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6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8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3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7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8071-DE42-4418-AD51-90F19E2DCBD0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6814-C15C-45A0-8E8C-6B105192B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Reconstruction Models for Image Set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89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763" y="365125"/>
            <a:ext cx="9955369" cy="59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生成多个重建模型，并初始化</a:t>
            </a:r>
            <a:endParaRPr lang="en-US" altLang="zh-CN" dirty="0" smtClean="0"/>
          </a:p>
          <a:p>
            <a:r>
              <a:rPr lang="zh-CN" altLang="en-US" dirty="0" smtClean="0"/>
              <a:t>采用不同类别的图像对模型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进行微调，生成</a:t>
            </a:r>
            <a:r>
              <a:rPr lang="en-US" altLang="zh-CN" dirty="0" smtClean="0"/>
              <a:t>specific-model</a:t>
            </a:r>
          </a:p>
          <a:p>
            <a:r>
              <a:rPr lang="zh-CN" altLang="en-US" dirty="0" smtClean="0"/>
              <a:t>测试样本输入每个</a:t>
            </a:r>
            <a:r>
              <a:rPr lang="en-US" altLang="zh-CN" dirty="0" smtClean="0"/>
              <a:t>specific—</a:t>
            </a:r>
          </a:p>
          <a:p>
            <a:pPr marL="0" indent="0"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产生重建误差进行投票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03" y="1905190"/>
            <a:ext cx="5086133" cy="44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目标函数为类别误差和</a:t>
            </a:r>
            <a:endParaRPr lang="en-US" altLang="zh-CN" dirty="0" smtClean="0"/>
          </a:p>
          <a:p>
            <a:r>
              <a:rPr lang="zh-CN" altLang="en-US" dirty="0" smtClean="0"/>
              <a:t>为了防止过拟合，加入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正则项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85" y="1765707"/>
            <a:ext cx="7373943" cy="14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不平衡样本</a:t>
            </a:r>
            <a:endParaRPr lang="en-US" altLang="zh-CN" dirty="0" smtClean="0"/>
          </a:p>
          <a:p>
            <a:r>
              <a:rPr lang="zh-CN" altLang="en-US" dirty="0" smtClean="0"/>
              <a:t>对少数样本进行过采样</a:t>
            </a:r>
            <a:endParaRPr lang="en-US" altLang="zh-CN" dirty="0" smtClean="0"/>
          </a:p>
          <a:p>
            <a:r>
              <a:rPr lang="zh-CN" altLang="en-US" dirty="0" smtClean="0"/>
              <a:t>投票机制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specific-model</a:t>
            </a:r>
            <a:r>
              <a:rPr lang="zh-CN" altLang="en-US" dirty="0" smtClean="0"/>
              <a:t>产生重建误差，对重建误差的大小进行投票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3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94" y="2100099"/>
            <a:ext cx="9839075" cy="40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81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Deep Reconstruction Models for Image Set Classification</vt:lpstr>
      <vt:lpstr>PowerPoint 演示文稿</vt:lpstr>
      <vt:lpstr>实验流程</vt:lpstr>
      <vt:lpstr>Fine-tune</vt:lpstr>
      <vt:lpstr>tricks</vt:lpstr>
      <vt:lpstr>结果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Reconstruction Models for Image Set Classification</dc:title>
  <dc:creator>Administrator</dc:creator>
  <cp:lastModifiedBy>Administrator</cp:lastModifiedBy>
  <cp:revision>9</cp:revision>
  <dcterms:created xsi:type="dcterms:W3CDTF">2016-12-06T02:34:43Z</dcterms:created>
  <dcterms:modified xsi:type="dcterms:W3CDTF">2016-12-06T04:24:32Z</dcterms:modified>
</cp:coreProperties>
</file>