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151" autoAdjust="0"/>
  </p:normalViewPr>
  <p:slideViewPr>
    <p:cSldViewPr snapToGrid="0">
      <p:cViewPr varScale="1">
        <p:scale>
          <a:sx n="35" d="100"/>
          <a:sy n="35" d="100"/>
        </p:scale>
        <p:origin x="36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47645-BC7D-462E-AE03-E18053B73967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D42E9-9061-4875-BF0E-D09075FD8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http://wenku.baidu.com/link?url=B9jmfNg4OqBOBGMAjmzLnefz3ULbZn2QPtXjiv86CYrzHYV8oMYKk9ACCKqklCCDVwBe1i7xXd3b-ZGaJ13Ts1_CoVPli3LuMsxcB9Y4KmS PPT</a:t>
            </a:r>
            <a:r>
              <a:rPr lang="zh-CN" altLang="en-US" dirty="0" smtClean="0"/>
              <a:t>介绍了</a:t>
            </a:r>
            <a:r>
              <a:rPr lang="en-US" altLang="zh-CN" dirty="0" smtClean="0"/>
              <a:t>RNA</a:t>
            </a:r>
            <a:r>
              <a:rPr lang="zh-CN" altLang="en-US" dirty="0" smtClean="0"/>
              <a:t>的基本信息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42E9-9061-4875-BF0E-D09075FD82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1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http://wenku.baidu.com/view/a2408760a98271fe910ef956.html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42E9-9061-4875-BF0E-D09075FD82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2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42E9-9061-4875-BF0E-D09075FD82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62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6C7-9691-4A6E-AA98-89CE2513EC35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496-6FF8-4AE3-B6A7-72A3D559A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6C7-9691-4A6E-AA98-89CE2513EC35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496-6FF8-4AE3-B6A7-72A3D559A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9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6C7-9691-4A6E-AA98-89CE2513EC35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496-6FF8-4AE3-B6A7-72A3D559A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6C7-9691-4A6E-AA98-89CE2513EC35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496-6FF8-4AE3-B6A7-72A3D559A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0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6C7-9691-4A6E-AA98-89CE2513EC35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496-6FF8-4AE3-B6A7-72A3D559A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9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6C7-9691-4A6E-AA98-89CE2513EC35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496-6FF8-4AE3-B6A7-72A3D559A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5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6C7-9691-4A6E-AA98-89CE2513EC35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496-6FF8-4AE3-B6A7-72A3D559A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9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6C7-9691-4A6E-AA98-89CE2513EC35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496-6FF8-4AE3-B6A7-72A3D559A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6C7-9691-4A6E-AA98-89CE2513EC35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496-6FF8-4AE3-B6A7-72A3D559A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9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6C7-9691-4A6E-AA98-89CE2513EC35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496-6FF8-4AE3-B6A7-72A3D559A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95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6C7-9691-4A6E-AA98-89CE2513EC35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496-6FF8-4AE3-B6A7-72A3D559A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4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16C7-9691-4A6E-AA98-89CE2513EC35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7496-6FF8-4AE3-B6A7-72A3D559A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9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Feature Selection Has a Large Impact on One-Class Classification Accuracy for MicroRNAs in Plants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78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miRNA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microRNA</a:t>
            </a:r>
            <a:r>
              <a:rPr lang="zh-CN" altLang="en-US" dirty="0" smtClean="0"/>
              <a:t>的简称，一些</a:t>
            </a:r>
            <a:r>
              <a:rPr lang="en-US" altLang="zh-CN" dirty="0" smtClean="0"/>
              <a:t>5’</a:t>
            </a:r>
            <a:r>
              <a:rPr lang="zh-CN" altLang="en-US" dirty="0" smtClean="0"/>
              <a:t>带磷酸基团、</a:t>
            </a:r>
            <a:r>
              <a:rPr lang="en-US" altLang="zh-CN" dirty="0" smtClean="0"/>
              <a:t>3’</a:t>
            </a:r>
            <a:r>
              <a:rPr lang="zh-CN" altLang="en-US" dirty="0" smtClean="0"/>
              <a:t>带羟基的，长度为</a:t>
            </a:r>
            <a:r>
              <a:rPr lang="en-US" altLang="zh-CN" dirty="0" smtClean="0"/>
              <a:t>22</a:t>
            </a:r>
            <a:r>
              <a:rPr lang="zh-CN" altLang="en-US" dirty="0" smtClean="0"/>
              <a:t>各核苷酸左右的非编码调控</a:t>
            </a:r>
            <a:r>
              <a:rPr lang="en-US" altLang="zh-CN" dirty="0" smtClean="0"/>
              <a:t>RNA</a:t>
            </a:r>
            <a:r>
              <a:rPr lang="zh-CN" altLang="en-US" dirty="0" smtClean="0"/>
              <a:t>家族（</a:t>
            </a:r>
            <a:r>
              <a:rPr lang="en-US" altLang="zh-CN" dirty="0" err="1" smtClean="0"/>
              <a:t>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在细胞核内，由长的内源性转录本（</a:t>
            </a:r>
            <a:r>
              <a:rPr lang="en-US" altLang="zh-CN" dirty="0" err="1" smtClean="0"/>
              <a:t>pri</a:t>
            </a:r>
            <a:r>
              <a:rPr lang="en-US" altLang="zh-CN" dirty="0" smtClean="0"/>
              <a:t>-RNA</a:t>
            </a:r>
            <a:r>
              <a:rPr lang="zh-CN" altLang="en-US" dirty="0" smtClean="0"/>
              <a:t>）生成具有</a:t>
            </a:r>
            <a:r>
              <a:rPr lang="en-US" altLang="zh-CN" dirty="0" smtClean="0"/>
              <a:t>70nt</a:t>
            </a:r>
            <a:r>
              <a:rPr lang="zh-CN" altLang="en-US" dirty="0" smtClean="0"/>
              <a:t>的具有茎环结构的</a:t>
            </a:r>
            <a:r>
              <a:rPr lang="en-US" altLang="zh-CN" dirty="0" err="1" smtClean="0"/>
              <a:t>miRNA</a:t>
            </a:r>
            <a:r>
              <a:rPr lang="zh-CN" altLang="en-US" dirty="0" smtClean="0"/>
              <a:t>前体</a:t>
            </a:r>
            <a:endParaRPr lang="en-US" altLang="zh-CN" dirty="0" smtClean="0"/>
          </a:p>
          <a:p>
            <a:r>
              <a:rPr lang="zh-CN" altLang="en-US" dirty="0" smtClean="0"/>
              <a:t>在细胞质内，在</a:t>
            </a:r>
            <a:r>
              <a:rPr lang="en-US" altLang="zh-CN" dirty="0" smtClean="0"/>
              <a:t>dicer</a:t>
            </a:r>
            <a:r>
              <a:rPr lang="zh-CN" altLang="en-US" dirty="0" smtClean="0"/>
              <a:t>的作用下将</a:t>
            </a:r>
            <a:r>
              <a:rPr lang="en-US" altLang="zh-CN" dirty="0" smtClean="0"/>
              <a:t>pre-RNA</a:t>
            </a:r>
            <a:r>
              <a:rPr lang="zh-CN" altLang="en-US" dirty="0" smtClean="0"/>
              <a:t>加工为成熟的</a:t>
            </a:r>
            <a:r>
              <a:rPr lang="en-US" altLang="zh-CN" dirty="0" err="1" smtClean="0"/>
              <a:t>miRNA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28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One-class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以目标样本未训练集，其他样本作未知样本处理</a:t>
            </a:r>
            <a:endParaRPr lang="en-US" altLang="zh-CN" dirty="0" smtClean="0"/>
          </a:p>
          <a:p>
            <a:r>
              <a:rPr lang="zh-CN" altLang="en-US" dirty="0" smtClean="0"/>
              <a:t>在不平衡样本分类中常有应用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29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本文思路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主要是验证特征选择在分类精度上的作用</a:t>
            </a:r>
            <a:endParaRPr lang="en-US" altLang="zh-CN" dirty="0" smtClean="0"/>
          </a:p>
          <a:p>
            <a:r>
              <a:rPr lang="zh-CN" altLang="en-US" dirty="0" smtClean="0"/>
              <a:t>其中采用了很多的特征选择方法</a:t>
            </a:r>
            <a:endParaRPr lang="en-US" altLang="zh-CN" dirty="0" smtClean="0"/>
          </a:p>
          <a:p>
            <a:r>
              <a:rPr lang="zh-CN" altLang="en-US" dirty="0" smtClean="0"/>
              <a:t>分类则采用了 </a:t>
            </a:r>
            <a:r>
              <a:rPr lang="en-US" altLang="zh-CN" dirty="0" smtClean="0"/>
              <a:t>one-class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82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好的特征在类别区分度上产生了较大作用</a:t>
            </a:r>
            <a:endParaRPr lang="en-US" altLang="zh-CN" dirty="0" smtClean="0"/>
          </a:p>
          <a:p>
            <a:r>
              <a:rPr lang="zh-CN" altLang="en-US" dirty="0" smtClean="0"/>
              <a:t>本文中产生了</a:t>
            </a:r>
            <a:r>
              <a:rPr lang="en-US" altLang="zh-CN" dirty="0" smtClean="0"/>
              <a:t>700</a:t>
            </a:r>
            <a:r>
              <a:rPr lang="zh-CN" altLang="en-US" dirty="0" smtClean="0"/>
              <a:t>个特征，并在其中选择分类特征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低信息增益（</a:t>
            </a:r>
            <a:r>
              <a:rPr lang="en-US" altLang="zh-CN" dirty="0" smtClean="0"/>
              <a:t>LIG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随机选择（</a:t>
            </a:r>
            <a:r>
              <a:rPr lang="en-US" altLang="zh-CN" dirty="0" smtClean="0"/>
              <a:t>RFS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从聚类中随机选择（</a:t>
            </a:r>
            <a:r>
              <a:rPr lang="en-US" altLang="zh-CN" dirty="0" smtClean="0"/>
              <a:t>RFC</a:t>
            </a:r>
            <a:r>
              <a:rPr lang="zh-CN" altLang="en-US" dirty="0" smtClean="0"/>
              <a:t>）相关的属性可能提供的分类信息有限，因此采用先聚类（</a:t>
            </a:r>
            <a:r>
              <a:rPr lang="en-US" altLang="zh-CN" dirty="0" smtClean="0"/>
              <a:t>100</a:t>
            </a:r>
            <a:r>
              <a:rPr lang="zh-CN" altLang="en-US" dirty="0"/>
              <a:t>类</a:t>
            </a:r>
            <a:r>
              <a:rPr lang="zh-CN" altLang="en-US" dirty="0" smtClean="0"/>
              <a:t>），然后从每个类中随机选择一个特征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SFC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高信息增益（</a:t>
            </a:r>
            <a:r>
              <a:rPr lang="en-US" altLang="zh-CN" dirty="0" smtClean="0"/>
              <a:t>HIG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选择聚类中的高信息增益特征（</a:t>
            </a:r>
            <a:r>
              <a:rPr lang="en-US" altLang="zh-CN" dirty="0" smtClean="0"/>
              <a:t>HIC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NZF</a:t>
            </a:r>
            <a:r>
              <a:rPr lang="zh-CN" altLang="en-US" dirty="0" smtClean="0"/>
              <a:t>）对每个特征向量，定义一个</a:t>
            </a:r>
            <a:r>
              <a:rPr lang="en-US" altLang="zh-CN" dirty="0" smtClean="0"/>
              <a:t>zero-norm </a:t>
            </a:r>
            <a:r>
              <a:rPr lang="zh-CN" altLang="en-US" dirty="0" smtClean="0"/>
              <a:t>来表示正类样本的特征向量里的非零元素的个数</a:t>
            </a:r>
            <a:endParaRPr lang="en-US" altLang="zh-CN" dirty="0" smtClean="0"/>
          </a:p>
          <a:p>
            <a:r>
              <a:rPr lang="en-US" altLang="zh-CN" dirty="0" smtClean="0"/>
              <a:t>8.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PCF</a:t>
            </a:r>
            <a:r>
              <a:rPr lang="zh-CN" altLang="en-US" dirty="0" smtClean="0"/>
              <a:t>）</a:t>
            </a:r>
            <a:r>
              <a:rPr lang="en-US" altLang="zh-CN" dirty="0"/>
              <a:t>Pearson correlation-based feature selection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941" y="1027906"/>
            <a:ext cx="6071847" cy="521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6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095" y="2215579"/>
            <a:ext cx="5323809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4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可以看到，不同的特征对分类结果还是有比较大的影响</a:t>
            </a:r>
            <a:endParaRPr lang="en-US" altLang="zh-CN" dirty="0" smtClean="0"/>
          </a:p>
          <a:p>
            <a:r>
              <a:rPr lang="zh-CN" altLang="en-US" dirty="0" smtClean="0"/>
              <a:t>方案：可以考虑用</a:t>
            </a:r>
            <a:r>
              <a:rPr lang="en-US" altLang="zh-CN" dirty="0" smtClean="0"/>
              <a:t>GA</a:t>
            </a:r>
            <a:r>
              <a:rPr lang="zh-CN" altLang="en-US" dirty="0" smtClean="0"/>
              <a:t>算法来进行特征选择</a:t>
            </a:r>
            <a:endParaRPr lang="en-US" altLang="zh-CN" dirty="0" smtClean="0"/>
          </a:p>
          <a:p>
            <a:r>
              <a:rPr lang="zh-CN" altLang="en-US" smtClean="0"/>
              <a:t>分类器可以更好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46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320</Words>
  <Application>Microsoft Office PowerPoint</Application>
  <PresentationFormat>宽屏</PresentationFormat>
  <Paragraphs>33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Feature Selection Has a Large Impact on One-Class Classification Accuracy for MicroRNAs in Plants</vt:lpstr>
      <vt:lpstr>miRNA</vt:lpstr>
      <vt:lpstr>One-class classification</vt:lpstr>
      <vt:lpstr>本文思路</vt:lpstr>
      <vt:lpstr>特征选择</vt:lpstr>
      <vt:lpstr>结果</vt:lpstr>
      <vt:lpstr>PowerPoint 演示文稿</vt:lpstr>
      <vt:lpstr>结论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Has a Large Impact on One-Class Classification Accuracy for MicroRNAs in Plants</dc:title>
  <dc:creator>Administrator</dc:creator>
  <cp:lastModifiedBy>Administrator</cp:lastModifiedBy>
  <cp:revision>10</cp:revision>
  <dcterms:created xsi:type="dcterms:W3CDTF">2017-01-21T04:00:04Z</dcterms:created>
  <dcterms:modified xsi:type="dcterms:W3CDTF">2017-01-21T05:51:50Z</dcterms:modified>
</cp:coreProperties>
</file>