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55" autoAdjust="0"/>
  </p:normalViewPr>
  <p:slideViewPr>
    <p:cSldViewPr snapToGrid="0">
      <p:cViewPr varScale="1">
        <p:scale>
          <a:sx n="44" d="100"/>
          <a:sy n="44" d="100"/>
        </p:scale>
        <p:origin x="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A79E9-09E9-40C7-9073-F96837284665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7442-03EC-424A-8B81-F9914BB8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0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Bagging and boosting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都是通过数据的不同来构造不同的分类器，所以偏置是由于数据产生的。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7442-03EC-424A-8B81-F9914BB84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对训练数据进行均衡化，采用欠采样方式，十折交叉验证，取全部的少数类和与少数类相同数目的多数类进行均衡化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7442-03EC-424A-8B81-F9914BB847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2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7442-03EC-424A-8B81-F9914BB847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1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本文中的</a:t>
            </a:r>
            <a:r>
              <a:rPr lang="en-US" altLang="zh-CN" dirty="0" smtClean="0"/>
              <a:t>GA</a:t>
            </a:r>
            <a:r>
              <a:rPr lang="zh-CN" altLang="en-US" dirty="0" smtClean="0"/>
              <a:t>算法的基本参数都来自</a:t>
            </a:r>
            <a:r>
              <a:rPr lang="zh-CN" altLang="en-US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Cox E. Fuzzy modeling and genetic algorithms for data mining and exploration. Elsevier/Morgan Kaufmann; 2005.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7442-03EC-424A-8B81-F9914BB847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1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6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2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7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8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4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8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0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FF07-9E37-4667-A3D9-E050320355FD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06C1-6174-4403-A67A-39635C5A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Heterogeneous Ensemble Combination</a:t>
            </a:r>
            <a:br>
              <a:rPr lang="en-US" altLang="zh-CN" sz="4000" dirty="0" smtClean="0"/>
            </a:br>
            <a:r>
              <a:rPr lang="en-US" altLang="zh-CN" sz="4000" dirty="0" smtClean="0"/>
              <a:t>Search Using Genetic Algorithm for Class</a:t>
            </a:r>
            <a:br>
              <a:rPr lang="en-US" altLang="zh-CN" sz="4000" dirty="0" smtClean="0"/>
            </a:br>
            <a:r>
              <a:rPr lang="en-US" altLang="zh-CN" sz="4000" dirty="0" smtClean="0"/>
              <a:t>Imbalanced Data Classification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61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集成学习器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集成学习器：采用多个弱分类器，应用投票策略，合成一个强分类器</a:t>
            </a:r>
            <a:endParaRPr lang="en-US" altLang="zh-CN" dirty="0" smtClean="0"/>
          </a:p>
          <a:p>
            <a:r>
              <a:rPr lang="zh-CN" altLang="en-US" dirty="0" smtClean="0"/>
              <a:t>要求（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）基分类器（</a:t>
            </a:r>
            <a:r>
              <a:rPr lang="en-US" altLang="zh-CN" dirty="0" smtClean="0"/>
              <a:t>base classifier</a:t>
            </a:r>
            <a:r>
              <a:rPr lang="zh-CN" altLang="en-US" dirty="0" smtClean="0"/>
              <a:t>）的多样性（</a:t>
            </a:r>
            <a:r>
              <a:rPr lang="en-US" altLang="zh-CN" dirty="0" smtClean="0"/>
              <a:t>diversity</a:t>
            </a:r>
            <a:r>
              <a:rPr lang="zh-CN" altLang="en-US" dirty="0" smtClean="0"/>
              <a:t>）以确保每个分类器的分类针对的领域不同 </a:t>
            </a:r>
            <a:r>
              <a:rPr lang="en-US" altLang="zh-CN" dirty="0"/>
              <a:t>Bagging and boosting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）基分类器的组合（</a:t>
            </a:r>
            <a:r>
              <a:rPr lang="en-US" altLang="zh-CN" dirty="0" smtClean="0"/>
              <a:t>combination</a:t>
            </a:r>
            <a:r>
              <a:rPr lang="zh-CN" altLang="en-US" dirty="0" smtClean="0"/>
              <a:t>）这个决定了最后的分类结果，目前采用的主流方法包括</a:t>
            </a:r>
            <a:r>
              <a:rPr lang="en-US" altLang="zh-CN" dirty="0"/>
              <a:t>majority voting, weighted majority voting, </a:t>
            </a:r>
            <a:r>
              <a:rPr lang="en-US" altLang="zh-CN" dirty="0" smtClean="0"/>
              <a:t>summation, product</a:t>
            </a:r>
            <a:r>
              <a:rPr lang="en-US" altLang="zh-CN" dirty="0"/>
              <a:t>, maximum and minimum, fuzzy integral, </a:t>
            </a:r>
            <a:r>
              <a:rPr lang="en-US" altLang="zh-CN" dirty="0" err="1"/>
              <a:t>Dempster</a:t>
            </a:r>
            <a:r>
              <a:rPr lang="en-US" altLang="zh-CN" dirty="0"/>
              <a:t>-Shafer based fusion or </a:t>
            </a:r>
            <a:r>
              <a:rPr lang="en-US" altLang="zh-CN" dirty="0" smtClean="0"/>
              <a:t>decision templates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49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本文方法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针对基分类器的组合问题，采用</a:t>
            </a:r>
            <a:r>
              <a:rPr lang="en-US" altLang="zh-CN" dirty="0" smtClean="0"/>
              <a:t>GA</a:t>
            </a:r>
            <a:r>
              <a:rPr lang="zh-CN" altLang="en-US" dirty="0" smtClean="0"/>
              <a:t>算法来进行选择</a:t>
            </a:r>
            <a:endParaRPr lang="en-US" altLang="zh-CN" dirty="0" smtClean="0"/>
          </a:p>
          <a:p>
            <a:r>
              <a:rPr lang="zh-CN" altLang="en-US" dirty="0" smtClean="0"/>
              <a:t>实验结果表明：</a:t>
            </a:r>
            <a:r>
              <a:rPr lang="en-US" altLang="zh-CN" dirty="0" smtClean="0"/>
              <a:t>1 </a:t>
            </a:r>
            <a:r>
              <a:rPr lang="zh-CN" altLang="en-US" dirty="0" smtClean="0"/>
              <a:t>本文方法优于其他单一分类器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比目前提出的一些集成分类器有更好的分类效果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0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训练了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种分类器，采用交叉验证的方式对分类器的组合进行选择</a:t>
            </a:r>
            <a:endParaRPr lang="en-US" altLang="zh-CN" dirty="0" smtClean="0"/>
          </a:p>
          <a:p>
            <a:r>
              <a:rPr lang="zh-CN" altLang="en-US" dirty="0" smtClean="0"/>
              <a:t>分类器的基本参数采用了</a:t>
            </a:r>
            <a:r>
              <a:rPr lang="en-US" altLang="zh-CN" dirty="0" err="1" smtClean="0"/>
              <a:t>weka</a:t>
            </a:r>
            <a:r>
              <a:rPr lang="zh-CN" altLang="en-US" dirty="0" smtClean="0"/>
              <a:t>里的默认参数</a:t>
            </a:r>
            <a:endParaRPr lang="en-US" altLang="zh-CN" dirty="0" smtClean="0"/>
          </a:p>
          <a:p>
            <a:r>
              <a:rPr lang="zh-CN" altLang="en-US" dirty="0" smtClean="0"/>
              <a:t>投票策略 平均投票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41" y="4001293"/>
            <a:ext cx="7284287" cy="25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个体表示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20bit</a:t>
            </a:r>
            <a:r>
              <a:rPr lang="zh-CN" altLang="en-US" dirty="0" smtClean="0"/>
              <a:t>表示每个个体，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为选中该位所在的分类器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population size e</a:t>
            </a:r>
            <a:r>
              <a:rPr lang="zh-CN" altLang="en-US" dirty="0" smtClean="0"/>
              <a:t>为个体的总可能数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9457"/>
            <a:ext cx="6564086" cy="14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7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适应度函数</a:t>
            </a:r>
            <a:endParaRPr lang="en-US" altLang="zh-CN" dirty="0" smtClean="0"/>
          </a:p>
          <a:p>
            <a:r>
              <a:rPr lang="en-US" altLang="zh-CN" dirty="0" smtClean="0"/>
              <a:t>MCC</a:t>
            </a:r>
            <a:r>
              <a:rPr lang="zh-CN" altLang="en-US" dirty="0" smtClean="0"/>
              <a:t>定义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遗传操作</a:t>
            </a:r>
            <a:endParaRPr lang="en-US" altLang="zh-CN" dirty="0" smtClean="0"/>
          </a:p>
          <a:p>
            <a:r>
              <a:rPr lang="zh-CN" altLang="en-US" dirty="0" smtClean="0"/>
              <a:t>交叉、变异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52" y="1690688"/>
            <a:ext cx="6855048" cy="1678427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271" y="3658753"/>
            <a:ext cx="7238195" cy="103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交叉和变异</a:t>
            </a:r>
            <a:endParaRPr lang="en-US" altLang="zh-CN" dirty="0" smtClean="0"/>
          </a:p>
          <a:p>
            <a:r>
              <a:rPr lang="en-US" altLang="zh-CN" dirty="0" smtClean="0"/>
              <a:t>Tournament selection </a:t>
            </a:r>
            <a:r>
              <a:rPr lang="zh-CN" altLang="en-US" dirty="0" smtClean="0"/>
              <a:t>用于选择父代</a:t>
            </a:r>
            <a:endParaRPr lang="en-US" altLang="zh-CN" dirty="0" smtClean="0"/>
          </a:p>
          <a:p>
            <a:r>
              <a:rPr lang="zh-CN" altLang="en-US" dirty="0"/>
              <a:t>适应</a:t>
            </a:r>
            <a:r>
              <a:rPr lang="zh-CN" altLang="en-US" dirty="0" smtClean="0"/>
              <a:t>度最高的一个个体可以直接计入下一代</a:t>
            </a:r>
            <a:endParaRPr lang="en-US" altLang="zh-CN" dirty="0" smtClean="0"/>
          </a:p>
          <a:p>
            <a:r>
              <a:rPr lang="zh-CN" altLang="en-US" dirty="0" smtClean="0"/>
              <a:t>交叉：利用父代来产生子代，有交叉掩码，本文方法的交叉率为</a:t>
            </a:r>
            <a:r>
              <a:rPr lang="en-US" altLang="zh-CN" dirty="0" smtClean="0"/>
              <a:t>60%</a:t>
            </a:r>
          </a:p>
          <a:p>
            <a:r>
              <a:rPr lang="zh-CN" altLang="en-US" dirty="0" smtClean="0"/>
              <a:t>变异：交叉操作后产生的子代再随机选取几位，对其取非运算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4" y="4715848"/>
            <a:ext cx="3720743" cy="146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0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本文中采用了</a:t>
            </a:r>
            <a:r>
              <a:rPr lang="en-US" altLang="zh-CN" dirty="0" smtClean="0"/>
              <a:t>GA</a:t>
            </a:r>
            <a:r>
              <a:rPr lang="zh-CN" altLang="en-US" dirty="0" smtClean="0"/>
              <a:t>算法对基分类器的组合进行选择</a:t>
            </a:r>
            <a:endParaRPr lang="en-US" altLang="zh-CN" dirty="0" smtClean="0"/>
          </a:p>
          <a:p>
            <a:r>
              <a:rPr lang="zh-CN" altLang="en-US" dirty="0" smtClean="0"/>
              <a:t>优势：</a:t>
            </a:r>
            <a:r>
              <a:rPr lang="en-US" altLang="zh-CN" dirty="0" smtClean="0"/>
              <a:t>GA</a:t>
            </a:r>
            <a:r>
              <a:rPr lang="zh-CN" altLang="en-US" dirty="0" smtClean="0"/>
              <a:t>算法可以并行</a:t>
            </a:r>
            <a:endParaRPr lang="en-US" altLang="zh-CN" dirty="0" smtClean="0"/>
          </a:p>
          <a:p>
            <a:r>
              <a:rPr lang="zh-CN" altLang="en-US" dirty="0" smtClean="0"/>
              <a:t>相对来说可以收敛到比较好的结果</a:t>
            </a:r>
            <a:endParaRPr lang="en-US" altLang="zh-CN" dirty="0" smtClean="0"/>
          </a:p>
          <a:p>
            <a:r>
              <a:rPr lang="zh-CN" altLang="en-US" dirty="0" smtClean="0"/>
              <a:t>还可以做的工作：对基分类器的参数进行优化，提高每个基分类器的性能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GA</a:t>
            </a:r>
            <a:r>
              <a:rPr lang="zh-CN" altLang="en-US" dirty="0" smtClean="0"/>
              <a:t>算法进一步调整</a:t>
            </a:r>
            <a:r>
              <a:rPr lang="en-US" altLang="zh-CN" dirty="0"/>
              <a:t>multi-objective GAs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8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还没了解的东西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(α, β) - k Feature Set method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用于产生分类特征</a:t>
            </a:r>
            <a:endParaRPr lang="en-US" altLang="zh-CN" dirty="0" smtClean="0"/>
          </a:p>
          <a:p>
            <a:r>
              <a:rPr lang="en-US" altLang="zh-CN" dirty="0" smtClean="0"/>
              <a:t>19 </a:t>
            </a:r>
            <a:r>
              <a:rPr lang="zh-CN" altLang="en-US" dirty="0" smtClean="0"/>
              <a:t>页和</a:t>
            </a:r>
            <a:r>
              <a:rPr lang="en-US" altLang="zh-CN" dirty="0" smtClean="0"/>
              <a:t>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23 </a:t>
            </a:r>
            <a:r>
              <a:rPr lang="zh-CN" altLang="en-US" dirty="0" smtClean="0"/>
              <a:t>页的图没看懂</a:t>
            </a:r>
            <a:endParaRPr lang="en-US" altLang="zh-CN" dirty="0" smtClean="0"/>
          </a:p>
          <a:p>
            <a:r>
              <a:rPr lang="en-US" altLang="zh-CN" dirty="0"/>
              <a:t>multi-objective GAs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51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385</Words>
  <Application>Microsoft Office PowerPoint</Application>
  <PresentationFormat>宽屏</PresentationFormat>
  <Paragraphs>48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Heterogeneous Ensemble Combination Search Using Genetic Algorithm for Class Imbalanced Data Classification</vt:lpstr>
      <vt:lpstr>集成学习器</vt:lpstr>
      <vt:lpstr>本文方法</vt:lpstr>
      <vt:lpstr>具体描述</vt:lpstr>
      <vt:lpstr>GA算法</vt:lpstr>
      <vt:lpstr>GA算法</vt:lpstr>
      <vt:lpstr>GA算法</vt:lpstr>
      <vt:lpstr>总结</vt:lpstr>
      <vt:lpstr>还没了解的东西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Ensemble Combination Search Using Genetic Algorithm for Class Imbalanced Data Classification</dc:title>
  <dc:creator>Administrator</dc:creator>
  <cp:lastModifiedBy>Administrator</cp:lastModifiedBy>
  <cp:revision>11</cp:revision>
  <dcterms:created xsi:type="dcterms:W3CDTF">2017-01-20T03:19:42Z</dcterms:created>
  <dcterms:modified xsi:type="dcterms:W3CDTF">2017-01-20T04:21:51Z</dcterms:modified>
</cp:coreProperties>
</file>