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0" r:id="rId3"/>
    <p:sldId id="303" r:id="rId4"/>
    <p:sldId id="304" r:id="rId5"/>
    <p:sldId id="305" r:id="rId6"/>
    <p:sldId id="306" r:id="rId7"/>
    <p:sldId id="30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C"/>
    <a:srgbClr val="3366CC"/>
    <a:srgbClr val="003399"/>
    <a:srgbClr val="0066CC"/>
    <a:srgbClr val="336699"/>
    <a:srgbClr val="0033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19E8230-DA23-43D9-A99C-06172122043B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2E84D94-9904-4643-BE6C-81F4953C7F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89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9350FA-47F7-4C78-8803-B754C5CEF468}" type="datetimeFigureOut">
              <a:rPr lang="en-US" altLang="zh-CN"/>
              <a:pPr>
                <a:defRPr/>
              </a:pPr>
              <a:t>3/14/2018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FDA0D03-72C3-4AA2-A1FB-222FED60A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529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尊敬的各位老师：上午好，非常荣幸能够有机会向你们汇报。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486A93A-1FEA-4BC4-A52A-347027DD8652}" type="slidenum">
              <a:rPr lang="en-US" altLang="zh-CN">
                <a:solidFill>
                  <a:srgbClr val="000000"/>
                </a:solidFill>
              </a:rPr>
              <a:pPr/>
              <a:t>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8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A0D03-72C3-4AA2-A1FB-222FED60A16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05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/>
          <p:nvPr userDrawn="1"/>
        </p:nvSpPr>
        <p:spPr>
          <a:xfrm>
            <a:off x="-7938" y="6686550"/>
            <a:ext cx="9161463" cy="182563"/>
          </a:xfrm>
          <a:prstGeom prst="rect">
            <a:avLst/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prstClr val="black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5" name="Snip Single Corner Rectangle 10"/>
          <p:cNvSpPr/>
          <p:nvPr userDrawn="1"/>
        </p:nvSpPr>
        <p:spPr>
          <a:xfrm flipH="1">
            <a:off x="6858000" y="6494463"/>
            <a:ext cx="2293938" cy="374650"/>
          </a:xfrm>
          <a:prstGeom prst="snip1Rect">
            <a:avLst>
              <a:gd name="adj" fmla="val 50000"/>
            </a:avLst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blackWhite">
          <a:xfrm>
            <a:off x="0" y="1481138"/>
            <a:ext cx="8991600" cy="1338262"/>
          </a:xfrm>
          <a:custGeom>
            <a:avLst/>
            <a:gdLst>
              <a:gd name="T0" fmla="*/ 0 w 4917"/>
              <a:gd name="T1" fmla="*/ 0 h 1000"/>
              <a:gd name="T2" fmla="*/ 4416 w 4917"/>
              <a:gd name="T3" fmla="*/ 0 h 1000"/>
              <a:gd name="T4" fmla="*/ 4917 w 4917"/>
              <a:gd name="T5" fmla="*/ 500 h 1000"/>
              <a:gd name="T6" fmla="*/ 4417 w 4917"/>
              <a:gd name="T7" fmla="*/ 1000 h 1000"/>
              <a:gd name="T8" fmla="*/ 0 w 4917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7"/>
              <a:gd name="T16" fmla="*/ 0 h 1000"/>
              <a:gd name="T17" fmla="*/ 2459 w 4917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7" h="1000">
                <a:moveTo>
                  <a:pt x="0" y="0"/>
                </a:moveTo>
                <a:lnTo>
                  <a:pt x="4416" y="0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999"/>
                  <a:pt x="4417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407C"/>
          </a:solidFill>
          <a:ln>
            <a:solidFill>
              <a:srgbClr val="00407C"/>
            </a:solidFill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-7938" y="1104900"/>
            <a:ext cx="5121276" cy="0"/>
          </a:xfrm>
          <a:prstGeom prst="line">
            <a:avLst/>
          </a:prstGeom>
          <a:ln w="28575">
            <a:solidFill>
              <a:srgbClr val="0040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251" y="6445999"/>
            <a:ext cx="530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288" y="6493968"/>
            <a:ext cx="463262" cy="39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3003"/>
            <a:ext cx="8001000" cy="1470025"/>
          </a:xfrm>
        </p:spPr>
        <p:txBody>
          <a:bodyPr>
            <a:noAutofit/>
          </a:bodyPr>
          <a:lstStyle>
            <a:lvl1pPr algn="ctr">
              <a:defRPr sz="4800">
                <a:latin typeface="Century Gothic" pitchFamily="34" charset="0"/>
                <a:ea typeface="黑体" pitchFamily="49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D0D7095-2B72-4ECF-A014-39D2DD22C4D6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pPr>
              <a:defRPr/>
            </a:pPr>
            <a:fld id="{7EDEA67D-23E7-4A53-8DD1-2DDB53DF0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05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06643DA-A8EC-4A79-B4AB-57803BD1F0C6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pPr>
              <a:defRPr/>
            </a:pPr>
            <a:fld id="{026C24F2-0AA8-4B75-87F8-C4A9FB4254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4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itchFamily="34" charset="0"/>
                <a:ea typeface="黑体" pitchFamily="49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>
                <a:latin typeface="Century Gothic" pitchFamily="34" charset="0"/>
              </a:defRPr>
            </a:lvl1pPr>
          </a:lstStyle>
          <a:p>
            <a:pPr>
              <a:defRPr/>
            </a:pPr>
            <a:fld id="{7F89E244-05A4-4CD1-9141-D0AE60B27BDC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-7266" y="6352143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CD0FF341-1AD0-47BA-9D78-65790FA22491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31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E117B18-4E4B-431E-AA95-F011C339C8BD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6FDF40B-1C52-4AE4-9093-C35E0D8CA0C0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655A294-1453-4A25-8D6A-CB3AED51C657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pPr>
              <a:defRPr/>
            </a:pPr>
            <a:fld id="{8DF927D5-E7A2-454D-8A53-A7A352C8C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24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76837B3-9EEC-40B2-AF2F-E6E59384E087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pPr>
              <a:defRPr/>
            </a:pPr>
            <a:fld id="{3A742205-F0CF-4775-A463-6A2C5BB003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17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D92F1CF-6C2A-43F2-9A9E-5B03D81F8F69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pPr>
              <a:defRPr/>
            </a:pPr>
            <a:fld id="{F29F96CF-336B-4199-9DFB-31AE92033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63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BBC872F-93DE-466A-ABA0-DF0B189D8628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pPr>
              <a:defRPr/>
            </a:pPr>
            <a:fld id="{8A24D284-6401-4CD0-9B63-7E744CB38A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75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4034FB6-0DC8-41B6-B448-66A40A075BB5}" type="datetime1">
              <a:rPr lang="en-US" altLang="zh-CN" smtClean="0"/>
              <a:t>3/14/2018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>
              <a:defRPr smtClean="0"/>
            </a:lvl1pPr>
          </a:lstStyle>
          <a:p>
            <a:pPr>
              <a:defRPr/>
            </a:pPr>
            <a:fld id="{14743183-E89F-4E35-A5AE-2AA974076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96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7938" y="6686550"/>
            <a:ext cx="9161463" cy="182563"/>
          </a:xfrm>
          <a:prstGeom prst="rect">
            <a:avLst/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solidFill>
                <a:prstClr val="black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1" name="Snip Single Corner Rectangle 10"/>
          <p:cNvSpPr/>
          <p:nvPr/>
        </p:nvSpPr>
        <p:spPr>
          <a:xfrm flipH="1">
            <a:off x="6858000" y="6494463"/>
            <a:ext cx="2293938" cy="374650"/>
          </a:xfrm>
          <a:prstGeom prst="snip1Rect">
            <a:avLst>
              <a:gd name="adj" fmla="val 50000"/>
            </a:avLst>
          </a:prstGeom>
          <a:solidFill>
            <a:srgbClr val="00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entury Gothic" pitchFamily="34" charset="0"/>
              <a:ea typeface="黑体" pitchFamily="49" charset="-122"/>
            </a:endParaRP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9263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AutoShape 4"/>
          <p:cNvSpPr>
            <a:spLocks noChangeArrowheads="1"/>
          </p:cNvSpPr>
          <p:nvPr/>
        </p:nvSpPr>
        <p:spPr bwMode="blackWhite">
          <a:xfrm>
            <a:off x="0" y="233363"/>
            <a:ext cx="8534400" cy="968375"/>
          </a:xfrm>
          <a:custGeom>
            <a:avLst/>
            <a:gdLst>
              <a:gd name="T0" fmla="*/ 0 w 7000"/>
              <a:gd name="T1" fmla="*/ 0 h 1000"/>
              <a:gd name="T2" fmla="*/ 6499 w 7000"/>
              <a:gd name="T3" fmla="*/ 0 h 1000"/>
              <a:gd name="T4" fmla="*/ 7000 w 7000"/>
              <a:gd name="T5" fmla="*/ 500 h 1000"/>
              <a:gd name="T6" fmla="*/ 6500 w 7000"/>
              <a:gd name="T7" fmla="*/ 1000 h 1000"/>
              <a:gd name="T8" fmla="*/ 0 w 7000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407C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322263" y="1524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entury Gothic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068388"/>
            <a:ext cx="79914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11" y="6470347"/>
            <a:ext cx="489741" cy="4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6440488"/>
            <a:ext cx="530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 Gothic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Century Gothic" pitchFamily="34" charset="0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94363" y="4341813"/>
            <a:ext cx="2655887" cy="7127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dirty="0" smtClean="0">
                <a:latin typeface="+mn-ea"/>
              </a:rPr>
              <a:t>汇报人：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5363" name="Title 2"/>
          <p:cNvSpPr>
            <a:spLocks noGrp="1"/>
          </p:cNvSpPr>
          <p:nvPr>
            <p:ph type="ctrTitle"/>
          </p:nvPr>
        </p:nvSpPr>
        <p:spPr>
          <a:xfrm>
            <a:off x="533400" y="1373188"/>
            <a:ext cx="8001000" cy="1470025"/>
          </a:xfrm>
        </p:spPr>
        <p:txBody>
          <a:bodyPr/>
          <a:lstStyle/>
          <a:p>
            <a:pPr eaLnBrk="1" hangingPunct="1"/>
            <a:r>
              <a:rPr lang="en-US" altLang="zh-CN" sz="3600" dirty="0" err="1" smtClean="0"/>
              <a:t>C102</a:t>
            </a:r>
            <a:r>
              <a:rPr lang="zh-CN" altLang="en-US" sz="3600" dirty="0" smtClean="0"/>
              <a:t>答辩模板</a:t>
            </a:r>
            <a:endParaRPr lang="zh-CN" altLang="en-US" sz="3600" dirty="0" smtClean="0"/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890588" y="4341813"/>
            <a:ext cx="2655887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黑体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黑体" pitchFamily="49" charset="-122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黑体" pitchFamily="49" charset="-122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黑体" pitchFamily="49" charset="-122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  <a:ea typeface="黑体" pitchFamily="49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dirty="0" smtClean="0">
                <a:latin typeface="+mn-ea"/>
              </a:rPr>
              <a:t>调研人员：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94363" y="5517572"/>
            <a:ext cx="344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13</a:t>
            </a:r>
            <a:r>
              <a:rPr lang="zh-CN" altLang="en-US" dirty="0" smtClean="0"/>
              <a:t>日 星期五</a:t>
            </a:r>
            <a:endParaRPr lang="zh-CN" altLang="en-US" dirty="0"/>
          </a:p>
        </p:txBody>
      </p:sp>
    </p:spTree>
  </p:cSld>
  <p:clrMapOvr>
    <a:masterClrMapping/>
  </p:clrMapOvr>
  <p:transition spd="slow" advTm="305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研究问题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综述他人方案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陈述本人工作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+mn-ea"/>
                <a:ea typeface="+mn-ea"/>
              </a:rPr>
              <a:t>存在不足与方案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514351" y="2404797"/>
            <a:ext cx="7796030" cy="248339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简要陈述研究问题，针对**数据，利用**技术，解决**问题。</a:t>
            </a:r>
            <a:endParaRPr lang="en-US" altLang="zh-CN" dirty="0" smtClean="0"/>
          </a:p>
          <a:p>
            <a:r>
              <a:rPr lang="zh-CN" altLang="en-US" dirty="0" smtClean="0"/>
              <a:t>简要陈述问题背景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80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综述他人方案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514351" y="2404797"/>
            <a:ext cx="7796030" cy="248339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简要陈述他人方案，并总结其缺点与不足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544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陈述本人工作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514351" y="2404797"/>
            <a:ext cx="7796030" cy="248339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详细阐述本人工作</a:t>
            </a:r>
            <a:endParaRPr lang="en-US" altLang="zh-CN" dirty="0" smtClean="0"/>
          </a:p>
          <a:p>
            <a:r>
              <a:rPr lang="zh-CN" altLang="en-US" dirty="0" smtClean="0"/>
              <a:t>详细分析问题，针对他人工作的不足，说明算法流程，并详细说明本人在其中所做的工作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711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存在不足与方案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514351" y="2404797"/>
            <a:ext cx="7796030" cy="248339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针对第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部分本人的工作，说明工作的不足及改进的方向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70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" name="矩形 1"/>
          <p:cNvSpPr/>
          <p:nvPr/>
        </p:nvSpPr>
        <p:spPr>
          <a:xfrm>
            <a:off x="2980648" y="3216717"/>
            <a:ext cx="316682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zh-CN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生物信息学研究中心介绍.pptx" id="{3EFD19C2-ADE0-4EDE-9122-3176616AB584}" vid="{B9EEB183-5F73-4914-9D79-1B0B9C7F1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2931</TotalTime>
  <Words>138</Words>
  <Application>Microsoft Office PowerPoint</Application>
  <PresentationFormat>全屏显示(4:3)</PresentationFormat>
  <Paragraphs>23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Century Gothic</vt:lpstr>
      <vt:lpstr>黑体</vt:lpstr>
      <vt:lpstr>宋体</vt:lpstr>
      <vt:lpstr>微软雅黑</vt:lpstr>
      <vt:lpstr>Arial</vt:lpstr>
      <vt:lpstr>Calibri</vt:lpstr>
      <vt:lpstr>Theme1</vt:lpstr>
      <vt:lpstr>C102答辩模板</vt:lpstr>
      <vt:lpstr>大纲</vt:lpstr>
      <vt:lpstr>研究问题</vt:lpstr>
      <vt:lpstr>综述他人方案</vt:lpstr>
      <vt:lpstr>陈述本人工作</vt:lpstr>
      <vt:lpstr>存在不足与方案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哈尔滨工业大学深圳研究生院面试报告</dc:title>
  <dc:creator>Jiajie Peng</dc:creator>
  <cp:lastModifiedBy>Windows 用户</cp:lastModifiedBy>
  <cp:revision>231</cp:revision>
  <dcterms:created xsi:type="dcterms:W3CDTF">2015-11-27T06:56:30Z</dcterms:created>
  <dcterms:modified xsi:type="dcterms:W3CDTF">2018-03-14T07:49:41Z</dcterms:modified>
</cp:coreProperties>
</file>