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5" autoAdjust="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231-4DD1-473F-823F-35F4B253793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9AF6-59CC-4B88-9BA7-F47500598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8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P, Welling M. Auto-Encoding Variational Bayes[J]. 2013.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9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P, Mohamed 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Rezende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J, et al. Semi-supervised learning with deep generative models[C]//Advances in Neural Information Processing Systems. 2014: 3581-3589.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Chen D, Wen F, et al.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CVAE-GAN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Fine-Grained Image Generation through Asymmetric Training[J].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2017:2764-2773.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6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1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7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1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3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2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2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8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C5B2-6A21-46A5-976B-3BCE1062E69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79664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/>
              <a:t>zhouying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Motivation:</a:t>
            </a:r>
          </a:p>
          <a:p>
            <a:pPr lvl="1"/>
            <a:r>
              <a:rPr lang="zh-CN" altLang="en-US" dirty="0"/>
              <a:t>记数据点（图像）为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 smtClean="0"/>
              <a:t>χ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X</a:t>
            </a:r>
            <a:r>
              <a:rPr lang="zh-CN" altLang="en-US" dirty="0"/>
              <a:t>像真实图像则概率高，像随机噪声则概率低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zh-CN" altLang="en-US" dirty="0"/>
              <a:t>数据是由一系列</a:t>
            </a:r>
            <a:r>
              <a:rPr lang="zh-CN" altLang="en-US" b="1" dirty="0"/>
              <a:t>隐变量</a:t>
            </a:r>
            <a:r>
              <a:rPr lang="en-US" altLang="zh-CN" dirty="0"/>
              <a:t>(</a:t>
            </a:r>
            <a:r>
              <a:rPr lang="zh-CN" altLang="en-US" dirty="0"/>
              <a:t>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z</a:t>
            </a:r>
            <a:r>
              <a:rPr lang="en-US" altLang="zh-CN" dirty="0"/>
              <a:t>)</a:t>
            </a:r>
            <a:r>
              <a:rPr lang="zh-CN" altLang="en-US" dirty="0"/>
              <a:t>生成的。（例如，我们要生成手写数字，我们可以先决定生成的数字</a:t>
            </a:r>
            <a:r>
              <a:rPr lang="en-US" altLang="zh-CN" dirty="0" err="1"/>
              <a:t>z1</a:t>
            </a:r>
            <a:r>
              <a:rPr lang="en-US" altLang="zh-CN" dirty="0"/>
              <a:t>∈{0,…,9}</a:t>
            </a:r>
            <a:r>
              <a:rPr lang="en-US" altLang="zh-CN" dirty="0" err="1"/>
              <a:t>z1</a:t>
            </a:r>
            <a:r>
              <a:rPr lang="en-US" altLang="zh-CN" dirty="0"/>
              <a:t>∈{0,…,9}</a:t>
            </a:r>
            <a:r>
              <a:rPr lang="zh-CN" altLang="en-US" dirty="0"/>
              <a:t>，然后决定笔划的宽度</a:t>
            </a:r>
            <a:r>
              <a:rPr lang="en-US" altLang="zh-CN" dirty="0" err="1"/>
              <a:t>z2</a:t>
            </a:r>
            <a:r>
              <a:rPr lang="en-US" altLang="zh-CN" dirty="0"/>
              <a:t>∈[1.0,5.0]</a:t>
            </a:r>
            <a:r>
              <a:rPr lang="en-US" altLang="zh-CN" dirty="0" err="1"/>
              <a:t>z2</a:t>
            </a:r>
            <a:r>
              <a:rPr lang="en-US" altLang="zh-CN" dirty="0"/>
              <a:t>∈[1.0,5.0]</a:t>
            </a:r>
            <a:r>
              <a:rPr lang="zh-CN" altLang="en-US" dirty="0"/>
              <a:t>，再由</a:t>
            </a:r>
            <a:r>
              <a:rPr lang="en-US" altLang="zh-CN" dirty="0" err="1"/>
              <a:t>z1z1</a:t>
            </a:r>
            <a:r>
              <a:rPr lang="zh-CN" altLang="en-US" dirty="0"/>
              <a:t>和</a:t>
            </a:r>
            <a:r>
              <a:rPr lang="en-US" altLang="zh-CN" dirty="0" err="1"/>
              <a:t>z2z2</a:t>
            </a:r>
            <a:r>
              <a:rPr lang="zh-CN" altLang="en-US" dirty="0"/>
              <a:t>生成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X</a:t>
            </a:r>
            <a:r>
              <a:rPr lang="zh-CN" altLang="en-US" dirty="0"/>
              <a:t>，此时</a:t>
            </a:r>
            <a:r>
              <a:rPr lang="en-US" altLang="zh-CN" dirty="0"/>
              <a:t>(</a:t>
            </a:r>
            <a:r>
              <a:rPr lang="en-US" altLang="zh-CN" dirty="0" err="1"/>
              <a:t>z1,z2</a:t>
            </a:r>
            <a:r>
              <a:rPr lang="en-US" altLang="zh-CN" dirty="0"/>
              <a:t>)(</a:t>
            </a:r>
            <a:r>
              <a:rPr lang="en-US" altLang="zh-CN" dirty="0" err="1"/>
              <a:t>z1,z2</a:t>
            </a:r>
            <a:r>
              <a:rPr lang="en-US" altLang="zh-CN" dirty="0"/>
              <a:t>)</a:t>
            </a:r>
            <a:r>
              <a:rPr lang="zh-CN" altLang="en-US" dirty="0"/>
              <a:t>就是隐变量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考虑函数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z;θ</a:t>
            </a:r>
            <a:r>
              <a:rPr lang="en-US" altLang="zh-CN" dirty="0"/>
              <a:t>)</a:t>
            </a:r>
            <a:r>
              <a:rPr lang="zh-CN" altLang="en-US" dirty="0"/>
              <a:t>将隐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z</a:t>
            </a:r>
            <a:r>
              <a:rPr lang="zh-CN" altLang="en-US" dirty="0"/>
              <a:t>映射到</a:t>
            </a:r>
            <a:r>
              <a:rPr lang="en-US" altLang="zh-CN" dirty="0"/>
              <a:t>XX</a:t>
            </a:r>
            <a:r>
              <a:rPr lang="zh-CN" altLang="en-US" dirty="0"/>
              <a:t>（类似于一个“解码器”），我们希望优化函数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的参数</a:t>
            </a:r>
            <a:r>
              <a:rPr lang="en-US" altLang="zh-CN" dirty="0" smtClean="0"/>
              <a:t>θ</a:t>
            </a:r>
            <a:r>
              <a:rPr lang="zh-CN" altLang="en-US" dirty="0"/>
              <a:t>，使得当我们</a:t>
            </a:r>
            <a:r>
              <a:rPr lang="zh-CN" altLang="en-US" dirty="0" smtClean="0"/>
              <a:t>随机取样</a:t>
            </a:r>
            <a:r>
              <a:rPr lang="en-US" altLang="zh-CN" dirty="0" smtClean="0"/>
              <a:t>z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z;θ</a:t>
            </a:r>
            <a:r>
              <a:rPr lang="en-US" altLang="zh-CN" dirty="0"/>
              <a:t>)</a:t>
            </a:r>
            <a:r>
              <a:rPr lang="zh-CN" altLang="en-US" dirty="0"/>
              <a:t>能尽可能地接近数据集中已有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83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一个以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均值的高斯分布，即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分布</m:t>
                    </m:r>
                  </m:oMath>
                </a14:m>
                <a:r>
                  <a:rPr lang="zh-CN" altLang="en-US" dirty="0" smtClean="0"/>
                  <a:t>可以为任意分布，因为只要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/>
                  <a:t>足够强，则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 smtClean="0"/>
                  <a:t>被映射成任意分布）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计算该映射误差：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引入贝叶斯公式：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2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425" y="4506825"/>
            <a:ext cx="441007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31" y="5106900"/>
            <a:ext cx="7452986" cy="664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453" y="5874292"/>
            <a:ext cx="7452000" cy="2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考虑能更大可能映射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，得：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log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)−</m:t>
                    </m:r>
                    <m:r>
                      <a:rPr lang="en-US" altLang="zh-CN" i="1"/>
                      <m:t>𝐷</m:t>
                    </m:r>
                    <m:r>
                      <a:rPr lang="en-US" altLang="zh-CN" i="1"/>
                      <m:t>[</m:t>
                    </m:r>
                    <m:r>
                      <a:rPr lang="en-US" altLang="zh-CN" i="1"/>
                      <m:t>𝑄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𝑧</m:t>
                    </m:r>
                    <m:r>
                      <a:rPr lang="en-US" altLang="zh-CN" i="1"/>
                      <m:t>|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)‖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𝑧</m:t>
                    </m:r>
                    <m:r>
                      <a:rPr lang="en-US" altLang="zh-CN" i="1"/>
                      <m:t>|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)]=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𝐸</m:t>
                        </m:r>
                      </m:e>
                      <m:sub>
                        <m:r>
                          <a:rPr lang="en-US" altLang="zh-CN" i="1"/>
                          <m:t>𝑧</m:t>
                        </m:r>
                        <m:r>
                          <a:rPr lang="en-US" altLang="zh-CN" i="1"/>
                          <m:t>∼</m:t>
                        </m:r>
                        <m:r>
                          <a:rPr lang="en-US" altLang="zh-CN" i="1"/>
                          <m:t>𝑄</m:t>
                        </m:r>
                      </m:sub>
                    </m:sSub>
                    <m:r>
                      <a:rPr lang="en-US" altLang="zh-CN" i="1"/>
                      <m:t>[</m:t>
                    </m:r>
                    <m:r>
                      <m:rPr>
                        <m:sty m:val="p"/>
                      </m:rPr>
                      <a:rPr lang="en-US" altLang="zh-CN"/>
                      <m:t>log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|</m:t>
                    </m:r>
                    <m:r>
                      <a:rPr lang="en-US" altLang="zh-CN" i="1"/>
                      <m:t>𝑧</m:t>
                    </m:r>
                    <m:r>
                      <a:rPr lang="en-US" altLang="zh-CN" i="1"/>
                      <m:t>)]−</m:t>
                    </m:r>
                    <m:r>
                      <a:rPr lang="en-US" altLang="zh-CN" i="1"/>
                      <m:t>𝐷</m:t>
                    </m:r>
                    <m:r>
                      <a:rPr lang="en-US" altLang="zh-CN" i="1"/>
                      <m:t>[</m:t>
                    </m:r>
                    <m:r>
                      <a:rPr lang="en-US" altLang="zh-CN" i="1"/>
                      <m:t>𝑄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𝑧</m:t>
                    </m:r>
                    <m:r>
                      <a:rPr lang="en-US" altLang="zh-CN" i="1"/>
                      <m:t>|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)‖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𝑧</m:t>
                    </m:r>
                    <m:r>
                      <a:rPr lang="en-US" altLang="zh-CN" i="1"/>
                      <m:t>)]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 smtClean="0"/>
                  <a:t>前者可以理解为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通过</a:t>
                </a:r>
                <a:r>
                  <a:rPr lang="en-US" altLang="zh-CN" dirty="0" smtClean="0"/>
                  <a:t>decoder</a:t>
                </a:r>
                <a:r>
                  <a:rPr lang="zh-CN" altLang="en-US" dirty="0" smtClean="0"/>
                  <a:t>映射为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的误差，而后者可以理解为从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的先验分布到假设分布间的误差。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Vae</a:t>
                </a:r>
                <a:r>
                  <a:rPr lang="zh-CN" altLang="en-US" dirty="0" smtClean="0"/>
                  <a:t>的目标函数：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Motivation</a:t>
                </a:r>
                <a:r>
                  <a:rPr lang="zh-CN" altLang="en-US" dirty="0" smtClean="0"/>
                  <a:t>：生成数据时，不只有隐变量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，还有类标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，考虑加入更多信息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考虑条件概率分布：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60" y="1510104"/>
            <a:ext cx="8116740" cy="8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657725" cy="393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65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各个网络的作用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https://zhuanlan.zhihu.com/p/27966420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9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869" y="217557"/>
            <a:ext cx="4515167" cy="63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305</Words>
  <Application>Microsoft Office PowerPoint</Application>
  <PresentationFormat>宽屏</PresentationFormat>
  <Paragraphs>33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Office 主题</vt:lpstr>
      <vt:lpstr>Cvae-gan</vt:lpstr>
      <vt:lpstr>Vae</vt:lpstr>
      <vt:lpstr>Vae</vt:lpstr>
      <vt:lpstr>Vae</vt:lpstr>
      <vt:lpstr>Cvae</vt:lpstr>
      <vt:lpstr>Cvae-gan</vt:lpstr>
      <vt:lpstr>各个网络的作用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Vae与gan</dc:title>
  <dc:creator>Windows 用户</dc:creator>
  <cp:lastModifiedBy>Windows 用户</cp:lastModifiedBy>
  <cp:revision>22</cp:revision>
  <dcterms:created xsi:type="dcterms:W3CDTF">2018-04-02T10:55:31Z</dcterms:created>
  <dcterms:modified xsi:type="dcterms:W3CDTF">2018-04-02T14:35:28Z</dcterms:modified>
</cp:coreProperties>
</file>