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78446" autoAdjust="0"/>
  </p:normalViewPr>
  <p:slideViewPr>
    <p:cSldViewPr snapToGrid="0" showGuides="1">
      <p:cViewPr varScale="1">
        <p:scale>
          <a:sx n="72" d="100"/>
          <a:sy n="72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A6E01-1A01-4849-8866-23BACF09609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8D718-89FB-4044-8715-42BF1768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8D718-89FB-4044-8715-42BF176801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8D718-89FB-4044-8715-42BF176801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8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这个结果中可以看出，当</a:t>
            </a:r>
            <a:r>
              <a:rPr lang="en-US" altLang="zh-CN" dirty="0" smtClean="0"/>
              <a:t>general-</a:t>
            </a:r>
            <a:r>
              <a:rPr lang="en-US" altLang="zh-CN" dirty="0" err="1" smtClean="0"/>
              <a:t>ir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wei-gir</a:t>
            </a:r>
            <a:r>
              <a:rPr lang="zh-CN" altLang="en-US" dirty="0" smtClean="0"/>
              <a:t>比较高的时候，</a:t>
            </a:r>
            <a:r>
              <a:rPr lang="en-US" altLang="zh-CN" dirty="0" err="1" smtClean="0"/>
              <a:t>gmean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的值都是比较高的，因为两者都是指示全局分类情况的指标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8D718-89FB-4044-8715-42BF176801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2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（给自己的问题）</a:t>
            </a:r>
            <a:endParaRPr lang="en-US" altLang="zh-CN" dirty="0" smtClean="0"/>
          </a:p>
          <a:p>
            <a:r>
              <a:rPr lang="zh-CN" altLang="en-US" dirty="0" smtClean="0"/>
              <a:t>采用了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个数据集和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种基础的分类器，是否能够得出改进的</a:t>
            </a:r>
            <a:r>
              <a:rPr lang="en-US" altLang="zh-CN" dirty="0" err="1" smtClean="0"/>
              <a:t>GIR</a:t>
            </a:r>
            <a:r>
              <a:rPr lang="zh-CN" altLang="en-US" dirty="0" smtClean="0"/>
              <a:t>能够有效表明数据集的分类难易程度</a:t>
            </a:r>
            <a:endParaRPr lang="en-US" altLang="zh-CN" dirty="0" smtClean="0"/>
          </a:p>
          <a:p>
            <a:r>
              <a:rPr lang="zh-CN" altLang="en-US" dirty="0" smtClean="0"/>
              <a:t>如果上一个问题为是的话，那接下来针对这个情况，改进的</a:t>
            </a:r>
            <a:r>
              <a:rPr lang="en-US" altLang="zh-CN" dirty="0" err="1" smtClean="0"/>
              <a:t>GIR</a:t>
            </a:r>
            <a:r>
              <a:rPr lang="zh-CN" altLang="en-US" dirty="0" smtClean="0"/>
              <a:t>可以用于哪些方面？</a:t>
            </a:r>
            <a:endParaRPr lang="en-US" altLang="zh-CN" dirty="0" smtClean="0"/>
          </a:p>
          <a:p>
            <a:r>
              <a:rPr lang="zh-CN" altLang="en-US" dirty="0" smtClean="0"/>
              <a:t>对原始样本的分类难度定义并未改进，只是针对整体数据集的分类难度采用了其他的计算形式，从实际意义上来说，如果正类和负类样本均能够被本类别的样本包围，则整体的分类情况会比较好，但是在过采样或者欠采样的过程中，单独对某个类别的样本进行采样的话，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8D718-89FB-4044-8715-42BF176801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改进的泛化不平衡率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周颖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原文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GIR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-based ensemble sampling approaches for imbalanced learning </a:t>
            </a:r>
            <a:b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</a:b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Tang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B, He H.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GIR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-based ensemble sampling approaches for imbalanced learning[J]. Pattern Recognition, 2017, 71: 306-319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.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该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文的主要思想是原始的不平衡比率衡量样本集的分类难度过于粗糙，因而提出新的不平衡率的计算方法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GIR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定义样本的不平衡率为 该样本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k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近邻中的同类样本个数的平均值 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计算所有正类和负类样本的平均值，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GIR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=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负类平均值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正类平均值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改进方案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Drawback1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：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k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近邻中按照距离由近到远排列，不同距离的样本对特定样本的影响不同，因而在原始计算方案中，只有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0-1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的计算方法过于粗糙</a:t>
                </a:r>
                <a:endParaRPr lang="en-US" altLang="zh-CN" dirty="0" smtClean="0">
                  <a:latin typeface="Arial" panose="020B0604020202020204" pitchFamily="34" charset="0"/>
                  <a:ea typeface="微软雅黑 Light" panose="020B0502040204020203" pitchFamily="34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改进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：将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k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个近邻按照其距离的不同加权，并计算加权平均值</a:t>
                </a:r>
                <a:endParaRPr lang="en-US" altLang="zh-CN" dirty="0" smtClean="0">
                  <a:latin typeface="Arial" panose="020B0604020202020204" pitchFamily="34" charset="0"/>
                  <a:ea typeface="微软雅黑 Light" panose="020B0502040204020203" pitchFamily="34" charset="-122"/>
                  <a:sym typeface="Arial" panose="020B0604020202020204" pitchFamily="34" charset="0"/>
                </a:endParaRPr>
              </a:p>
              <a:p>
                <a:r>
                  <a:rPr lang="en-US" altLang="zh-CN" dirty="0" err="1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Drawback2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：因为整体数据集的衡量标准是用负类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-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正类，因此在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0.9-0.7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和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0.5-0.3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的情况下，两者的最终结果是等价的，但是显然后一种数据集比前者更难以分类</a:t>
                </a:r>
                <a:endParaRPr lang="en-US" altLang="zh-CN" dirty="0" smtClean="0">
                  <a:latin typeface="Arial" panose="020B0604020202020204" pitchFamily="34" charset="0"/>
                  <a:ea typeface="微软雅黑 Light" panose="020B0502040204020203" pitchFamily="34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改进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2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：把最终的结果由负类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-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 Light" panose="020B0502040204020203" pitchFamily="34" charset="-122"/>
                    <a:sym typeface="Arial" panose="020B0604020202020204" pitchFamily="34" charset="0"/>
                  </a:rPr>
                  <a:t>正类变成 负类*正类，为了保证数量级，对其进行开方处理，最终结果变为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负类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正类</m:t>
                        </m:r>
                      </m:e>
                    </m:rad>
                  </m:oMath>
                </a14:m>
                <a:endPara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03" t="-1504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5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结果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结果从两方面予以展示：相关性系数、分类结果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相关性系数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改进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的结果对比：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general-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ir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为原始计算结果，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wei-gir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是距离加权的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结果，从相关性系数上可以看出，加权后的结果同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分类结果相关性更强些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79" y="2090737"/>
            <a:ext cx="4110513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相关性系数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15548"/>
            <a:ext cx="10058400" cy="4356652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改进</a:t>
            </a:r>
            <a:r>
              <a:rPr lang="en-US" altLang="zh-CN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的结果对比：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fig1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是原始结果，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fig2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是改进后的结果，这部分的相关性系数较以前有较大提升</a:t>
            </a:r>
            <a:endParaRPr lang="en-US" altLang="zh-CN" dirty="0" smtClean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37" y="2564812"/>
            <a:ext cx="3853211" cy="39054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2476809"/>
            <a:ext cx="4110513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分类结果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48" y="1895061"/>
            <a:ext cx="11057303" cy="44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问题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从改进的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GIR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的计算方法上来看，可以认为其在某种意义上就是对整个数据集进行了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knn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的计算并分类，因而能够对其他分类器的分类效果有表征作用，但是这种定义下的指标是否能够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以一种新的指标的名义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写到论文中？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接下来的计划</a:t>
            </a:r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rPr>
              <a:t>如果新的指标可行，那么增加数据集和分类器的个数，并利用统计指标对其进行分析。</a:t>
            </a:r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3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Arial" panose="02060603050405020104"/>
        <a:ea typeface="微软雅黑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60603020205020403"/>
        <a:ea typeface="微软雅黑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4721</TotalTime>
  <Words>505</Words>
  <Application>Microsoft Office PowerPoint</Application>
  <PresentationFormat>宽屏</PresentationFormat>
  <Paragraphs>36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方正姚体</vt:lpstr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木头类型</vt:lpstr>
      <vt:lpstr>改进的泛化不平衡率</vt:lpstr>
      <vt:lpstr>原文</vt:lpstr>
      <vt:lpstr>改进方案</vt:lpstr>
      <vt:lpstr>结果</vt:lpstr>
      <vt:lpstr>相关性系数</vt:lpstr>
      <vt:lpstr>相关性系数</vt:lpstr>
      <vt:lpstr>分类结果</vt:lpstr>
      <vt:lpstr>问题</vt:lpstr>
      <vt:lpstr>接下来的计划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改进的泛化不平衡率</dc:title>
  <dc:creator>Windows 用户</dc:creator>
  <cp:lastModifiedBy>Windows 用户</cp:lastModifiedBy>
  <cp:revision>20</cp:revision>
  <dcterms:created xsi:type="dcterms:W3CDTF">2018-02-27T10:50:27Z</dcterms:created>
  <dcterms:modified xsi:type="dcterms:W3CDTF">2018-03-03T09:23:44Z</dcterms:modified>
</cp:coreProperties>
</file>