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74672" autoAdjust="0"/>
  </p:normalViewPr>
  <p:slideViewPr>
    <p:cSldViewPr snapToGrid="0" showGuides="1">
      <p:cViewPr varScale="1">
        <p:scale>
          <a:sx n="68" d="100"/>
          <a:sy n="68" d="100"/>
        </p:scale>
        <p:origin x="28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6665-59BF-4072-BA2A-C475853AB55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72C04-4B7F-41ED-8EB2-0F288F9AB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如果结果出现的一致，（网络参数训练不动），很有可能是初始化出现问题。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72C04-4B7F-41ED-8EB2-0F288F9AB6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1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0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6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B30D-2BBD-43D9-A46C-1DF67040F8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C24B-5894-4D45-B160-97C35CDD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神经网络训练</a:t>
            </a:r>
            <a:r>
              <a:rPr lang="en-US" altLang="zh-CN" dirty="0" smtClean="0"/>
              <a:t>tricks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87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简单归一化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利用数学方式将特征区间缩放到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或者</a:t>
                </a:r>
                <a:r>
                  <a:rPr lang="en-US" altLang="zh-CN" dirty="0" smtClean="0"/>
                  <a:t>[-1,1]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通常是必要的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标准化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𝑠𝑖𝑔𝑚𝑎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比简单归一化好点，但是因为会有比较大的值，因而在计算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时会收敛到比较大的值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PCA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PCA</a:t>
                </a:r>
                <a:r>
                  <a:rPr lang="zh-CN" altLang="en-US" dirty="0" smtClean="0"/>
                  <a:t>可以将各维度的相关性去除，同时，在基于重建误差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模型中，由于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值容易受到异常值的影响，因而在数据预处理部分，利用</a:t>
                </a:r>
                <a:r>
                  <a:rPr lang="en-US" altLang="zh-CN" dirty="0" err="1" smtClean="0"/>
                  <a:t>PCA</a:t>
                </a:r>
                <a:r>
                  <a:rPr lang="zh-CN" altLang="en-US" dirty="0" smtClean="0"/>
                  <a:t>可以去除一部分噪声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r="-580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8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好的初始化应该让每一层的激活值都保持在同一级别的方差上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假设输入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服从高斯分布，</a:t>
                </a:r>
                <a:r>
                  <a:rPr lang="zh-CN" altLang="en-US" dirty="0"/>
                  <a:t>激活</a:t>
                </a:r>
                <a:r>
                  <a:rPr lang="zh-CN" altLang="en-US" dirty="0" smtClean="0"/>
                  <a:t>值</a:t>
                </a:r>
                <a:r>
                  <a:rPr lang="en-US" altLang="zh-CN" dirty="0" err="1" smtClean="0"/>
                  <a:t>wx+b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截尾高斯分布（数据服从高斯分布，超出</a:t>
                </a:r>
                <a:r>
                  <a:rPr lang="en-US" altLang="zh-CN" dirty="0" err="1" smtClean="0"/>
                  <a:t>3σ</a:t>
                </a:r>
                <a:r>
                  <a:rPr lang="zh-CN" altLang="en-US" dirty="0" smtClean="0"/>
                  <a:t>外的数据重新采样）（方差在</a:t>
                </a:r>
                <a:r>
                  <a:rPr lang="en-US" altLang="zh-CN" dirty="0" smtClean="0"/>
                  <a:t>0.001</a:t>
                </a:r>
                <a:r>
                  <a:rPr lang="zh-CN" altLang="en-US" dirty="0" smtClean="0"/>
                  <a:t>等）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Lecun</a:t>
                </a:r>
                <a:r>
                  <a:rPr lang="en-US" altLang="zh-CN" dirty="0" smtClean="0"/>
                  <a:t> uniform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Xavier</a:t>
                </a:r>
                <a:r>
                  <a:rPr lang="zh-CN" altLang="en-US" dirty="0" smtClean="0"/>
                  <a:t>初始化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𝐻𝑜𝑢𝑡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He</a:t>
                </a:r>
                <a:r>
                  <a:rPr lang="zh-CN" altLang="en-US" dirty="0" smtClean="0"/>
                  <a:t>初始化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Msra</a:t>
                </a:r>
                <a:r>
                  <a:rPr lang="zh-CN" altLang="en-US" dirty="0" smtClean="0"/>
                  <a:t>初始化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sqrt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420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不同的激活函数对初始化的要求不一致，初始化主要是为了使得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的值处于激活函数的激活范围内，即该值下的导数值具有较大区分性，因此，对于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型的激活函数，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应当</m:t>
                    </m:r>
                  </m:oMath>
                </a14:m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[-1,1]</a:t>
                </a:r>
                <a:r>
                  <a:rPr lang="zh-CN" altLang="en-US" dirty="0" smtClean="0"/>
                  <a:t>间。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根据统计学，当变量独立时，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Sigmoid</a:t>
            </a:r>
          </a:p>
          <a:p>
            <a:pPr lvl="1"/>
            <a:r>
              <a:rPr lang="zh-CN" altLang="en-US" dirty="0" smtClean="0"/>
              <a:t>见于早期的神经网络，由于不是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中心的，因而在网络收敛时会有一定影响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目前常用于输出有数值限制的神经网络</a:t>
            </a:r>
            <a:endParaRPr lang="en-US" altLang="zh-CN" dirty="0" smtClean="0"/>
          </a:p>
          <a:p>
            <a:r>
              <a:rPr lang="en-US" altLang="zh-CN" dirty="0" err="1" smtClean="0"/>
              <a:t>Tanh</a:t>
            </a:r>
            <a:r>
              <a:rPr lang="en-US" altLang="zh-CN" dirty="0" smtClean="0"/>
              <a:t> = 2</a:t>
            </a:r>
            <a:r>
              <a:rPr lang="zh-CN" altLang="en-US" dirty="0" smtClean="0"/>
              <a:t>*</a:t>
            </a:r>
            <a:r>
              <a:rPr lang="en-US" altLang="zh-CN" dirty="0" smtClean="0"/>
              <a:t>sigmoid-1</a:t>
            </a:r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中心的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效果比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好些，但仍旧有较大饱和的可能性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在使用这两种神经网络时，激活值尽量在</a:t>
            </a:r>
            <a:r>
              <a:rPr lang="en-US" altLang="zh-CN" dirty="0" smtClean="0"/>
              <a:t>[-4,4]</a:t>
            </a:r>
            <a:endParaRPr lang="en-US" altLang="zh-CN" dirty="0"/>
          </a:p>
          <a:p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根源上解决了梯度爆炸和梯度弥散的问题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使用时小心激活值小于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的情况，可能会造成“死节点”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13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SGD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𝑙𝑒𝑎𝑟𝑛𝑖𝑛𝑔𝑟𝑎𝑡𝑒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  <a:p>
                <a:r>
                  <a:rPr lang="en-US" altLang="zh-CN" dirty="0" err="1" smtClean="0"/>
                  <a:t>RMSprop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常用于递归神经网络</a:t>
                </a:r>
                <a:endParaRPr lang="en-US" altLang="zh-CN" dirty="0" smtClean="0"/>
              </a:p>
              <a:p>
                <a:r>
                  <a:rPr lang="en-US" altLang="zh-CN" b="0" dirty="0" smtClean="0"/>
                  <a:t>Adam</a:t>
                </a:r>
              </a:p>
              <a:p>
                <a:pPr lvl="1"/>
                <a:r>
                  <a:rPr lang="zh-CN" altLang="en-US" dirty="0"/>
                  <a:t>自</a:t>
                </a:r>
                <a:r>
                  <a:rPr lang="zh-CN" altLang="en-US" dirty="0" smtClean="0"/>
                  <a:t>适应的优化器</a:t>
                </a:r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最常用</a:t>
                </a:r>
                <a:endParaRPr lang="en-US" altLang="zh-CN" b="0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0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一般推荐的学习率是</a:t>
            </a:r>
            <a:r>
              <a:rPr lang="en-US" altLang="zh-CN" dirty="0" smtClean="0"/>
              <a:t>0.001</a:t>
            </a:r>
            <a:r>
              <a:rPr lang="zh-CN" altLang="en-US" dirty="0" smtClean="0"/>
              <a:t>，但是基本在实际问题上，这个学习率会偏大</a:t>
            </a:r>
            <a:endParaRPr lang="en-US" altLang="zh-CN" dirty="0" smtClean="0"/>
          </a:p>
          <a:p>
            <a:r>
              <a:rPr lang="zh-CN" altLang="en-US" dirty="0" smtClean="0"/>
              <a:t>好的学习率和优化函数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过后，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值都会下降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过大的学习率在前几个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下降迅速，但是之后就不再下降了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值应当是在每一轮调节完参数后，整个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grid search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值为调节参数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21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判别模型和生成模型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过拟合问题一般出现在判别模型等</a:t>
            </a:r>
            <a:endParaRPr lang="en-US" altLang="zh-CN" dirty="0" smtClean="0"/>
          </a:p>
          <a:p>
            <a:r>
              <a:rPr lang="zh-CN" altLang="en-US" dirty="0" smtClean="0"/>
              <a:t>生成模型会有模型表征问题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76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376</Words>
  <Application>Microsoft Office PowerPoint</Application>
  <PresentationFormat>宽屏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主题</vt:lpstr>
      <vt:lpstr>神经网络训练tricks</vt:lpstr>
      <vt:lpstr>数据预处理</vt:lpstr>
      <vt:lpstr>初始化</vt:lpstr>
      <vt:lpstr>初始化</vt:lpstr>
      <vt:lpstr>激活函数</vt:lpstr>
      <vt:lpstr>优化方法</vt:lpstr>
      <vt:lpstr>学习率</vt:lpstr>
      <vt:lpstr>判别模型和生成模型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神经网络训练tricks</dc:title>
  <dc:creator>Windows 用户</dc:creator>
  <cp:lastModifiedBy>Windows 用户</cp:lastModifiedBy>
  <cp:revision>20</cp:revision>
  <dcterms:created xsi:type="dcterms:W3CDTF">2018-01-22T01:02:26Z</dcterms:created>
  <dcterms:modified xsi:type="dcterms:W3CDTF">2018-05-15T12:20:53Z</dcterms:modified>
</cp:coreProperties>
</file>