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0640" autoAdjust="0"/>
  </p:normalViewPr>
  <p:slideViewPr>
    <p:cSldViewPr snapToGrid="0" showGuides="1">
      <p:cViewPr varScale="1">
        <p:scale>
          <a:sx n="93" d="100"/>
          <a:sy n="93" d="100"/>
        </p:scale>
        <p:origin x="11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B7D20-6115-4C98-8989-F3698B480824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04506-7C5F-4FEF-9825-D2DC08CEC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20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04506-7C5F-4FEF-9825-D2DC08CEC6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18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过采样和欠采样：因为数据中存在着重叠问题，因而我们在数据处理上，总是倾向于将难以分类的多数类样本去除，而将所有的难以分类的少数类样本划分到分类边界以内，因此，过采样方法常常面临着过拟合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04506-7C5F-4FEF-9825-D2DC08CEC6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5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采样方法有过采样和欠采样：</a:t>
            </a:r>
            <a:endParaRPr lang="en-US" altLang="zh-CN" dirty="0" smtClean="0"/>
          </a:p>
          <a:p>
            <a:r>
              <a:rPr lang="zh-CN" altLang="en-US" dirty="0" smtClean="0"/>
              <a:t>分别对少数类和多数类，则有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种组合：目前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中组合已经都已被提出，还包括单一类型的采样</a:t>
            </a:r>
            <a:endParaRPr lang="en-US" altLang="zh-CN" dirty="0" smtClean="0"/>
          </a:p>
          <a:p>
            <a:r>
              <a:rPr lang="zh-CN" altLang="en-US" dirty="0" smtClean="0"/>
              <a:t>都过采样</a:t>
            </a:r>
            <a:endParaRPr lang="en-US" altLang="zh-CN" dirty="0" smtClean="0"/>
          </a:p>
          <a:p>
            <a:r>
              <a:rPr lang="zh-CN" altLang="en-US" dirty="0" smtClean="0"/>
              <a:t>都欠采样</a:t>
            </a:r>
            <a:endParaRPr lang="en-US" altLang="zh-CN" dirty="0" smtClean="0"/>
          </a:p>
          <a:p>
            <a:r>
              <a:rPr lang="zh-CN" altLang="en-US" dirty="0" smtClean="0"/>
              <a:t>少数类过采样，多数类欠采样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04506-7C5F-4FEF-9825-D2DC08CEC6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5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04506-7C5F-4FEF-9825-D2DC08CEC67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46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过</a:t>
            </a:r>
            <a:r>
              <a:rPr lang="zh-CN" altLang="en-US" dirty="0" smtClean="0"/>
              <a:t>采样的发展过程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</a:t>
            </a:r>
            <a:r>
              <a:rPr lang="zh-CN" altLang="en-US" dirty="0" smtClean="0"/>
              <a:t>周颖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04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数据层面的处理，对不平衡样本的分布进行再平衡，以达到分类效果较一致的情况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17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随机过采样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对少数类样本随机采样，增加少数类样本的个数；</a:t>
            </a:r>
            <a:endParaRPr lang="en-US" altLang="zh-CN" dirty="0" smtClean="0"/>
          </a:p>
          <a:p>
            <a:r>
              <a:rPr lang="en-US" altLang="zh-CN" dirty="0" smtClean="0"/>
              <a:t>Drawback</a:t>
            </a:r>
            <a:r>
              <a:rPr lang="zh-CN" altLang="en-US" dirty="0" smtClean="0"/>
              <a:t>：随机性过强，且其中并未增加任何少数类子集的信息量</a:t>
            </a:r>
            <a:endParaRPr lang="en-US" altLang="zh-CN" dirty="0" smtClean="0"/>
          </a:p>
          <a:p>
            <a:r>
              <a:rPr lang="zh-CN" altLang="en-US" dirty="0" smtClean="0"/>
              <a:t>改进：为了增加信息量，提出在少数类及其</a:t>
            </a:r>
            <a:r>
              <a:rPr lang="en-US" altLang="zh-CN" dirty="0" smtClean="0"/>
              <a:t>k</a:t>
            </a:r>
            <a:r>
              <a:rPr lang="zh-CN" altLang="en-US" dirty="0" smtClean="0"/>
              <a:t>近邻中进行插值，将合成的样本作为少数类加入到原始样本中，从而提高分类效果，成为</a:t>
            </a:r>
            <a:r>
              <a:rPr lang="en-US" altLang="zh-CN" dirty="0" smtClean="0"/>
              <a:t>SMOTE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09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Drawback 1</a:t>
            </a:r>
            <a:r>
              <a:rPr lang="zh-CN" altLang="en-US" dirty="0" smtClean="0"/>
              <a:t>：对所有的少数类样本均进行这样的线性插值过于粗糙，因为少数类集合内部中的样本，分类难度较小，并不需要对其进行插值；</a:t>
            </a:r>
            <a:endParaRPr lang="en-US" altLang="zh-CN" dirty="0" smtClean="0"/>
          </a:p>
          <a:p>
            <a:r>
              <a:rPr lang="zh-CN" altLang="en-US" dirty="0" smtClean="0"/>
              <a:t>改进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：将少数类样本根据其</a:t>
            </a:r>
            <a:r>
              <a:rPr lang="en-US" altLang="zh-CN" dirty="0" smtClean="0"/>
              <a:t>k</a:t>
            </a:r>
            <a:r>
              <a:rPr lang="zh-CN" altLang="en-US" dirty="0" smtClean="0"/>
              <a:t>近邻的不同类标的个数，将其分为危险样本、安全样本、噪声样本等，只对危险样本进行采样，成为</a:t>
            </a:r>
            <a:r>
              <a:rPr lang="en-US" altLang="zh-CN" dirty="0" smtClean="0"/>
              <a:t>border-line-SMOTE</a:t>
            </a:r>
          </a:p>
          <a:p>
            <a:r>
              <a:rPr lang="en-US" altLang="zh-CN" dirty="0" smtClean="0"/>
              <a:t>Drawback 2 </a:t>
            </a:r>
            <a:r>
              <a:rPr lang="zh-CN" altLang="en-US" dirty="0" smtClean="0"/>
              <a:t>：不同的样本，其在集合中的位置不一样，因而分类难度不一致，因而对不同样本的过采样率应该也是需要考虑的</a:t>
            </a:r>
            <a:endParaRPr lang="en-US" altLang="zh-CN" dirty="0" smtClean="0"/>
          </a:p>
          <a:p>
            <a:r>
              <a:rPr lang="zh-CN" altLang="en-US" dirty="0" smtClean="0"/>
              <a:t>改进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：根据样本的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近邻的比率，计算其需要过采样的个数，并利用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进行过采样，成为</a:t>
            </a:r>
            <a:r>
              <a:rPr lang="en-US" altLang="zh-CN" dirty="0" err="1" smtClean="0"/>
              <a:t>ADASYN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714" y="219074"/>
            <a:ext cx="79629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8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都去除样本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这部分的方法是通过距离的方式确定边界样本，并将边界样本全部去除，以获得更加清晰的分类边界</a:t>
            </a:r>
            <a:endParaRPr lang="en-US" altLang="zh-CN" dirty="0" smtClean="0"/>
          </a:p>
          <a:p>
            <a:r>
              <a:rPr lang="zh-CN" altLang="en-US" dirty="0" smtClean="0"/>
              <a:t>改进方式：不同的距离的计算；对需要去除的样本的选择等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997" y="201963"/>
            <a:ext cx="79914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均过采样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CBO 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将多数类进行聚类，并将每个小类过采样成最大类的数量</a:t>
            </a:r>
            <a:endParaRPr lang="en-US" altLang="zh-CN" dirty="0" smtClean="0"/>
          </a:p>
          <a:p>
            <a:r>
              <a:rPr lang="zh-CN" altLang="en-US" dirty="0" smtClean="0"/>
              <a:t>将少数类进行聚类，并将每个类过采样成多数类的平均数量</a:t>
            </a:r>
            <a:endParaRPr lang="en-US" altLang="zh-CN" dirty="0" smtClean="0"/>
          </a:p>
          <a:p>
            <a:r>
              <a:rPr lang="en-US" altLang="zh-CN" dirty="0" smtClean="0"/>
              <a:t>Drawback</a:t>
            </a:r>
            <a:r>
              <a:rPr lang="zh-CN" altLang="en-US" dirty="0" smtClean="0"/>
              <a:t>：消除类内不平衡和类间不平衡，但个人感觉非常容易过拟合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28" y="151931"/>
            <a:ext cx="3153513" cy="35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1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都过采样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对难以分类的样本进行过采样，以确定分类边界</a:t>
            </a:r>
            <a:endParaRPr lang="en-US" altLang="zh-CN" dirty="0" smtClean="0"/>
          </a:p>
          <a:p>
            <a:r>
              <a:rPr lang="zh-CN" altLang="en-US" dirty="0" smtClean="0"/>
              <a:t>并在过采样的过程中对样本的数量进行平衡，即对少数类的过采样比例较大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776"/>
            <a:ext cx="5881552" cy="32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13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3331</TotalTime>
  <Words>504</Words>
  <Application>Microsoft Office PowerPoint</Application>
  <PresentationFormat>宽屏</PresentationFormat>
  <Paragraphs>34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Century Gothic</vt:lpstr>
      <vt:lpstr>宋体</vt:lpstr>
      <vt:lpstr>Arial</vt:lpstr>
      <vt:lpstr>Calibri</vt:lpstr>
      <vt:lpstr>网状</vt:lpstr>
      <vt:lpstr>过采样的发展过程</vt:lpstr>
      <vt:lpstr>Motivation</vt:lpstr>
      <vt:lpstr>随机过采样</vt:lpstr>
      <vt:lpstr>SMOTE</vt:lpstr>
      <vt:lpstr>都去除样本</vt:lpstr>
      <vt:lpstr>均过采样</vt:lpstr>
      <vt:lpstr>都过采样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过采样的发展过程</dc:title>
  <dc:creator>Windows 用户</dc:creator>
  <cp:lastModifiedBy>Windows 用户</cp:lastModifiedBy>
  <cp:revision>15</cp:revision>
  <dcterms:created xsi:type="dcterms:W3CDTF">2018-02-28T06:12:43Z</dcterms:created>
  <dcterms:modified xsi:type="dcterms:W3CDTF">2018-03-03T09:23:38Z</dcterms:modified>
</cp:coreProperties>
</file>