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6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6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3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6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9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4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7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6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4742-F656-4F30-9808-576AF19A67F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3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4742-F656-4F30-9808-576AF19A67F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E7438-E98D-4FD2-8AFF-5898ECEED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论文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2017.11.23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600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说明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本</a:t>
            </a:r>
            <a:r>
              <a:rPr lang="en-US" altLang="zh-CN" dirty="0" err="1" smtClean="0">
                <a:cs typeface="+mn-ea"/>
                <a:sym typeface="+mn-lt"/>
              </a:rPr>
              <a:t>PPT</a:t>
            </a:r>
            <a:r>
              <a:rPr lang="zh-CN" altLang="en-US" dirty="0" smtClean="0">
                <a:cs typeface="+mn-ea"/>
                <a:sym typeface="+mn-lt"/>
              </a:rPr>
              <a:t>是为了总结论文而设，长期维护。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目录包括：论文名字，摘要，方法，总结，实验数据库，缺陷和想法</a:t>
            </a:r>
            <a:endParaRPr lang="en-US" altLang="zh-CN" dirty="0" smtClean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49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名字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一</a:t>
            </a:r>
            <a:r>
              <a:rPr lang="zh-CN" altLang="en-US" dirty="0" smtClean="0">
                <a:cs typeface="+mn-ea"/>
                <a:sym typeface="+mn-lt"/>
              </a:rPr>
              <a:t>种改进的降噪自编码器神经网络不平衡数据分类算法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摘要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将</a:t>
            </a:r>
            <a:r>
              <a:rPr lang="en-US" altLang="zh-CN" dirty="0" err="1" smtClean="0">
                <a:cs typeface="+mn-ea"/>
                <a:sym typeface="+mn-lt"/>
              </a:rPr>
              <a:t>SDAE</a:t>
            </a:r>
            <a:r>
              <a:rPr lang="zh-CN" altLang="en-US" dirty="0" smtClean="0">
                <a:cs typeface="+mn-ea"/>
                <a:sym typeface="+mn-lt"/>
              </a:rPr>
              <a:t>和</a:t>
            </a:r>
            <a:r>
              <a:rPr lang="en-US" altLang="zh-CN" dirty="0" smtClean="0">
                <a:cs typeface="+mn-ea"/>
                <a:sym typeface="+mn-lt"/>
              </a:rPr>
              <a:t>SMOTE</a:t>
            </a:r>
            <a:r>
              <a:rPr lang="zh-CN" altLang="en-US" dirty="0" smtClean="0">
                <a:cs typeface="+mn-ea"/>
                <a:sym typeface="+mn-lt"/>
              </a:rPr>
              <a:t>方法结合，先利用</a:t>
            </a:r>
            <a:r>
              <a:rPr lang="en-US" altLang="zh-CN" dirty="0" smtClean="0">
                <a:cs typeface="+mn-ea"/>
                <a:sym typeface="+mn-lt"/>
              </a:rPr>
              <a:t>SMOTE</a:t>
            </a:r>
            <a:r>
              <a:rPr lang="zh-CN" altLang="en-US" dirty="0" smtClean="0">
                <a:cs typeface="+mn-ea"/>
                <a:sym typeface="+mn-lt"/>
              </a:rPr>
              <a:t>产生足够的少数类，再利用</a:t>
            </a:r>
            <a:r>
              <a:rPr lang="en-US" altLang="zh-CN" dirty="0" err="1" smtClean="0">
                <a:cs typeface="+mn-ea"/>
                <a:sym typeface="+mn-lt"/>
              </a:rPr>
              <a:t>SDAE</a:t>
            </a:r>
            <a:r>
              <a:rPr lang="zh-CN" altLang="en-US" dirty="0" smtClean="0">
                <a:cs typeface="+mn-ea"/>
                <a:sym typeface="+mn-lt"/>
              </a:rPr>
              <a:t>进行分类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方法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总结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数据库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Ionosphere</a:t>
            </a:r>
            <a:r>
              <a:rPr lang="zh-CN" altLang="en-US" dirty="0" smtClean="0">
                <a:cs typeface="+mn-ea"/>
                <a:sym typeface="+mn-lt"/>
              </a:rPr>
              <a:t>、</a:t>
            </a:r>
            <a:r>
              <a:rPr lang="en-US" altLang="zh-CN" dirty="0" err="1" smtClean="0">
                <a:cs typeface="+mn-ea"/>
                <a:sym typeface="+mn-lt"/>
              </a:rPr>
              <a:t>german</a:t>
            </a:r>
            <a:r>
              <a:rPr lang="zh-CN" altLang="en-US" dirty="0" smtClean="0">
                <a:cs typeface="+mn-ea"/>
                <a:sym typeface="+mn-lt"/>
              </a:rPr>
              <a:t>、</a:t>
            </a:r>
            <a:r>
              <a:rPr lang="en-US" altLang="zh-CN" dirty="0" err="1" smtClean="0">
                <a:cs typeface="+mn-ea"/>
                <a:sym typeface="+mn-lt"/>
              </a:rPr>
              <a:t>wpbc</a:t>
            </a:r>
            <a:r>
              <a:rPr lang="zh-CN" altLang="en-US" dirty="0" smtClean="0">
                <a:cs typeface="+mn-ea"/>
                <a:sym typeface="+mn-lt"/>
              </a:rPr>
              <a:t>、</a:t>
            </a:r>
            <a:r>
              <a:rPr lang="en-US" altLang="zh-CN" dirty="0" err="1" smtClean="0">
                <a:cs typeface="+mn-ea"/>
                <a:sym typeface="+mn-lt"/>
              </a:rPr>
              <a:t>satimage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缺陷和想法</a:t>
            </a:r>
            <a:endParaRPr lang="en-US" altLang="zh-CN" dirty="0" smtClean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390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名字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>
                <a:cs typeface="+mn-ea"/>
                <a:sym typeface="+mn-lt"/>
              </a:rPr>
              <a:t>A Normal Distribution-Based Over-Sampling </a:t>
            </a:r>
            <a:r>
              <a:rPr lang="en-US" altLang="zh-CN" dirty="0" smtClean="0">
                <a:cs typeface="+mn-ea"/>
                <a:sym typeface="+mn-lt"/>
              </a:rPr>
              <a:t>Approach to </a:t>
            </a:r>
            <a:r>
              <a:rPr lang="en-US" altLang="zh-CN" dirty="0">
                <a:cs typeface="+mn-ea"/>
                <a:sym typeface="+mn-lt"/>
              </a:rPr>
              <a:t>Imbalanced Data Classification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摘要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方法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该文中认为</a:t>
            </a:r>
            <a:r>
              <a:rPr lang="en-US" altLang="zh-CN" dirty="0" smtClean="0">
                <a:cs typeface="+mn-ea"/>
                <a:sym typeface="+mn-lt"/>
              </a:rPr>
              <a:t>SMOTE</a:t>
            </a:r>
            <a:r>
              <a:rPr lang="zh-CN" altLang="en-US" dirty="0" smtClean="0">
                <a:cs typeface="+mn-ea"/>
                <a:sym typeface="+mn-lt"/>
              </a:rPr>
              <a:t>方法的随机插值不能保证原始分布（或者是与原始数据相似的均值和方差），假设原始少数类为正态分布，根据目前存在的样本计算该正态分布的均值和方差，并根据标准正态分布和计算的参数进行插值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总结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数据库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breast-w,diabetes,glass,ionosphere,satimage,segment-challenge,sonar,vehicle</a:t>
            </a:r>
          </a:p>
          <a:p>
            <a:r>
              <a:rPr lang="zh-CN" altLang="en-US" dirty="0" smtClean="0">
                <a:cs typeface="+mn-ea"/>
                <a:sym typeface="+mn-lt"/>
              </a:rPr>
              <a:t>缺陷和想法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该</a:t>
            </a:r>
            <a:r>
              <a:rPr lang="zh-CN" altLang="en-US" dirty="0" smtClean="0">
                <a:cs typeface="+mn-ea"/>
                <a:sym typeface="+mn-lt"/>
              </a:rPr>
              <a:t>文中针对连续型特征和离散特征采用的采样方式不同，连续型特征利用正态分布进行插值，而离散型特征则是针对其出现频率，采用轮盘赌的方式进行。</a:t>
            </a:r>
            <a:endParaRPr lang="en-US" altLang="zh-CN" dirty="0" smtClean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7" y="3428999"/>
            <a:ext cx="35147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名字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err="1" smtClean="0">
                <a:cs typeface="+mn-ea"/>
                <a:sym typeface="+mn-lt"/>
              </a:rPr>
              <a:t>Variational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lossy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 err="1" smtClean="0">
                <a:cs typeface="+mn-ea"/>
                <a:sym typeface="+mn-lt"/>
              </a:rPr>
              <a:t>autoencoder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摘要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方法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为了使</a:t>
            </a:r>
            <a:r>
              <a:rPr lang="en-US" altLang="zh-CN" dirty="0" smtClean="0">
                <a:cs typeface="+mn-ea"/>
                <a:sym typeface="+mn-lt"/>
              </a:rPr>
              <a:t>latent dimension</a:t>
            </a:r>
            <a:r>
              <a:rPr lang="zh-CN" altLang="en-US" dirty="0" smtClean="0">
                <a:cs typeface="+mn-ea"/>
                <a:sym typeface="+mn-lt"/>
              </a:rPr>
              <a:t>学习到全局的基本信息，扔掉细节信息，将</a:t>
            </a:r>
            <a:r>
              <a:rPr lang="en-US" altLang="zh-CN" dirty="0" err="1" smtClean="0">
                <a:cs typeface="+mn-ea"/>
                <a:sym typeface="+mn-lt"/>
              </a:rPr>
              <a:t>vae</a:t>
            </a:r>
            <a:r>
              <a:rPr lang="zh-CN" altLang="en-US" dirty="0" smtClean="0">
                <a:cs typeface="+mn-ea"/>
                <a:sym typeface="+mn-lt"/>
              </a:rPr>
              <a:t>和神经自回归模型（</a:t>
            </a:r>
            <a:r>
              <a:rPr lang="en-US" altLang="zh-CN" dirty="0" smtClean="0">
                <a:cs typeface="+mn-ea"/>
                <a:sym typeface="+mn-lt"/>
              </a:rPr>
              <a:t>neural autoregressive model</a:t>
            </a:r>
            <a:r>
              <a:rPr lang="zh-CN" altLang="en-US" dirty="0" smtClean="0">
                <a:cs typeface="+mn-ea"/>
                <a:sym typeface="+mn-lt"/>
              </a:rPr>
              <a:t>）结合起来，将</a:t>
            </a:r>
            <a:r>
              <a:rPr lang="en-US" altLang="zh-CN" dirty="0" smtClean="0">
                <a:cs typeface="+mn-ea"/>
                <a:sym typeface="+mn-lt"/>
              </a:rPr>
              <a:t>z</a:t>
            </a:r>
            <a:r>
              <a:rPr lang="zh-CN" altLang="en-US" dirty="0" smtClean="0">
                <a:cs typeface="+mn-ea"/>
                <a:sym typeface="+mn-lt"/>
              </a:rPr>
              <a:t>再次进行建模，得到最后的</a:t>
            </a:r>
            <a:r>
              <a:rPr lang="en-US" altLang="zh-CN" dirty="0" smtClean="0">
                <a:cs typeface="+mn-ea"/>
                <a:sym typeface="+mn-lt"/>
              </a:rPr>
              <a:t>latent dimension</a:t>
            </a:r>
          </a:p>
          <a:p>
            <a:r>
              <a:rPr lang="zh-CN" altLang="en-US" dirty="0" smtClean="0">
                <a:cs typeface="+mn-ea"/>
                <a:sym typeface="+mn-lt"/>
              </a:rPr>
              <a:t>总结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数据库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err="1" smtClean="0">
                <a:cs typeface="+mn-ea"/>
                <a:sym typeface="+mn-lt"/>
              </a:rPr>
              <a:t>mnist,cifar</a:t>
            </a:r>
            <a:r>
              <a:rPr lang="en-US" altLang="zh-CN" dirty="0" smtClean="0">
                <a:cs typeface="+mn-ea"/>
                <a:sym typeface="+mn-lt"/>
              </a:rPr>
              <a:t>-</a:t>
            </a:r>
            <a:r>
              <a:rPr lang="en-US" altLang="zh-CN" dirty="0" err="1" smtClean="0">
                <a:cs typeface="+mn-ea"/>
                <a:sym typeface="+mn-lt"/>
              </a:rPr>
              <a:t>10,omniglot,Caltech</a:t>
            </a:r>
            <a:r>
              <a:rPr lang="en-US" altLang="zh-CN" dirty="0" smtClean="0">
                <a:cs typeface="+mn-ea"/>
                <a:sym typeface="+mn-lt"/>
              </a:rPr>
              <a:t>-101</a:t>
            </a:r>
          </a:p>
          <a:p>
            <a:r>
              <a:rPr lang="zh-CN" altLang="en-US" dirty="0" smtClean="0">
                <a:cs typeface="+mn-ea"/>
                <a:sym typeface="+mn-lt"/>
              </a:rPr>
              <a:t>缺陷和想法</a:t>
            </a:r>
            <a:endParaRPr lang="en-US" altLang="zh-CN" dirty="0" smtClean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268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名字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err="1" smtClean="0">
                <a:cs typeface="+mn-ea"/>
                <a:sym typeface="+mn-lt"/>
              </a:rPr>
              <a:t>RWO</a:t>
            </a:r>
            <a:r>
              <a:rPr lang="en-US" altLang="zh-CN" dirty="0" smtClean="0">
                <a:cs typeface="+mn-ea"/>
                <a:sym typeface="+mn-lt"/>
              </a:rPr>
              <a:t>-sampling: a random walk over-sampling approach to imbalanced data classification</a:t>
            </a:r>
          </a:p>
          <a:p>
            <a:r>
              <a:rPr lang="zh-CN" altLang="en-US" dirty="0" smtClean="0">
                <a:cs typeface="+mn-ea"/>
                <a:sym typeface="+mn-lt"/>
              </a:rPr>
              <a:t>摘要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方法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将数据分为连续型和离散型属性，连续型属性假设其为正态分布，利用已有的样本数据计算均值和方差，并进行插值；离散型数据计算其频率并假设其为概率，并利用轮盘赌的形式进行采样，（</a:t>
            </a:r>
            <a:r>
              <a:rPr lang="en-US" altLang="zh-CN" dirty="0" smtClean="0">
                <a:cs typeface="+mn-ea"/>
                <a:sym typeface="+mn-lt"/>
              </a:rPr>
              <a:t>generating a random value for attribute a</a:t>
            </a:r>
            <a:r>
              <a:rPr lang="en-US" altLang="zh-CN" baseline="-25000" dirty="0" smtClean="0">
                <a:cs typeface="+mn-ea"/>
                <a:sym typeface="+mn-lt"/>
              </a:rPr>
              <a:t>i</a:t>
            </a:r>
            <a:r>
              <a:rPr lang="en-US" altLang="zh-CN" dirty="0" smtClean="0">
                <a:cs typeface="+mn-ea"/>
                <a:sym typeface="+mn-lt"/>
              </a:rPr>
              <a:t> using roulette</a:t>
            </a:r>
            <a:r>
              <a:rPr lang="zh-CN" altLang="en-US" dirty="0" smtClean="0">
                <a:cs typeface="+mn-ea"/>
                <a:sym typeface="+mn-lt"/>
              </a:rPr>
              <a:t>）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总结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数据库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>
                <a:cs typeface="+mn-ea"/>
                <a:sym typeface="+mn-lt"/>
              </a:rPr>
              <a:t>b</a:t>
            </a:r>
            <a:r>
              <a:rPr lang="en-US" altLang="zh-CN" dirty="0" smtClean="0">
                <a:cs typeface="+mn-ea"/>
                <a:sym typeface="+mn-lt"/>
              </a:rPr>
              <a:t>reast-cancer,breast-w,colic,credit-g,diabetes,glass,haberman,hepatitis,hypothyroid,ionosphere,monk2,postoperative,primary-tumor,satimage,segment,sick,sonar,splice-i.e.,tic-tac-toc,vehicle,vowel</a:t>
            </a:r>
          </a:p>
          <a:p>
            <a:r>
              <a:rPr lang="zh-CN" altLang="en-US" dirty="0" smtClean="0">
                <a:cs typeface="+mn-ea"/>
                <a:sym typeface="+mn-lt"/>
              </a:rPr>
              <a:t>缺陷和想法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从方法本身来看，这种单一属性逐渐生成方式意味着属性间独立，但是真实数据集未必符合该种形式。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考虑这样一种情形，假设某个</a:t>
            </a:r>
            <a:r>
              <a:rPr lang="en-US" altLang="zh-CN" dirty="0" smtClean="0">
                <a:cs typeface="+mn-ea"/>
                <a:sym typeface="+mn-lt"/>
              </a:rPr>
              <a:t>feature</a:t>
            </a:r>
            <a:r>
              <a:rPr lang="zh-CN" altLang="en-US" dirty="0" smtClean="0">
                <a:cs typeface="+mn-ea"/>
                <a:sym typeface="+mn-lt"/>
              </a:rPr>
              <a:t>是性别，即使采用数值化形式，该</a:t>
            </a:r>
            <a:r>
              <a:rPr lang="en-US" altLang="zh-CN" dirty="0" smtClean="0">
                <a:cs typeface="+mn-ea"/>
                <a:sym typeface="+mn-lt"/>
              </a:rPr>
              <a:t>feature</a:t>
            </a:r>
            <a:r>
              <a:rPr lang="zh-CN" altLang="en-US" dirty="0" smtClean="0">
                <a:cs typeface="+mn-ea"/>
                <a:sym typeface="+mn-lt"/>
              </a:rPr>
              <a:t>的取值也是离散类型的，不失一般性，我们认为其为</a:t>
            </a:r>
            <a:r>
              <a:rPr lang="en-US" altLang="zh-CN" dirty="0" smtClean="0">
                <a:cs typeface="+mn-ea"/>
                <a:sym typeface="+mn-lt"/>
              </a:rPr>
              <a:t>0,1</a:t>
            </a:r>
            <a:r>
              <a:rPr lang="zh-CN" altLang="en-US" dirty="0" smtClean="0">
                <a:cs typeface="+mn-ea"/>
                <a:sym typeface="+mn-lt"/>
              </a:rPr>
              <a:t>，则目前的随机插值到定义分布的各种形式的采样，未能考虑到离散型数据在经过随机插值后失去物理意义的问题，因此在工业数据集上需要多加考虑。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219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Deliberation networks: sequence generation beyond one-pass decoding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方法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将序列生成分解成两个阶段，第一阶段先生成一个大致的序列，保存该序列和生成该序列的表征，并输入到第二阶段的编码器中，对其进行优化，该模型在语言序列上的生成取得了目前的最优结果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总体思想是先产生一个粗略的序列，受人类推敲行为启发，将该粗略序列再进行二次加工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数据库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缺陷和</a:t>
            </a:r>
            <a:r>
              <a:rPr lang="zh-CN" altLang="en-US" dirty="0" smtClean="0">
                <a:cs typeface="+mn-ea"/>
                <a:sym typeface="+mn-lt"/>
              </a:rPr>
              <a:t>想法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首先，我们将研究如何将推敲的思想应用于序列生成之外的任务，比如改善 </a:t>
            </a:r>
            <a:r>
              <a:rPr lang="en-US" altLang="zh-CN" dirty="0" err="1" smtClean="0">
                <a:cs typeface="+mn-ea"/>
                <a:sym typeface="+mn-lt"/>
              </a:rPr>
              <a:t>GAN</a:t>
            </a:r>
            <a:r>
              <a:rPr lang="zh-CN" altLang="en-US" dirty="0" smtClean="0">
                <a:cs typeface="+mn-ea"/>
                <a:sym typeface="+mn-lt"/>
              </a:rPr>
              <a:t>生成</a:t>
            </a:r>
            <a:r>
              <a:rPr lang="zh-CN" altLang="en-US" dirty="0">
                <a:cs typeface="+mn-ea"/>
                <a:sym typeface="+mn-lt"/>
              </a:rPr>
              <a:t>的图像的质量。其次，我们将研究如何细化</a:t>
            </a:r>
            <a:r>
              <a:rPr lang="en-US" altLang="zh-CN" dirty="0">
                <a:cs typeface="+mn-ea"/>
                <a:sym typeface="+mn-lt"/>
              </a:rPr>
              <a:t>/</a:t>
            </a:r>
            <a:r>
              <a:rPr lang="zh-CN" altLang="en-US" dirty="0">
                <a:cs typeface="+mn-ea"/>
                <a:sym typeface="+mn-lt"/>
              </a:rPr>
              <a:t>润色不同层级的神经网络，比如 </a:t>
            </a:r>
            <a:r>
              <a:rPr lang="en-US" altLang="zh-CN" dirty="0">
                <a:cs typeface="+mn-ea"/>
                <a:sym typeface="+mn-lt"/>
              </a:rPr>
              <a:t>RNN </a:t>
            </a:r>
            <a:r>
              <a:rPr lang="zh-CN" altLang="en-US" dirty="0">
                <a:cs typeface="+mn-ea"/>
                <a:sym typeface="+mn-lt"/>
              </a:rPr>
              <a:t>中的隐藏状态或 </a:t>
            </a:r>
            <a:r>
              <a:rPr lang="en-US" altLang="zh-CN" dirty="0">
                <a:cs typeface="+mn-ea"/>
                <a:sym typeface="+mn-lt"/>
              </a:rPr>
              <a:t>CNN </a:t>
            </a:r>
            <a:r>
              <a:rPr lang="zh-CN" altLang="en-US" dirty="0">
                <a:cs typeface="+mn-ea"/>
                <a:sym typeface="+mn-lt"/>
              </a:rPr>
              <a:t>中特征图。第三，我们还很好奇如果解码器有更多阶段（即多次打磨润色生成的序列），生成的序列是否还会更好。第四，我们还将研究如何加速推敲网络的推理以及缩短它们的推理时间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其次，由于本文中的方法是用于语言序列生成，该类序列有天然的前后顺序，虽然模型中表示可以根据后面的词语来推断前后的语义，但是我需要生成的序列，各维度间认为是独立的，或者是不独立但是没有前后的依赖关系。此外，需要学习基于蒙特卡洛算法的神经网络的优化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endParaRPr lang="en-US" altLang="zh-CN" dirty="0" smtClean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9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方法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数据库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缺陷和想法</a:t>
            </a:r>
            <a:endParaRPr lang="en-US" altLang="zh-CN" dirty="0" smtClean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422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u53jd4w">
      <a:majorFont>
        <a:latin typeface="Arial" panose="020F0302020204030204"/>
        <a:ea typeface="微软雅黑 Light"/>
        <a:cs typeface=""/>
      </a:majorFont>
      <a:minorFont>
        <a:latin typeface="Arial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12549</TotalTime>
  <Words>706</Words>
  <Application>Microsoft Office PowerPoint</Application>
  <PresentationFormat>宽屏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微软雅黑 Light</vt:lpstr>
      <vt:lpstr>Arial</vt:lpstr>
      <vt:lpstr>Office 主题</vt:lpstr>
      <vt:lpstr>论文</vt:lpstr>
      <vt:lpstr>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</dc:title>
  <dc:creator>Windows 用户</dc:creator>
  <cp:lastModifiedBy>Windows 用户</cp:lastModifiedBy>
  <cp:revision>36</cp:revision>
  <dcterms:created xsi:type="dcterms:W3CDTF">2017-11-23T09:33:59Z</dcterms:created>
  <dcterms:modified xsi:type="dcterms:W3CDTF">2017-12-07T01:22:41Z</dcterms:modified>
</cp:coreProperties>
</file>