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71" autoAdjust="0"/>
    <p:restoredTop sz="94660"/>
  </p:normalViewPr>
  <p:slideViewPr>
    <p:cSldViewPr snapToGrid="0">
      <p:cViewPr>
        <p:scale>
          <a:sx n="82" d="100"/>
          <a:sy n="82" d="100"/>
        </p:scale>
        <p:origin x="129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BD69-9499-4F82-B6B0-5BB43A9C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F06A-346C-4BA6-9587-6DC6FD402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4ADD-6188-4144-A5D1-8B30F6BA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B84B-D57D-4CBF-90DD-D41585EB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8904-4659-427C-AFE5-D8BC24F6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BB0-9A0F-4064-BD67-9889FBBF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8B92F-8ED8-41C1-8D63-2A94C984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76BD-4CB5-4382-951A-9863D1EA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2626-E8B4-4C00-83DA-86391378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AB53-EBA5-4E01-A659-4C48EB2D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B5470-8ABC-4964-B0EF-DAE38A550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8C6F-C9E6-4249-8FFC-446D06E1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6583-CE09-4CD6-81F5-85140832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2B4C-4C84-4CB6-ABD2-8044A599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7025-FFA9-4EC5-B7BE-C9BEB7AB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3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A09D-9B95-4CBB-BFCA-009EAD80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361C-7DC9-4C83-B7BC-A89D8224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96AF-B575-4499-A6E3-89BD0FD8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6902-CA6E-4067-A410-C9E55E6F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AD0E-A5F1-405C-A2ED-12316731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6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7D71-833B-4451-8E9C-086006F6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236F-FED0-48BB-9B70-1F694811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2EA4-CBFB-4514-9A28-EBEAE67B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79E-DEFA-4457-ACC1-481B34F8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CA99-C12D-41E7-91A7-7DBBFDE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392-5DB0-4273-B822-4B296C67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BCDE-60FF-4B40-BA3A-8B5BEE85E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0C659-5B0D-42B5-B2F8-484651A83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6CE4-5953-417F-92ED-62115EF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28CC3-621F-44D8-AE41-626FCCB4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CCA1-3148-4202-AE37-5849DCE9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0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50A8-B505-4156-A752-F6DC2082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31B7-5289-4637-A7F6-8F8F6025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02064-5D17-4B7E-B65E-D3E0A4541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65978-1767-487E-A0F3-61A76559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A57B8-8350-4407-836A-9BD1267B9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6C69C-3085-4B3D-B2BF-7D9AA76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FC15A-4177-43D3-9F5F-17BA418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8A0A5-9F40-4EA6-9AB7-077F8D1A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325-65A5-40E4-B728-E69C9EBC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B1B39-447C-4E62-A459-77075A1F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A6DF9-2C7E-4134-9ED7-325AE16B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21B9-A0D6-4C8A-B425-BA427BB1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3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AA45F-710D-4920-992C-C7DABD91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80271-951B-4C0B-8ADB-3A47095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E23F4-1C61-4362-AE42-09FEAB95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C2A-DC09-4041-86D6-4E056FD5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98D3-2B52-49B6-85AD-809FB0D1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28F95-0DF6-40D2-8092-210151BD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04FB-D568-4F8D-A26F-9E75D0D5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38B8-A685-40E5-B3B7-8906EA54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9126-F791-4A78-A2BA-44C762C3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0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FA70-F24B-40BA-B4F0-8513F2AD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98CF-1CDC-4875-B064-FE6D86AB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64CBF-4BEC-469E-84E1-8595E71B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5C37-B5A4-4C13-9B41-8D405C22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598C5-5C06-48A4-87BA-F9CB2B7C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206A2-D996-46D5-8D94-FEE0DDE5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  <a:alpha val="80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463BA-56DF-4BB5-B4D4-A26E1B54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B421-C5B4-45B8-8BCB-167167D4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D34C-EDF4-417B-A3CC-669043D50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8C3D-0E37-4455-8B91-83456C165D07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5B29-34D5-479F-A007-D0B291BB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A37B-C6E1-43D4-A55C-40C88757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86B9-59E9-4A83-928D-0F0BADFF1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0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1BEBA-D0F0-4DDA-94AA-75434E956AAB}"/>
              </a:ext>
            </a:extLst>
          </p:cNvPr>
          <p:cNvSpPr txBox="1"/>
          <p:nvPr/>
        </p:nvSpPr>
        <p:spPr>
          <a:xfrm>
            <a:off x="334370" y="296839"/>
            <a:ext cx="6796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Evolving Virtual Creatures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A7E1-474F-4A5C-B90E-C6306EF1F205}"/>
              </a:ext>
            </a:extLst>
          </p:cNvPr>
          <p:cNvSpPr txBox="1"/>
          <p:nvPr/>
        </p:nvSpPr>
        <p:spPr>
          <a:xfrm>
            <a:off x="334371" y="1011689"/>
            <a:ext cx="788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Light" panose="020B0502040204020203" pitchFamily="34" charset="0"/>
              </a:rPr>
              <a:t>An experimentation of Computational Intelligence in order to develop a self improving creature iteratively towards theoretical maximum efficiency.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D25CE-41F5-4E4B-9E67-DF69CBB3C7D3}"/>
              </a:ext>
            </a:extLst>
          </p:cNvPr>
          <p:cNvSpPr txBox="1"/>
          <p:nvPr/>
        </p:nvSpPr>
        <p:spPr>
          <a:xfrm>
            <a:off x="334370" y="1781130"/>
            <a:ext cx="26526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Aims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Bahnschrift SemiLight" panose="020B0502040204020203" pitchFamily="34" charset="0"/>
            </a:endParaRPr>
          </a:p>
          <a:p>
            <a:r>
              <a:rPr lang="en-GB" sz="1600" dirty="0">
                <a:latin typeface="Bahnschrift SemiLight" panose="020B0502040204020203" pitchFamily="34" charset="0"/>
              </a:rPr>
              <a:t>Is the human body the most efficient implementation of a body than can carry out increasingly difficult tasks in the human world?</a:t>
            </a:r>
          </a:p>
          <a:p>
            <a:r>
              <a:rPr lang="en-GB" sz="1600" dirty="0">
                <a:latin typeface="Bahnschrift SemiLight" panose="020B0502040204020203" pitchFamily="34" charset="0"/>
              </a:rPr>
              <a:t>Is Bipedal the most efficient method of travel?</a:t>
            </a:r>
          </a:p>
          <a:p>
            <a:r>
              <a:rPr lang="en-GB" sz="1600" dirty="0">
                <a:latin typeface="Bahnschrift SemiLight" panose="020B0502040204020203" pitchFamily="34" charset="0"/>
              </a:rPr>
              <a:t>Are current autonomous production lines as efficient and low costs as they can be?</a:t>
            </a:r>
          </a:p>
          <a:p>
            <a:endParaRPr lang="en-GB" sz="1600" dirty="0">
              <a:latin typeface="Bahnschrift SemiLight" panose="020B0502040204020203" pitchFamily="34" charset="0"/>
            </a:endParaRPr>
          </a:p>
          <a:p>
            <a:r>
              <a:rPr lang="en-GB" sz="1600" dirty="0">
                <a:latin typeface="Bahnschrift SemiLight" panose="020B0502040204020203" pitchFamily="34" charset="0"/>
              </a:rPr>
              <a:t>This project aims to create a space where these questions can be asked and answers can be given.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FCA8F-54A7-41CE-B465-A7940DB2D785}"/>
              </a:ext>
            </a:extLst>
          </p:cNvPr>
          <p:cNvSpPr txBox="1"/>
          <p:nvPr/>
        </p:nvSpPr>
        <p:spPr>
          <a:xfrm>
            <a:off x="8286749" y="1781130"/>
            <a:ext cx="35708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Why?</a:t>
            </a:r>
          </a:p>
          <a:p>
            <a:pPr algn="r"/>
            <a:r>
              <a:rPr lang="en-GB" sz="1600" dirty="0">
                <a:latin typeface="Bahnschrift SemiLight" panose="020B0502040204020203" pitchFamily="34" charset="0"/>
              </a:rPr>
              <a:t>Inspired by Karl Sims’ Evolution Simulation where the virtual space allowed virtual organisms to evolve, reproduce and improve much like in reality, however, slightly faster than a few billion years!</a:t>
            </a:r>
          </a:p>
          <a:p>
            <a:pPr algn="r"/>
            <a:endParaRPr lang="en-GB" sz="1200" dirty="0">
              <a:latin typeface="Bahnschrift SemiLight" panose="020B0502040204020203" pitchFamily="34" charset="0"/>
            </a:endParaRPr>
          </a:p>
          <a:p>
            <a:pPr algn="r"/>
            <a:r>
              <a:rPr lang="en-GB" sz="1600" dirty="0">
                <a:latin typeface="Bahnschrift SemiLight" panose="020B0502040204020203" pitchFamily="34" charset="0"/>
              </a:rPr>
              <a:t>The issue with Sims’ implementation is that the creature selection was unspecific and just looked to observe the differences in evolutionary paths. This is where this project comes in.</a:t>
            </a:r>
          </a:p>
          <a:p>
            <a:pPr algn="r"/>
            <a:endParaRPr lang="en-GB" sz="1200" dirty="0">
              <a:latin typeface="Bahnschrift SemiLight" panose="020B0502040204020203" pitchFamily="34" charset="0"/>
            </a:endParaRPr>
          </a:p>
          <a:p>
            <a:pPr algn="r"/>
            <a:r>
              <a:rPr lang="en-GB" sz="1600" dirty="0">
                <a:latin typeface="Bahnschrift SemiLight" panose="020B0502040204020203" pitchFamily="34" charset="0"/>
              </a:rPr>
              <a:t>Evolving Virtual Creatures aims to produce similar results with far more specific creature implementations and particular tasks for potential industry use.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4513E-8F67-42BD-AF9B-46FF1C763A4B}"/>
              </a:ext>
            </a:extLst>
          </p:cNvPr>
          <p:cNvSpPr txBox="1"/>
          <p:nvPr/>
        </p:nvSpPr>
        <p:spPr>
          <a:xfrm>
            <a:off x="3204852" y="1781130"/>
            <a:ext cx="4864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How?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Bahnschrift SemiLight" panose="020B0502040204020203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en-GB" sz="1600" dirty="0">
                <a:latin typeface="Bahnschrift SemiLight" panose="020B0502040204020203" pitchFamily="34" charset="0"/>
              </a:rPr>
              <a:t>Creating a graphical testing space for virtual creatures to carry out their respective tasks.</a:t>
            </a:r>
          </a:p>
          <a:p>
            <a:pPr marL="285750" indent="-285750" algn="ctr">
              <a:buFontTx/>
              <a:buChar char="-"/>
            </a:pPr>
            <a:r>
              <a:rPr lang="en-GB" sz="1600" dirty="0">
                <a:latin typeface="Bahnschrift SemiLight" panose="020B0502040204020203" pitchFamily="34" charset="0"/>
              </a:rPr>
              <a:t>Creating a virtual creature to utilize this space in performing exercises such as travelling from point A to point B or carrying an object (including finding a way to pick up said object).</a:t>
            </a:r>
          </a:p>
          <a:p>
            <a:pPr marL="285750" indent="-285750" algn="ctr">
              <a:buFontTx/>
              <a:buChar char="-"/>
            </a:pPr>
            <a:r>
              <a:rPr lang="en-GB" sz="1600" dirty="0">
                <a:latin typeface="Bahnschrift SemiLight" panose="020B0502040204020203" pitchFamily="34" charset="0"/>
              </a:rPr>
              <a:t>Producing an evolutionary algorithm to develop evolutionary behaviour based on random search principles.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4239ED-A82E-4DEE-9D89-6DEA8D29F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78" t="30372" r="3175" b="27314"/>
          <a:stretch/>
        </p:blipFill>
        <p:spPr>
          <a:xfrm>
            <a:off x="9895871" y="218814"/>
            <a:ext cx="1818714" cy="15623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764FD2-B400-48BA-8916-2D7AFC14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00" y="4544443"/>
            <a:ext cx="4031337" cy="20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A1C574-2F46-4FA1-9E40-188BA92F30A7}"/>
              </a:ext>
            </a:extLst>
          </p:cNvPr>
          <p:cNvSpPr txBox="1"/>
          <p:nvPr/>
        </p:nvSpPr>
        <p:spPr>
          <a:xfrm>
            <a:off x="0" y="11415"/>
            <a:ext cx="942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Light" panose="020B0502040204020203" pitchFamily="34" charset="0"/>
              </a:rPr>
              <a:t>Name/Student Number: Ishmail Qasim/180021745	  Email: 180021745@aston.ac.uk	Supervisor: Peter Lewis</a:t>
            </a:r>
          </a:p>
        </p:txBody>
      </p:sp>
    </p:spTree>
    <p:extLst>
      <p:ext uri="{BB962C8B-B14F-4D97-AF65-F5344CB8AC3E}">
        <p14:creationId xmlns:p14="http://schemas.microsoft.com/office/powerpoint/2010/main" val="34146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Ishmail Qasim</dc:creator>
  <cp:lastModifiedBy>Ishmail Qasim</cp:lastModifiedBy>
  <cp:revision>10</cp:revision>
  <dcterms:created xsi:type="dcterms:W3CDTF">2020-10-16T17:14:23Z</dcterms:created>
  <dcterms:modified xsi:type="dcterms:W3CDTF">2020-10-16T18:40:24Z</dcterms:modified>
</cp:coreProperties>
</file>