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6.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7.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8.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9.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22.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2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1" r:id="rId1"/>
  </p:sldMasterIdLst>
  <p:notesMasterIdLst>
    <p:notesMasterId r:id="rId25"/>
  </p:notesMasterIdLst>
  <p:sldIdLst>
    <p:sldId id="256" r:id="rId2"/>
    <p:sldId id="257" r:id="rId3"/>
    <p:sldId id="268" r:id="rId4"/>
    <p:sldId id="263" r:id="rId5"/>
    <p:sldId id="264" r:id="rId6"/>
    <p:sldId id="267" r:id="rId7"/>
    <p:sldId id="265" r:id="rId8"/>
    <p:sldId id="258" r:id="rId9"/>
    <p:sldId id="272" r:id="rId10"/>
    <p:sldId id="273" r:id="rId11"/>
    <p:sldId id="271" r:id="rId12"/>
    <p:sldId id="274" r:id="rId13"/>
    <p:sldId id="269" r:id="rId14"/>
    <p:sldId id="275" r:id="rId15"/>
    <p:sldId id="266" r:id="rId16"/>
    <p:sldId id="276" r:id="rId17"/>
    <p:sldId id="277" r:id="rId18"/>
    <p:sldId id="278" r:id="rId19"/>
    <p:sldId id="259" r:id="rId20"/>
    <p:sldId id="260" r:id="rId21"/>
    <p:sldId id="261" r:id="rId22"/>
    <p:sldId id="270" r:id="rId23"/>
    <p:sldId id="262"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7" autoAdjust="0"/>
    <p:restoredTop sz="67897" autoAdjust="0"/>
  </p:normalViewPr>
  <p:slideViewPr>
    <p:cSldViewPr snapToGrid="0">
      <p:cViewPr varScale="1">
        <p:scale>
          <a:sx n="59" d="100"/>
          <a:sy n="59" d="100"/>
        </p:scale>
        <p:origin x="1603" y="3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shmail Qasim" userId="cb056d2613ecbb0c" providerId="LiveId" clId="{61B60A70-7E94-47F3-A870-742FE0702075}"/>
    <pc:docChg chg="undo redo custSel addSld delSld modSld addSection delSection">
      <pc:chgData name="Ishmail Qasim" userId="cb056d2613ecbb0c" providerId="LiveId" clId="{61B60A70-7E94-47F3-A870-742FE0702075}" dt="2021-08-18T12:55:44.866" v="43367" actId="20577"/>
      <pc:docMkLst>
        <pc:docMk/>
      </pc:docMkLst>
      <pc:sldChg chg="addSp delSp modSp mod addAnim delAnim setClrOvrMap delDesignElem modNotesTx">
        <pc:chgData name="Ishmail Qasim" userId="cb056d2613ecbb0c" providerId="LiveId" clId="{61B60A70-7E94-47F3-A870-742FE0702075}" dt="2021-08-16T18:25:00.348" v="6217" actId="26606"/>
        <pc:sldMkLst>
          <pc:docMk/>
          <pc:sldMk cId="3365716671" sldId="256"/>
        </pc:sldMkLst>
        <pc:spChg chg="mod">
          <ac:chgData name="Ishmail Qasim" userId="cb056d2613ecbb0c" providerId="LiveId" clId="{61B60A70-7E94-47F3-A870-742FE0702075}" dt="2021-08-16T18:23:32.912" v="6208" actId="26606"/>
          <ac:spMkLst>
            <pc:docMk/>
            <pc:sldMk cId="3365716671" sldId="256"/>
            <ac:spMk id="2" creationId="{F9206814-52E4-42DB-A2FC-9420E7D82F1B}"/>
          </ac:spMkLst>
        </pc:spChg>
        <pc:spChg chg="mod">
          <ac:chgData name="Ishmail Qasim" userId="cb056d2613ecbb0c" providerId="LiveId" clId="{61B60A70-7E94-47F3-A870-742FE0702075}" dt="2021-08-16T18:23:32.912" v="6208" actId="26606"/>
          <ac:spMkLst>
            <pc:docMk/>
            <pc:sldMk cId="3365716671" sldId="256"/>
            <ac:spMk id="3" creationId="{FA3EDFF6-0237-462B-80F2-8C9CD2894BF9}"/>
          </ac:spMkLst>
        </pc:spChg>
        <pc:spChg chg="add del">
          <ac:chgData name="Ishmail Qasim" userId="cb056d2613ecbb0c" providerId="LiveId" clId="{61B60A70-7E94-47F3-A870-742FE0702075}" dt="2021-08-16T18:25:00.348" v="6217" actId="26606"/>
          <ac:spMkLst>
            <pc:docMk/>
            <pc:sldMk cId="3365716671" sldId="256"/>
            <ac:spMk id="46" creationId="{08C9B587-E65E-4B52-B37C-ABEBB6E87928}"/>
          </ac:spMkLst>
        </pc:spChg>
        <pc:spChg chg="add del">
          <ac:chgData name="Ishmail Qasim" userId="cb056d2613ecbb0c" providerId="LiveId" clId="{61B60A70-7E94-47F3-A870-742FE0702075}" dt="2021-08-16T18:25:00.348" v="6217" actId="26606"/>
          <ac:spMkLst>
            <pc:docMk/>
            <pc:sldMk cId="3365716671" sldId="256"/>
            <ac:spMk id="47" creationId="{E91DC736-0EF8-4F87-9146-EBF1D2EE4D3D}"/>
          </ac:spMkLst>
        </pc:spChg>
        <pc:spChg chg="add del">
          <ac:chgData name="Ishmail Qasim" userId="cb056d2613ecbb0c" providerId="LiveId" clId="{61B60A70-7E94-47F3-A870-742FE0702075}" dt="2021-08-16T18:25:00.348" v="6217" actId="26606"/>
          <ac:spMkLst>
            <pc:docMk/>
            <pc:sldMk cId="3365716671" sldId="256"/>
            <ac:spMk id="48" creationId="{097CD68E-23E3-4007-8847-CD0944C4F7BE}"/>
          </ac:spMkLst>
        </pc:spChg>
        <pc:spChg chg="add del">
          <ac:chgData name="Ishmail Qasim" userId="cb056d2613ecbb0c" providerId="LiveId" clId="{61B60A70-7E94-47F3-A870-742FE0702075}" dt="2021-08-16T18:25:00.348" v="6217" actId="26606"/>
          <ac:spMkLst>
            <pc:docMk/>
            <pc:sldMk cId="3365716671" sldId="256"/>
            <ac:spMk id="49" creationId="{AF2F604E-43BE-4DC3-B983-E071523364F8}"/>
          </ac:spMkLst>
        </pc:spChg>
        <pc:spChg chg="add del">
          <ac:chgData name="Ishmail Qasim" userId="cb056d2613ecbb0c" providerId="LiveId" clId="{61B60A70-7E94-47F3-A870-742FE0702075}" dt="2021-08-16T18:23:10.794" v="6204" actId="26606"/>
          <ac:spMkLst>
            <pc:docMk/>
            <pc:sldMk cId="3365716671" sldId="256"/>
            <ac:spMk id="51" creationId="{E91DC736-0EF8-4F87-9146-EBF1D2EE4D3D}"/>
          </ac:spMkLst>
        </pc:spChg>
        <pc:spChg chg="add del">
          <ac:chgData name="Ishmail Qasim" userId="cb056d2613ecbb0c" providerId="LiveId" clId="{61B60A70-7E94-47F3-A870-742FE0702075}" dt="2021-08-16T18:23:10.794" v="6204" actId="26606"/>
          <ac:spMkLst>
            <pc:docMk/>
            <pc:sldMk cId="3365716671" sldId="256"/>
            <ac:spMk id="52" creationId="{097CD68E-23E3-4007-8847-CD0944C4F7BE}"/>
          </ac:spMkLst>
        </pc:spChg>
        <pc:spChg chg="add del">
          <ac:chgData name="Ishmail Qasim" userId="cb056d2613ecbb0c" providerId="LiveId" clId="{61B60A70-7E94-47F3-A870-742FE0702075}" dt="2021-08-16T18:23:10.794" v="6204" actId="26606"/>
          <ac:spMkLst>
            <pc:docMk/>
            <pc:sldMk cId="3365716671" sldId="256"/>
            <ac:spMk id="53" creationId="{AF2F604E-43BE-4DC3-B983-E071523364F8}"/>
          </ac:spMkLst>
        </pc:spChg>
        <pc:spChg chg="add del">
          <ac:chgData name="Ishmail Qasim" userId="cb056d2613ecbb0c" providerId="LiveId" clId="{61B60A70-7E94-47F3-A870-742FE0702075}" dt="2021-08-16T18:22:55.452" v="6198" actId="26606"/>
          <ac:spMkLst>
            <pc:docMk/>
            <pc:sldMk cId="3365716671" sldId="256"/>
            <ac:spMk id="54" creationId="{6CCA5F87-1D1E-45CB-8D83-FC7EEFAD9935}"/>
          </ac:spMkLst>
        </pc:spChg>
        <pc:spChg chg="add del">
          <ac:chgData name="Ishmail Qasim" userId="cb056d2613ecbb0c" providerId="LiveId" clId="{61B60A70-7E94-47F3-A870-742FE0702075}" dt="2021-08-16T18:23:10.794" v="6204" actId="26606"/>
          <ac:spMkLst>
            <pc:docMk/>
            <pc:sldMk cId="3365716671" sldId="256"/>
            <ac:spMk id="55" creationId="{08C9B587-E65E-4B52-B37C-ABEBB6E87928}"/>
          </ac:spMkLst>
        </pc:spChg>
        <pc:spChg chg="add del">
          <ac:chgData name="Ishmail Qasim" userId="cb056d2613ecbb0c" providerId="LiveId" clId="{61B60A70-7E94-47F3-A870-742FE0702075}" dt="2021-08-16T18:22:55.452" v="6198" actId="26606"/>
          <ac:spMkLst>
            <pc:docMk/>
            <pc:sldMk cId="3365716671" sldId="256"/>
            <ac:spMk id="56" creationId="{7CCFC2C6-6238-4A2F-93DE-2ADF74AF635E}"/>
          </ac:spMkLst>
        </pc:spChg>
        <pc:spChg chg="add del">
          <ac:chgData name="Ishmail Qasim" userId="cb056d2613ecbb0c" providerId="LiveId" clId="{61B60A70-7E94-47F3-A870-742FE0702075}" dt="2021-08-16T18:23:30.271" v="6206" actId="26606"/>
          <ac:spMkLst>
            <pc:docMk/>
            <pc:sldMk cId="3365716671" sldId="256"/>
            <ac:spMk id="57" creationId="{0671A8AE-40A1-4631-A6B8-581AFF065482}"/>
          </ac:spMkLst>
        </pc:spChg>
        <pc:spChg chg="add del">
          <ac:chgData name="Ishmail Qasim" userId="cb056d2613ecbb0c" providerId="LiveId" clId="{61B60A70-7E94-47F3-A870-742FE0702075}" dt="2021-08-16T18:22:55.452" v="6198" actId="26606"/>
          <ac:spMkLst>
            <pc:docMk/>
            <pc:sldMk cId="3365716671" sldId="256"/>
            <ac:spMk id="58" creationId="{AF2F604E-43BE-4DC3-B983-E071523364F8}"/>
          </ac:spMkLst>
        </pc:spChg>
        <pc:spChg chg="add del">
          <ac:chgData name="Ishmail Qasim" userId="cb056d2613ecbb0c" providerId="LiveId" clId="{61B60A70-7E94-47F3-A870-742FE0702075}" dt="2021-08-16T18:23:30.271" v="6206" actId="26606"/>
          <ac:spMkLst>
            <pc:docMk/>
            <pc:sldMk cId="3365716671" sldId="256"/>
            <ac:spMk id="59" creationId="{A44CD100-6267-4E62-AA64-2182A3A6A1C0}"/>
          </ac:spMkLst>
        </pc:spChg>
        <pc:spChg chg="add del">
          <ac:chgData name="Ishmail Qasim" userId="cb056d2613ecbb0c" providerId="LiveId" clId="{61B60A70-7E94-47F3-A870-742FE0702075}" dt="2021-08-16T18:22:55.452" v="6198" actId="26606"/>
          <ac:spMkLst>
            <pc:docMk/>
            <pc:sldMk cId="3365716671" sldId="256"/>
            <ac:spMk id="60" creationId="{08C9B587-E65E-4B52-B37C-ABEBB6E87928}"/>
          </ac:spMkLst>
        </pc:spChg>
        <pc:spChg chg="add del">
          <ac:chgData name="Ishmail Qasim" userId="cb056d2613ecbb0c" providerId="LiveId" clId="{61B60A70-7E94-47F3-A870-742FE0702075}" dt="2021-08-16T18:23:30.271" v="6206" actId="26606"/>
          <ac:spMkLst>
            <pc:docMk/>
            <pc:sldMk cId="3365716671" sldId="256"/>
            <ac:spMk id="61" creationId="{AF2F604E-43BE-4DC3-B983-E071523364F8}"/>
          </ac:spMkLst>
        </pc:spChg>
        <pc:spChg chg="add del">
          <ac:chgData name="Ishmail Qasim" userId="cb056d2613ecbb0c" providerId="LiveId" clId="{61B60A70-7E94-47F3-A870-742FE0702075}" dt="2021-08-16T18:23:30.271" v="6206" actId="26606"/>
          <ac:spMkLst>
            <pc:docMk/>
            <pc:sldMk cId="3365716671" sldId="256"/>
            <ac:spMk id="62" creationId="{08C9B587-E65E-4B52-B37C-ABEBB6E87928}"/>
          </ac:spMkLst>
        </pc:spChg>
        <pc:spChg chg="add del">
          <ac:chgData name="Ishmail Qasim" userId="cb056d2613ecbb0c" providerId="LiveId" clId="{61B60A70-7E94-47F3-A870-742FE0702075}" dt="2021-08-16T18:23:32.912" v="6208" actId="26606"/>
          <ac:spMkLst>
            <pc:docMk/>
            <pc:sldMk cId="3365716671" sldId="256"/>
            <ac:spMk id="64" creationId="{5A59F003-E00A-43F9-91DC-CC54E3B87466}"/>
          </ac:spMkLst>
        </pc:spChg>
        <pc:spChg chg="add del">
          <ac:chgData name="Ishmail Qasim" userId="cb056d2613ecbb0c" providerId="LiveId" clId="{61B60A70-7E94-47F3-A870-742FE0702075}" dt="2021-08-16T18:23:32.912" v="6208" actId="26606"/>
          <ac:spMkLst>
            <pc:docMk/>
            <pc:sldMk cId="3365716671" sldId="256"/>
            <ac:spMk id="65" creationId="{D74A4382-E3AD-430A-9A1F-DFA3E0E77A7D}"/>
          </ac:spMkLst>
        </pc:spChg>
        <pc:spChg chg="add del">
          <ac:chgData name="Ishmail Qasim" userId="cb056d2613ecbb0c" providerId="LiveId" clId="{61B60A70-7E94-47F3-A870-742FE0702075}" dt="2021-08-16T18:25:00.348" v="6217" actId="26606"/>
          <ac:spMkLst>
            <pc:docMk/>
            <pc:sldMk cId="3365716671" sldId="256"/>
            <ac:spMk id="67" creationId="{0671A8AE-40A1-4631-A6B8-581AFF065482}"/>
          </ac:spMkLst>
        </pc:spChg>
        <pc:spChg chg="add del">
          <ac:chgData name="Ishmail Qasim" userId="cb056d2613ecbb0c" providerId="LiveId" clId="{61B60A70-7E94-47F3-A870-742FE0702075}" dt="2021-08-16T18:25:00.348" v="6217" actId="26606"/>
          <ac:spMkLst>
            <pc:docMk/>
            <pc:sldMk cId="3365716671" sldId="256"/>
            <ac:spMk id="68" creationId="{A44CD100-6267-4E62-AA64-2182A3A6A1C0}"/>
          </ac:spMkLst>
        </pc:spChg>
        <pc:spChg chg="add del">
          <ac:chgData name="Ishmail Qasim" userId="cb056d2613ecbb0c" providerId="LiveId" clId="{61B60A70-7E94-47F3-A870-742FE0702075}" dt="2021-08-16T18:25:00.348" v="6217" actId="26606"/>
          <ac:spMkLst>
            <pc:docMk/>
            <pc:sldMk cId="3365716671" sldId="256"/>
            <ac:spMk id="69" creationId="{AF2F604E-43BE-4DC3-B983-E071523364F8}"/>
          </ac:spMkLst>
        </pc:spChg>
        <pc:spChg chg="add del">
          <ac:chgData name="Ishmail Qasim" userId="cb056d2613ecbb0c" providerId="LiveId" clId="{61B60A70-7E94-47F3-A870-742FE0702075}" dt="2021-08-16T18:25:00.348" v="6217" actId="26606"/>
          <ac:spMkLst>
            <pc:docMk/>
            <pc:sldMk cId="3365716671" sldId="256"/>
            <ac:spMk id="70" creationId="{08C9B587-E65E-4B52-B37C-ABEBB6E87928}"/>
          </ac:spMkLst>
        </pc:spChg>
        <pc:picChg chg="mod">
          <ac:chgData name="Ishmail Qasim" userId="cb056d2613ecbb0c" providerId="LiveId" clId="{61B60A70-7E94-47F3-A870-742FE0702075}" dt="2021-08-16T18:23:32.912" v="6208" actId="26606"/>
          <ac:picMkLst>
            <pc:docMk/>
            <pc:sldMk cId="3365716671" sldId="256"/>
            <ac:picMk id="4" creationId="{CED75E05-9801-4CA3-8A35-D8C250DE0512}"/>
          </ac:picMkLst>
        </pc:picChg>
      </pc:sldChg>
      <pc:sldChg chg="addSp delSp modSp mod setBg delDesignElem modNotesTx">
        <pc:chgData name="Ishmail Qasim" userId="cb056d2613ecbb0c" providerId="LiveId" clId="{61B60A70-7E94-47F3-A870-742FE0702075}" dt="2021-08-18T00:11:34.309" v="33500" actId="20577"/>
        <pc:sldMkLst>
          <pc:docMk/>
          <pc:sldMk cId="1964900583" sldId="257"/>
        </pc:sldMkLst>
        <pc:spChg chg="mod">
          <ac:chgData name="Ishmail Qasim" userId="cb056d2613ecbb0c" providerId="LiveId" clId="{61B60A70-7E94-47F3-A870-742FE0702075}" dt="2021-08-16T18:26:32.799" v="6237" actId="26606"/>
          <ac:spMkLst>
            <pc:docMk/>
            <pc:sldMk cId="1964900583" sldId="257"/>
            <ac:spMk id="2" creationId="{C6B4AD18-4075-4F44-BE4E-504222AFA183}"/>
          </ac:spMkLst>
        </pc:spChg>
        <pc:spChg chg="add del mod">
          <ac:chgData name="Ishmail Qasim" userId="cb056d2613ecbb0c" providerId="LiveId" clId="{61B60A70-7E94-47F3-A870-742FE0702075}" dt="2021-08-16T17:04:42.613" v="437" actId="26606"/>
          <ac:spMkLst>
            <pc:docMk/>
            <pc:sldMk cId="1964900583" sldId="257"/>
            <ac:spMk id="3" creationId="{787E3AC2-5894-40F6-BA7B-0D1836E73D22}"/>
          </ac:spMkLst>
        </pc:spChg>
        <pc:spChg chg="add del">
          <ac:chgData name="Ishmail Qasim" userId="cb056d2613ecbb0c" providerId="LiveId" clId="{61B60A70-7E94-47F3-A870-742FE0702075}" dt="2021-08-16T17:04:17.482" v="424" actId="26606"/>
          <ac:spMkLst>
            <pc:docMk/>
            <pc:sldMk cId="1964900583" sldId="257"/>
            <ac:spMk id="9" creationId="{7301F447-EEF7-48F5-AF73-7566EE7F64AD}"/>
          </ac:spMkLst>
        </pc:spChg>
        <pc:spChg chg="add del">
          <ac:chgData name="Ishmail Qasim" userId="cb056d2613ecbb0c" providerId="LiveId" clId="{61B60A70-7E94-47F3-A870-742FE0702075}" dt="2021-08-16T17:04:17.482" v="424" actId="26606"/>
          <ac:spMkLst>
            <pc:docMk/>
            <pc:sldMk cId="1964900583" sldId="257"/>
            <ac:spMk id="11" creationId="{F7117410-A2A4-4085-9ADC-46744551DBDE}"/>
          </ac:spMkLst>
        </pc:spChg>
        <pc:spChg chg="add del">
          <ac:chgData name="Ishmail Qasim" userId="cb056d2613ecbb0c" providerId="LiveId" clId="{61B60A70-7E94-47F3-A870-742FE0702075}" dt="2021-08-16T17:04:17.482" v="424" actId="26606"/>
          <ac:spMkLst>
            <pc:docMk/>
            <pc:sldMk cId="1964900583" sldId="257"/>
            <ac:spMk id="13" creationId="{99F74EB5-E547-4FB4-95F5-BCC788F3C4A0}"/>
          </ac:spMkLst>
        </pc:spChg>
        <pc:spChg chg="add del">
          <ac:chgData name="Ishmail Qasim" userId="cb056d2613ecbb0c" providerId="LiveId" clId="{61B60A70-7E94-47F3-A870-742FE0702075}" dt="2021-08-16T17:04:19.982" v="426" actId="26606"/>
          <ac:spMkLst>
            <pc:docMk/>
            <pc:sldMk cId="1964900583" sldId="257"/>
            <ac:spMk id="15" creationId="{7301F447-EEF7-48F5-AF73-7566EE7F64AD}"/>
          </ac:spMkLst>
        </pc:spChg>
        <pc:spChg chg="add del">
          <ac:chgData name="Ishmail Qasim" userId="cb056d2613ecbb0c" providerId="LiveId" clId="{61B60A70-7E94-47F3-A870-742FE0702075}" dt="2021-08-16T17:04:19.982" v="426" actId="26606"/>
          <ac:spMkLst>
            <pc:docMk/>
            <pc:sldMk cId="1964900583" sldId="257"/>
            <ac:spMk id="16" creationId="{F7117410-A2A4-4085-9ADC-46744551DBDE}"/>
          </ac:spMkLst>
        </pc:spChg>
        <pc:spChg chg="add del">
          <ac:chgData name="Ishmail Qasim" userId="cb056d2613ecbb0c" providerId="LiveId" clId="{61B60A70-7E94-47F3-A870-742FE0702075}" dt="2021-08-16T17:04:19.982" v="426" actId="26606"/>
          <ac:spMkLst>
            <pc:docMk/>
            <pc:sldMk cId="1964900583" sldId="257"/>
            <ac:spMk id="17" creationId="{99F74EB5-E547-4FB4-95F5-BCC788F3C4A0}"/>
          </ac:spMkLst>
        </pc:spChg>
        <pc:spChg chg="add del">
          <ac:chgData name="Ishmail Qasim" userId="cb056d2613ecbb0c" providerId="LiveId" clId="{61B60A70-7E94-47F3-A870-742FE0702075}" dt="2021-08-16T17:04:21.389" v="428" actId="26606"/>
          <ac:spMkLst>
            <pc:docMk/>
            <pc:sldMk cId="1964900583" sldId="257"/>
            <ac:spMk id="20" creationId="{B5416EBC-B41E-4F8A-BE9F-07301B682CBD}"/>
          </ac:spMkLst>
        </pc:spChg>
        <pc:spChg chg="add del">
          <ac:chgData name="Ishmail Qasim" userId="cb056d2613ecbb0c" providerId="LiveId" clId="{61B60A70-7E94-47F3-A870-742FE0702075}" dt="2021-08-16T17:04:21.389" v="428" actId="26606"/>
          <ac:spMkLst>
            <pc:docMk/>
            <pc:sldMk cId="1964900583" sldId="257"/>
            <ac:spMk id="21" creationId="{AFF79527-C7F1-4E06-8126-A8E8C5FEBFCA}"/>
          </ac:spMkLst>
        </pc:spChg>
        <pc:spChg chg="add del">
          <ac:chgData name="Ishmail Qasim" userId="cb056d2613ecbb0c" providerId="LiveId" clId="{61B60A70-7E94-47F3-A870-742FE0702075}" dt="2021-08-16T17:04:21.389" v="428" actId="26606"/>
          <ac:spMkLst>
            <pc:docMk/>
            <pc:sldMk cId="1964900583" sldId="257"/>
            <ac:spMk id="22" creationId="{55986208-8A53-4E92-9197-6B57BCCB2F37}"/>
          </ac:spMkLst>
        </pc:spChg>
        <pc:spChg chg="add del">
          <ac:chgData name="Ishmail Qasim" userId="cb056d2613ecbb0c" providerId="LiveId" clId="{61B60A70-7E94-47F3-A870-742FE0702075}" dt="2021-08-16T17:04:32.050" v="430" actId="26606"/>
          <ac:spMkLst>
            <pc:docMk/>
            <pc:sldMk cId="1964900583" sldId="257"/>
            <ac:spMk id="25" creationId="{81E1224E-6618-482E-BE87-321A7FC1CDE8}"/>
          </ac:spMkLst>
        </pc:spChg>
        <pc:spChg chg="add del">
          <ac:chgData name="Ishmail Qasim" userId="cb056d2613ecbb0c" providerId="LiveId" clId="{61B60A70-7E94-47F3-A870-742FE0702075}" dt="2021-08-16T17:04:32.050" v="430" actId="26606"/>
          <ac:spMkLst>
            <pc:docMk/>
            <pc:sldMk cId="1964900583" sldId="257"/>
            <ac:spMk id="26" creationId="{066346BE-FDB4-4772-A696-0719490ABD64}"/>
          </ac:spMkLst>
        </pc:spChg>
        <pc:spChg chg="add del">
          <ac:chgData name="Ishmail Qasim" userId="cb056d2613ecbb0c" providerId="LiveId" clId="{61B60A70-7E94-47F3-A870-742FE0702075}" dt="2021-08-16T17:04:32.050" v="430" actId="26606"/>
          <ac:spMkLst>
            <pc:docMk/>
            <pc:sldMk cId="1964900583" sldId="257"/>
            <ac:spMk id="27" creationId="{FB92FFCE-0C90-454E-AA25-D4EE9A6C39C5}"/>
          </ac:spMkLst>
        </pc:spChg>
        <pc:spChg chg="add del">
          <ac:chgData name="Ishmail Qasim" userId="cb056d2613ecbb0c" providerId="LiveId" clId="{61B60A70-7E94-47F3-A870-742FE0702075}" dt="2021-08-16T17:04:38.082" v="432" actId="26606"/>
          <ac:spMkLst>
            <pc:docMk/>
            <pc:sldMk cId="1964900583" sldId="257"/>
            <ac:spMk id="30" creationId="{BC68A55F-7B32-44D8-AEE5-1AF40532656C}"/>
          </ac:spMkLst>
        </pc:spChg>
        <pc:spChg chg="add del">
          <ac:chgData name="Ishmail Qasim" userId="cb056d2613ecbb0c" providerId="LiveId" clId="{61B60A70-7E94-47F3-A870-742FE0702075}" dt="2021-08-16T17:04:38.082" v="432" actId="26606"/>
          <ac:spMkLst>
            <pc:docMk/>
            <pc:sldMk cId="1964900583" sldId="257"/>
            <ac:spMk id="31" creationId="{CD1AAA2C-FBBE-42AA-B869-31D524B7653F}"/>
          </ac:spMkLst>
        </pc:spChg>
        <pc:spChg chg="add del">
          <ac:chgData name="Ishmail Qasim" userId="cb056d2613ecbb0c" providerId="LiveId" clId="{61B60A70-7E94-47F3-A870-742FE0702075}" dt="2021-08-16T17:04:38.082" v="432" actId="26606"/>
          <ac:spMkLst>
            <pc:docMk/>
            <pc:sldMk cId="1964900583" sldId="257"/>
            <ac:spMk id="32" creationId="{5F937BBF-9326-4230-AB1B-F1795E350559}"/>
          </ac:spMkLst>
        </pc:spChg>
        <pc:spChg chg="add del">
          <ac:chgData name="Ishmail Qasim" userId="cb056d2613ecbb0c" providerId="LiveId" clId="{61B60A70-7E94-47F3-A870-742FE0702075}" dt="2021-08-16T18:26:32.799" v="6237" actId="26606"/>
          <ac:spMkLst>
            <pc:docMk/>
            <pc:sldMk cId="1964900583" sldId="257"/>
            <ac:spMk id="39" creationId="{BC68A55F-7B32-44D8-AEE5-1AF40532656C}"/>
          </ac:spMkLst>
        </pc:spChg>
        <pc:spChg chg="add del">
          <ac:chgData name="Ishmail Qasim" userId="cb056d2613ecbb0c" providerId="LiveId" clId="{61B60A70-7E94-47F3-A870-742FE0702075}" dt="2021-08-16T18:26:32.799" v="6237" actId="26606"/>
          <ac:spMkLst>
            <pc:docMk/>
            <pc:sldMk cId="1964900583" sldId="257"/>
            <ac:spMk id="40" creationId="{CD1AAA2C-FBBE-42AA-B869-31D524B7653F}"/>
          </ac:spMkLst>
        </pc:spChg>
        <pc:spChg chg="add del">
          <ac:chgData name="Ishmail Qasim" userId="cb056d2613ecbb0c" providerId="LiveId" clId="{61B60A70-7E94-47F3-A870-742FE0702075}" dt="2021-08-16T18:26:32.799" v="6237" actId="26606"/>
          <ac:spMkLst>
            <pc:docMk/>
            <pc:sldMk cId="1964900583" sldId="257"/>
            <ac:spMk id="41" creationId="{5F937BBF-9326-4230-AB1B-F1795E350559}"/>
          </ac:spMkLst>
        </pc:spChg>
        <pc:spChg chg="add del">
          <ac:chgData name="Ishmail Qasim" userId="cb056d2613ecbb0c" providerId="LiveId" clId="{61B60A70-7E94-47F3-A870-742FE0702075}" dt="2021-08-16T18:24:26.317" v="6212" actId="26606"/>
          <ac:spMkLst>
            <pc:docMk/>
            <pc:sldMk cId="1964900583" sldId="257"/>
            <ac:spMk id="44" creationId="{81E1224E-6618-482E-BE87-321A7FC1CDE8}"/>
          </ac:spMkLst>
        </pc:spChg>
        <pc:spChg chg="add del">
          <ac:chgData name="Ishmail Qasim" userId="cb056d2613ecbb0c" providerId="LiveId" clId="{61B60A70-7E94-47F3-A870-742FE0702075}" dt="2021-08-16T18:24:26.317" v="6212" actId="26606"/>
          <ac:spMkLst>
            <pc:docMk/>
            <pc:sldMk cId="1964900583" sldId="257"/>
            <ac:spMk id="45" creationId="{066346BE-FDB4-4772-A696-0719490ABD64}"/>
          </ac:spMkLst>
        </pc:spChg>
        <pc:spChg chg="add del">
          <ac:chgData name="Ishmail Qasim" userId="cb056d2613ecbb0c" providerId="LiveId" clId="{61B60A70-7E94-47F3-A870-742FE0702075}" dt="2021-08-16T18:24:26.317" v="6212" actId="26606"/>
          <ac:spMkLst>
            <pc:docMk/>
            <pc:sldMk cId="1964900583" sldId="257"/>
            <ac:spMk id="46" creationId="{FB92FFCE-0C90-454E-AA25-D4EE9A6C39C5}"/>
          </ac:spMkLst>
        </pc:spChg>
        <pc:spChg chg="add del">
          <ac:chgData name="Ishmail Qasim" userId="cb056d2613ecbb0c" providerId="LiveId" clId="{61B60A70-7E94-47F3-A870-742FE0702075}" dt="2021-08-16T18:19:11.960" v="6155" actId="26606"/>
          <ac:spMkLst>
            <pc:docMk/>
            <pc:sldMk cId="1964900583" sldId="257"/>
            <ac:spMk id="47" creationId="{81E1224E-6618-482E-BE87-321A7FC1CDE8}"/>
          </ac:spMkLst>
        </pc:spChg>
        <pc:spChg chg="add del">
          <ac:chgData name="Ishmail Qasim" userId="cb056d2613ecbb0c" providerId="LiveId" clId="{61B60A70-7E94-47F3-A870-742FE0702075}" dt="2021-08-16T18:24:57.224" v="6215" actId="26606"/>
          <ac:spMkLst>
            <pc:docMk/>
            <pc:sldMk cId="1964900583" sldId="257"/>
            <ac:spMk id="48" creationId="{8D06CE56-3881-4ADA-8CEF-D18B02C242A3}"/>
          </ac:spMkLst>
        </pc:spChg>
        <pc:spChg chg="add del">
          <ac:chgData name="Ishmail Qasim" userId="cb056d2613ecbb0c" providerId="LiveId" clId="{61B60A70-7E94-47F3-A870-742FE0702075}" dt="2021-08-16T18:19:11.960" v="6155" actId="26606"/>
          <ac:spMkLst>
            <pc:docMk/>
            <pc:sldMk cId="1964900583" sldId="257"/>
            <ac:spMk id="49" creationId="{066346BE-FDB4-4772-A696-0719490ABD64}"/>
          </ac:spMkLst>
        </pc:spChg>
        <pc:spChg chg="add del">
          <ac:chgData name="Ishmail Qasim" userId="cb056d2613ecbb0c" providerId="LiveId" clId="{61B60A70-7E94-47F3-A870-742FE0702075}" dt="2021-08-16T18:24:57.224" v="6215" actId="26606"/>
          <ac:spMkLst>
            <pc:docMk/>
            <pc:sldMk cId="1964900583" sldId="257"/>
            <ac:spMk id="50" creationId="{79F3C543-62EC-4433-9C93-A2CD8764E9B4}"/>
          </ac:spMkLst>
        </pc:spChg>
        <pc:spChg chg="add del">
          <ac:chgData name="Ishmail Qasim" userId="cb056d2613ecbb0c" providerId="LiveId" clId="{61B60A70-7E94-47F3-A870-742FE0702075}" dt="2021-08-16T18:19:11.960" v="6155" actId="26606"/>
          <ac:spMkLst>
            <pc:docMk/>
            <pc:sldMk cId="1964900583" sldId="257"/>
            <ac:spMk id="51" creationId="{FB92FFCE-0C90-454E-AA25-D4EE9A6C39C5}"/>
          </ac:spMkLst>
        </pc:spChg>
        <pc:spChg chg="add del">
          <ac:chgData name="Ishmail Qasim" userId="cb056d2613ecbb0c" providerId="LiveId" clId="{61B60A70-7E94-47F3-A870-742FE0702075}" dt="2021-08-16T18:24:57.224" v="6215" actId="26606"/>
          <ac:spMkLst>
            <pc:docMk/>
            <pc:sldMk cId="1964900583" sldId="257"/>
            <ac:spMk id="52" creationId="{0671A8AE-40A1-4631-A6B8-581AFF065482}"/>
          </ac:spMkLst>
        </pc:spChg>
        <pc:spChg chg="add del">
          <ac:chgData name="Ishmail Qasim" userId="cb056d2613ecbb0c" providerId="LiveId" clId="{61B60A70-7E94-47F3-A870-742FE0702075}" dt="2021-08-16T18:24:57.224" v="6215" actId="26606"/>
          <ac:spMkLst>
            <pc:docMk/>
            <pc:sldMk cId="1964900583" sldId="257"/>
            <ac:spMk id="53" creationId="{A44CD100-6267-4E62-AA64-2182A3A6A1C0}"/>
          </ac:spMkLst>
        </pc:spChg>
        <pc:spChg chg="add del">
          <ac:chgData name="Ishmail Qasim" userId="cb056d2613ecbb0c" providerId="LiveId" clId="{61B60A70-7E94-47F3-A870-742FE0702075}" dt="2021-08-16T18:25:22.084" v="6219" actId="26606"/>
          <ac:spMkLst>
            <pc:docMk/>
            <pc:sldMk cId="1964900583" sldId="257"/>
            <ac:spMk id="54" creationId="{81D377EB-C9D2-4ED0-86A6-740A297E3EAC}"/>
          </ac:spMkLst>
        </pc:spChg>
        <pc:spChg chg="add del">
          <ac:chgData name="Ishmail Qasim" userId="cb056d2613ecbb0c" providerId="LiveId" clId="{61B60A70-7E94-47F3-A870-742FE0702075}" dt="2021-08-16T18:24:57.224" v="6215" actId="26606"/>
          <ac:spMkLst>
            <pc:docMk/>
            <pc:sldMk cId="1964900583" sldId="257"/>
            <ac:spMk id="55" creationId="{AF2F604E-43BE-4DC3-B983-E071523364F8}"/>
          </ac:spMkLst>
        </pc:spChg>
        <pc:spChg chg="add del">
          <ac:chgData name="Ishmail Qasim" userId="cb056d2613ecbb0c" providerId="LiveId" clId="{61B60A70-7E94-47F3-A870-742FE0702075}" dt="2021-08-16T18:25:22.084" v="6219" actId="26606"/>
          <ac:spMkLst>
            <pc:docMk/>
            <pc:sldMk cId="1964900583" sldId="257"/>
            <ac:spMk id="56" creationId="{066346BE-FDB4-4772-A696-0719490ABD64}"/>
          </ac:spMkLst>
        </pc:spChg>
        <pc:spChg chg="add del">
          <ac:chgData name="Ishmail Qasim" userId="cb056d2613ecbb0c" providerId="LiveId" clId="{61B60A70-7E94-47F3-A870-742FE0702075}" dt="2021-08-16T18:24:57.224" v="6215" actId="26606"/>
          <ac:spMkLst>
            <pc:docMk/>
            <pc:sldMk cId="1964900583" sldId="257"/>
            <ac:spMk id="57" creationId="{08C9B587-E65E-4B52-B37C-ABEBB6E87928}"/>
          </ac:spMkLst>
        </pc:spChg>
        <pc:spChg chg="add del">
          <ac:chgData name="Ishmail Qasim" userId="cb056d2613ecbb0c" providerId="LiveId" clId="{61B60A70-7E94-47F3-A870-742FE0702075}" dt="2021-08-16T18:25:22.084" v="6219" actId="26606"/>
          <ac:spMkLst>
            <pc:docMk/>
            <pc:sldMk cId="1964900583" sldId="257"/>
            <ac:spMk id="58" creationId="{FB92FFCE-0C90-454E-AA25-D4EE9A6C39C5}"/>
          </ac:spMkLst>
        </pc:spChg>
        <pc:spChg chg="add del">
          <ac:chgData name="Ishmail Qasim" userId="cb056d2613ecbb0c" providerId="LiveId" clId="{61B60A70-7E94-47F3-A870-742FE0702075}" dt="2021-08-16T18:26:09.605" v="6226" actId="26606"/>
          <ac:spMkLst>
            <pc:docMk/>
            <pc:sldMk cId="1964900583" sldId="257"/>
            <ac:spMk id="59" creationId="{81E1224E-6618-482E-BE87-321A7FC1CDE8}"/>
          </ac:spMkLst>
        </pc:spChg>
        <pc:spChg chg="add del">
          <ac:chgData name="Ishmail Qasim" userId="cb056d2613ecbb0c" providerId="LiveId" clId="{61B60A70-7E94-47F3-A870-742FE0702075}" dt="2021-08-16T18:26:09.605" v="6226" actId="26606"/>
          <ac:spMkLst>
            <pc:docMk/>
            <pc:sldMk cId="1964900583" sldId="257"/>
            <ac:spMk id="60" creationId="{066346BE-FDB4-4772-A696-0719490ABD64}"/>
          </ac:spMkLst>
        </pc:spChg>
        <pc:spChg chg="add del">
          <ac:chgData name="Ishmail Qasim" userId="cb056d2613ecbb0c" providerId="LiveId" clId="{61B60A70-7E94-47F3-A870-742FE0702075}" dt="2021-08-16T18:26:09.605" v="6226" actId="26606"/>
          <ac:spMkLst>
            <pc:docMk/>
            <pc:sldMk cId="1964900583" sldId="257"/>
            <ac:spMk id="61" creationId="{FB92FFCE-0C90-454E-AA25-D4EE9A6C39C5}"/>
          </ac:spMkLst>
        </pc:spChg>
        <pc:spChg chg="add del">
          <ac:chgData name="Ishmail Qasim" userId="cb056d2613ecbb0c" providerId="LiveId" clId="{61B60A70-7E94-47F3-A870-742FE0702075}" dt="2021-08-16T18:26:18.574" v="6231" actId="26606"/>
          <ac:spMkLst>
            <pc:docMk/>
            <pc:sldMk cId="1964900583" sldId="257"/>
            <ac:spMk id="62" creationId="{8108D317-7CBD-4897-BD1F-959436D2A3BE}"/>
          </ac:spMkLst>
        </pc:spChg>
        <pc:spChg chg="add del">
          <ac:chgData name="Ishmail Qasim" userId="cb056d2613ecbb0c" providerId="LiveId" clId="{61B60A70-7E94-47F3-A870-742FE0702075}" dt="2021-08-16T18:26:18.574" v="6231" actId="26606"/>
          <ac:spMkLst>
            <pc:docMk/>
            <pc:sldMk cId="1964900583" sldId="257"/>
            <ac:spMk id="63" creationId="{D6297641-8B9F-4767-9606-8A11313227BF}"/>
          </ac:spMkLst>
        </pc:spChg>
        <pc:spChg chg="add del">
          <ac:chgData name="Ishmail Qasim" userId="cb056d2613ecbb0c" providerId="LiveId" clId="{61B60A70-7E94-47F3-A870-742FE0702075}" dt="2021-08-16T18:26:18.574" v="6231" actId="26606"/>
          <ac:spMkLst>
            <pc:docMk/>
            <pc:sldMk cId="1964900583" sldId="257"/>
            <ac:spMk id="64" creationId="{D8F3CA65-EA00-46B4-9616-39E6853F7BED}"/>
          </ac:spMkLst>
        </pc:spChg>
        <pc:spChg chg="add del">
          <ac:chgData name="Ishmail Qasim" userId="cb056d2613ecbb0c" providerId="LiveId" clId="{61B60A70-7E94-47F3-A870-742FE0702075}" dt="2021-08-16T18:26:26.059" v="6233" actId="26606"/>
          <ac:spMkLst>
            <pc:docMk/>
            <pc:sldMk cId="1964900583" sldId="257"/>
            <ac:spMk id="65" creationId="{2C9A9DA9-7DC8-488B-A882-123947B0F3D9}"/>
          </ac:spMkLst>
        </pc:spChg>
        <pc:spChg chg="add del">
          <ac:chgData name="Ishmail Qasim" userId="cb056d2613ecbb0c" providerId="LiveId" clId="{61B60A70-7E94-47F3-A870-742FE0702075}" dt="2021-08-16T18:26:26.059" v="6233" actId="26606"/>
          <ac:spMkLst>
            <pc:docMk/>
            <pc:sldMk cId="1964900583" sldId="257"/>
            <ac:spMk id="66" creationId="{57F6BDD4-E066-4008-8011-6CC31AEB4556}"/>
          </ac:spMkLst>
        </pc:spChg>
        <pc:spChg chg="add del">
          <ac:chgData name="Ishmail Qasim" userId="cb056d2613ecbb0c" providerId="LiveId" clId="{61B60A70-7E94-47F3-A870-742FE0702075}" dt="2021-08-16T18:26:26.059" v="6233" actId="26606"/>
          <ac:spMkLst>
            <pc:docMk/>
            <pc:sldMk cId="1964900583" sldId="257"/>
            <ac:spMk id="67" creationId="{2711A8FB-68FC-45FC-B01E-38F809E2D439}"/>
          </ac:spMkLst>
        </pc:spChg>
        <pc:spChg chg="add del">
          <ac:chgData name="Ishmail Qasim" userId="cb056d2613ecbb0c" providerId="LiveId" clId="{61B60A70-7E94-47F3-A870-742FE0702075}" dt="2021-08-16T18:26:26.059" v="6233" actId="26606"/>
          <ac:spMkLst>
            <pc:docMk/>
            <pc:sldMk cId="1964900583" sldId="257"/>
            <ac:spMk id="68" creationId="{2A865FE3-5FC9-4049-87CF-30019C46C0F5}"/>
          </ac:spMkLst>
        </pc:spChg>
        <pc:spChg chg="add del">
          <ac:chgData name="Ishmail Qasim" userId="cb056d2613ecbb0c" providerId="LiveId" clId="{61B60A70-7E94-47F3-A870-742FE0702075}" dt="2021-08-16T18:26:31.377" v="6235" actId="26606"/>
          <ac:spMkLst>
            <pc:docMk/>
            <pc:sldMk cId="1964900583" sldId="257"/>
            <ac:spMk id="69" creationId="{8D06CE56-3881-4ADA-8CEF-D18B02C242A3}"/>
          </ac:spMkLst>
        </pc:spChg>
        <pc:spChg chg="add del">
          <ac:chgData name="Ishmail Qasim" userId="cb056d2613ecbb0c" providerId="LiveId" clId="{61B60A70-7E94-47F3-A870-742FE0702075}" dt="2021-08-16T18:26:31.377" v="6235" actId="26606"/>
          <ac:spMkLst>
            <pc:docMk/>
            <pc:sldMk cId="1964900583" sldId="257"/>
            <ac:spMk id="70" creationId="{79F3C543-62EC-4433-9C93-A2CD8764E9B4}"/>
          </ac:spMkLst>
        </pc:spChg>
        <pc:spChg chg="add del">
          <ac:chgData name="Ishmail Qasim" userId="cb056d2613ecbb0c" providerId="LiveId" clId="{61B60A70-7E94-47F3-A870-742FE0702075}" dt="2021-08-16T18:26:31.377" v="6235" actId="26606"/>
          <ac:spMkLst>
            <pc:docMk/>
            <pc:sldMk cId="1964900583" sldId="257"/>
            <ac:spMk id="71" creationId="{E91DC736-0EF8-4F87-9146-EBF1D2EE4D3D}"/>
          </ac:spMkLst>
        </pc:spChg>
        <pc:spChg chg="add del">
          <ac:chgData name="Ishmail Qasim" userId="cb056d2613ecbb0c" providerId="LiveId" clId="{61B60A70-7E94-47F3-A870-742FE0702075}" dt="2021-08-16T18:26:31.377" v="6235" actId="26606"/>
          <ac:spMkLst>
            <pc:docMk/>
            <pc:sldMk cId="1964900583" sldId="257"/>
            <ac:spMk id="72" creationId="{097CD68E-23E3-4007-8847-CD0944C4F7BE}"/>
          </ac:spMkLst>
        </pc:spChg>
        <pc:spChg chg="add del">
          <ac:chgData name="Ishmail Qasim" userId="cb056d2613ecbb0c" providerId="LiveId" clId="{61B60A70-7E94-47F3-A870-742FE0702075}" dt="2021-08-16T18:26:31.377" v="6235" actId="26606"/>
          <ac:spMkLst>
            <pc:docMk/>
            <pc:sldMk cId="1964900583" sldId="257"/>
            <ac:spMk id="73" creationId="{AF2F604E-43BE-4DC3-B983-E071523364F8}"/>
          </ac:spMkLst>
        </pc:spChg>
        <pc:spChg chg="add del">
          <ac:chgData name="Ishmail Qasim" userId="cb056d2613ecbb0c" providerId="LiveId" clId="{61B60A70-7E94-47F3-A870-742FE0702075}" dt="2021-08-16T18:26:31.377" v="6235" actId="26606"/>
          <ac:spMkLst>
            <pc:docMk/>
            <pc:sldMk cId="1964900583" sldId="257"/>
            <ac:spMk id="74" creationId="{08C9B587-E65E-4B52-B37C-ABEBB6E87928}"/>
          </ac:spMkLst>
        </pc:spChg>
        <pc:spChg chg="add del">
          <ac:chgData name="Ishmail Qasim" userId="cb056d2613ecbb0c" providerId="LiveId" clId="{61B60A70-7E94-47F3-A870-742FE0702075}" dt="2021-08-16T18:26:32.799" v="6237" actId="26606"/>
          <ac:spMkLst>
            <pc:docMk/>
            <pc:sldMk cId="1964900583" sldId="257"/>
            <ac:spMk id="75" creationId="{8D06CE56-3881-4ADA-8CEF-D18B02C242A3}"/>
          </ac:spMkLst>
        </pc:spChg>
        <pc:spChg chg="add del">
          <ac:chgData name="Ishmail Qasim" userId="cb056d2613ecbb0c" providerId="LiveId" clId="{61B60A70-7E94-47F3-A870-742FE0702075}" dt="2021-08-16T18:26:32.799" v="6237" actId="26606"/>
          <ac:spMkLst>
            <pc:docMk/>
            <pc:sldMk cId="1964900583" sldId="257"/>
            <ac:spMk id="76" creationId="{79F3C543-62EC-4433-9C93-A2CD8764E9B4}"/>
          </ac:spMkLst>
        </pc:spChg>
        <pc:spChg chg="add del">
          <ac:chgData name="Ishmail Qasim" userId="cb056d2613ecbb0c" providerId="LiveId" clId="{61B60A70-7E94-47F3-A870-742FE0702075}" dt="2021-08-16T18:26:32.799" v="6237" actId="26606"/>
          <ac:spMkLst>
            <pc:docMk/>
            <pc:sldMk cId="1964900583" sldId="257"/>
            <ac:spMk id="77" creationId="{0671A8AE-40A1-4631-A6B8-581AFF065482}"/>
          </ac:spMkLst>
        </pc:spChg>
        <pc:spChg chg="add del">
          <ac:chgData name="Ishmail Qasim" userId="cb056d2613ecbb0c" providerId="LiveId" clId="{61B60A70-7E94-47F3-A870-742FE0702075}" dt="2021-08-16T18:26:32.799" v="6237" actId="26606"/>
          <ac:spMkLst>
            <pc:docMk/>
            <pc:sldMk cId="1964900583" sldId="257"/>
            <ac:spMk id="78" creationId="{A44CD100-6267-4E62-AA64-2182A3A6A1C0}"/>
          </ac:spMkLst>
        </pc:spChg>
        <pc:spChg chg="add del">
          <ac:chgData name="Ishmail Qasim" userId="cb056d2613ecbb0c" providerId="LiveId" clId="{61B60A70-7E94-47F3-A870-742FE0702075}" dt="2021-08-16T18:26:32.799" v="6237" actId="26606"/>
          <ac:spMkLst>
            <pc:docMk/>
            <pc:sldMk cId="1964900583" sldId="257"/>
            <ac:spMk id="79" creationId="{AF2F604E-43BE-4DC3-B983-E071523364F8}"/>
          </ac:spMkLst>
        </pc:spChg>
        <pc:spChg chg="add del">
          <ac:chgData name="Ishmail Qasim" userId="cb056d2613ecbb0c" providerId="LiveId" clId="{61B60A70-7E94-47F3-A870-742FE0702075}" dt="2021-08-16T18:26:32.799" v="6237" actId="26606"/>
          <ac:spMkLst>
            <pc:docMk/>
            <pc:sldMk cId="1964900583" sldId="257"/>
            <ac:spMk id="80" creationId="{08C9B587-E65E-4B52-B37C-ABEBB6E87928}"/>
          </ac:spMkLst>
        </pc:spChg>
        <pc:graphicFrameChg chg="add del">
          <ac:chgData name="Ishmail Qasim" userId="cb056d2613ecbb0c" providerId="LiveId" clId="{61B60A70-7E94-47F3-A870-742FE0702075}" dt="2021-08-16T17:04:17.482" v="424" actId="26606"/>
          <ac:graphicFrameMkLst>
            <pc:docMk/>
            <pc:sldMk cId="1964900583" sldId="257"/>
            <ac:graphicFrameMk id="5" creationId="{516AB1F7-7B61-4A2E-A292-C80D73F827F2}"/>
          </ac:graphicFrameMkLst>
        </pc:graphicFrameChg>
        <pc:graphicFrameChg chg="add del">
          <ac:chgData name="Ishmail Qasim" userId="cb056d2613ecbb0c" providerId="LiveId" clId="{61B60A70-7E94-47F3-A870-742FE0702075}" dt="2021-08-16T17:04:19.982" v="426" actId="26606"/>
          <ac:graphicFrameMkLst>
            <pc:docMk/>
            <pc:sldMk cId="1964900583" sldId="257"/>
            <ac:graphicFrameMk id="18" creationId="{B7A04D08-FDDE-4BC2-BEF4-B5271F0D2B48}"/>
          </ac:graphicFrameMkLst>
        </pc:graphicFrameChg>
        <pc:graphicFrameChg chg="add del">
          <ac:chgData name="Ishmail Qasim" userId="cb056d2613ecbb0c" providerId="LiveId" clId="{61B60A70-7E94-47F3-A870-742FE0702075}" dt="2021-08-16T17:04:21.389" v="428" actId="26606"/>
          <ac:graphicFrameMkLst>
            <pc:docMk/>
            <pc:sldMk cId="1964900583" sldId="257"/>
            <ac:graphicFrameMk id="23" creationId="{E86F1069-FD79-4C76-A038-F9CFCAE8FE40}"/>
          </ac:graphicFrameMkLst>
        </pc:graphicFrameChg>
        <pc:graphicFrameChg chg="add del">
          <ac:chgData name="Ishmail Qasim" userId="cb056d2613ecbb0c" providerId="LiveId" clId="{61B60A70-7E94-47F3-A870-742FE0702075}" dt="2021-08-16T17:04:32.050" v="430" actId="26606"/>
          <ac:graphicFrameMkLst>
            <pc:docMk/>
            <pc:sldMk cId="1964900583" sldId="257"/>
            <ac:graphicFrameMk id="28" creationId="{5243F260-0009-41C1-A716-609A9522071A}"/>
          </ac:graphicFrameMkLst>
        </pc:graphicFrameChg>
        <pc:graphicFrameChg chg="add del">
          <ac:chgData name="Ishmail Qasim" userId="cb056d2613ecbb0c" providerId="LiveId" clId="{61B60A70-7E94-47F3-A870-742FE0702075}" dt="2021-08-16T17:04:38.082" v="432" actId="26606"/>
          <ac:graphicFrameMkLst>
            <pc:docMk/>
            <pc:sldMk cId="1964900583" sldId="257"/>
            <ac:graphicFrameMk id="33" creationId="{DCEED02C-C498-4B4F-8309-10A4BB293452}"/>
          </ac:graphicFrameMkLst>
        </pc:graphicFrameChg>
        <pc:graphicFrameChg chg="add del">
          <ac:chgData name="Ishmail Qasim" userId="cb056d2613ecbb0c" providerId="LiveId" clId="{61B60A70-7E94-47F3-A870-742FE0702075}" dt="2021-08-16T17:04:40.878" v="434" actId="26606"/>
          <ac:graphicFrameMkLst>
            <pc:docMk/>
            <pc:sldMk cId="1964900583" sldId="257"/>
            <ac:graphicFrameMk id="35" creationId="{E91F69E4-8AC9-4491-A51B-1290EBB9CED9}"/>
          </ac:graphicFrameMkLst>
        </pc:graphicFrameChg>
        <pc:graphicFrameChg chg="add del">
          <ac:chgData name="Ishmail Qasim" userId="cb056d2613ecbb0c" providerId="LiveId" clId="{61B60A70-7E94-47F3-A870-742FE0702075}" dt="2021-08-16T17:04:42.566" v="436" actId="26606"/>
          <ac:graphicFrameMkLst>
            <pc:docMk/>
            <pc:sldMk cId="1964900583" sldId="257"/>
            <ac:graphicFrameMk id="37" creationId="{ABCF1B13-6F4C-4F2C-A7A6-01C2FD3FA7BF}"/>
          </ac:graphicFrameMkLst>
        </pc:graphicFrameChg>
        <pc:graphicFrameChg chg="add mod modGraphic">
          <ac:chgData name="Ishmail Qasim" userId="cb056d2613ecbb0c" providerId="LiveId" clId="{61B60A70-7E94-47F3-A870-742FE0702075}" dt="2021-08-16T18:27:19.340" v="6243" actId="403"/>
          <ac:graphicFrameMkLst>
            <pc:docMk/>
            <pc:sldMk cId="1964900583" sldId="257"/>
            <ac:graphicFrameMk id="42" creationId="{A582B543-F467-4929-99C8-59932A0AE63A}"/>
          </ac:graphicFrameMkLst>
        </pc:graphicFrameChg>
      </pc:sldChg>
      <pc:sldChg chg="addSp delSp modSp mod setBg modNotesTx">
        <pc:chgData name="Ishmail Qasim" userId="cb056d2613ecbb0c" providerId="LiveId" clId="{61B60A70-7E94-47F3-A870-742FE0702075}" dt="2021-08-17T14:41:29.941" v="13512" actId="20577"/>
        <pc:sldMkLst>
          <pc:docMk/>
          <pc:sldMk cId="1223019837" sldId="258"/>
        </pc:sldMkLst>
        <pc:spChg chg="mod">
          <ac:chgData name="Ishmail Qasim" userId="cb056d2613ecbb0c" providerId="LiveId" clId="{61B60A70-7E94-47F3-A870-742FE0702075}" dt="2021-08-17T14:34:56.260" v="13034" actId="26606"/>
          <ac:spMkLst>
            <pc:docMk/>
            <pc:sldMk cId="1223019837" sldId="258"/>
            <ac:spMk id="2" creationId="{DBB7E828-AA48-4059-9249-86973591EC2D}"/>
          </ac:spMkLst>
        </pc:spChg>
        <pc:spChg chg="add del mod">
          <ac:chgData name="Ishmail Qasim" userId="cb056d2613ecbb0c" providerId="LiveId" clId="{61B60A70-7E94-47F3-A870-742FE0702075}" dt="2021-08-17T14:34:56.260" v="13034" actId="26606"/>
          <ac:spMkLst>
            <pc:docMk/>
            <pc:sldMk cId="1223019837" sldId="258"/>
            <ac:spMk id="3" creationId="{7119351D-690C-4965-9414-0707B49151F5}"/>
          </ac:spMkLst>
        </pc:spChg>
        <pc:spChg chg="add del">
          <ac:chgData name="Ishmail Qasim" userId="cb056d2613ecbb0c" providerId="LiveId" clId="{61B60A70-7E94-47F3-A870-742FE0702075}" dt="2021-08-17T14:34:56.213" v="13033" actId="26606"/>
          <ac:spMkLst>
            <pc:docMk/>
            <pc:sldMk cId="1223019837" sldId="258"/>
            <ac:spMk id="9" creationId="{7517A47C-B2E5-4B79-8061-D74B1311AF6E}"/>
          </ac:spMkLst>
        </pc:spChg>
        <pc:spChg chg="add del">
          <ac:chgData name="Ishmail Qasim" userId="cb056d2613ecbb0c" providerId="LiveId" clId="{61B60A70-7E94-47F3-A870-742FE0702075}" dt="2021-08-17T14:34:56.213" v="13033" actId="26606"/>
          <ac:spMkLst>
            <pc:docMk/>
            <pc:sldMk cId="1223019837" sldId="258"/>
            <ac:spMk id="11" creationId="{C505E780-2083-4CB5-A42A-5E0E2908ECC3}"/>
          </ac:spMkLst>
        </pc:spChg>
        <pc:spChg chg="add del">
          <ac:chgData name="Ishmail Qasim" userId="cb056d2613ecbb0c" providerId="LiveId" clId="{61B60A70-7E94-47F3-A870-742FE0702075}" dt="2021-08-17T14:34:56.213" v="13033" actId="26606"/>
          <ac:spMkLst>
            <pc:docMk/>
            <pc:sldMk cId="1223019837" sldId="258"/>
            <ac:spMk id="13" creationId="{D2C0AE1C-0118-41AE-8A10-7CDCBF10E96F}"/>
          </ac:spMkLst>
        </pc:spChg>
        <pc:spChg chg="add del">
          <ac:chgData name="Ishmail Qasim" userId="cb056d2613ecbb0c" providerId="LiveId" clId="{61B60A70-7E94-47F3-A870-742FE0702075}" dt="2021-08-17T14:34:56.213" v="13033" actId="26606"/>
          <ac:spMkLst>
            <pc:docMk/>
            <pc:sldMk cId="1223019837" sldId="258"/>
            <ac:spMk id="15" creationId="{463EEC44-1BA3-44ED-81FC-A644B04B2A44}"/>
          </ac:spMkLst>
        </pc:spChg>
        <pc:spChg chg="add">
          <ac:chgData name="Ishmail Qasim" userId="cb056d2613ecbb0c" providerId="LiveId" clId="{61B60A70-7E94-47F3-A870-742FE0702075}" dt="2021-08-17T14:34:56.260" v="13034" actId="26606"/>
          <ac:spMkLst>
            <pc:docMk/>
            <pc:sldMk cId="1223019837" sldId="258"/>
            <ac:spMk id="17" creationId="{B5416EBC-B41E-4F8A-BE9F-07301B682CBD}"/>
          </ac:spMkLst>
        </pc:spChg>
        <pc:spChg chg="add">
          <ac:chgData name="Ishmail Qasim" userId="cb056d2613ecbb0c" providerId="LiveId" clId="{61B60A70-7E94-47F3-A870-742FE0702075}" dt="2021-08-17T14:34:56.260" v="13034" actId="26606"/>
          <ac:spMkLst>
            <pc:docMk/>
            <pc:sldMk cId="1223019837" sldId="258"/>
            <ac:spMk id="18" creationId="{AFF79527-C7F1-4E06-8126-A8E8C5FEBFCA}"/>
          </ac:spMkLst>
        </pc:spChg>
        <pc:spChg chg="add">
          <ac:chgData name="Ishmail Qasim" userId="cb056d2613ecbb0c" providerId="LiveId" clId="{61B60A70-7E94-47F3-A870-742FE0702075}" dt="2021-08-17T14:34:56.260" v="13034" actId="26606"/>
          <ac:spMkLst>
            <pc:docMk/>
            <pc:sldMk cId="1223019837" sldId="258"/>
            <ac:spMk id="19" creationId="{55986208-8A53-4E92-9197-6B57BCCB2F37}"/>
          </ac:spMkLst>
        </pc:spChg>
        <pc:graphicFrameChg chg="add del">
          <ac:chgData name="Ishmail Qasim" userId="cb056d2613ecbb0c" providerId="LiveId" clId="{61B60A70-7E94-47F3-A870-742FE0702075}" dt="2021-08-17T14:34:56.213" v="13033" actId="26606"/>
          <ac:graphicFrameMkLst>
            <pc:docMk/>
            <pc:sldMk cId="1223019837" sldId="258"/>
            <ac:graphicFrameMk id="5" creationId="{7757BE61-033B-4C2B-908C-8956F91E413A}"/>
          </ac:graphicFrameMkLst>
        </pc:graphicFrameChg>
        <pc:graphicFrameChg chg="add mod">
          <ac:chgData name="Ishmail Qasim" userId="cb056d2613ecbb0c" providerId="LiveId" clId="{61B60A70-7E94-47F3-A870-742FE0702075}" dt="2021-08-17T14:41:29.941" v="13512" actId="20577"/>
          <ac:graphicFrameMkLst>
            <pc:docMk/>
            <pc:sldMk cId="1223019837" sldId="258"/>
            <ac:graphicFrameMk id="20" creationId="{BCDD6069-FA71-4E45-809A-5CC8EC34C230}"/>
          </ac:graphicFrameMkLst>
        </pc:graphicFrameChg>
      </pc:sldChg>
      <pc:sldChg chg="addSp delSp modSp mod modNotesTx">
        <pc:chgData name="Ishmail Qasim" userId="cb056d2613ecbb0c" providerId="LiveId" clId="{61B60A70-7E94-47F3-A870-742FE0702075}" dt="2021-08-18T12:55:38.553" v="43364" actId="20577"/>
        <pc:sldMkLst>
          <pc:docMk/>
          <pc:sldMk cId="3808535121" sldId="259"/>
        </pc:sldMkLst>
        <pc:spChg chg="mod">
          <ac:chgData name="Ishmail Qasim" userId="cb056d2613ecbb0c" providerId="LiveId" clId="{61B60A70-7E94-47F3-A870-742FE0702075}" dt="2021-08-16T18:22:31.512" v="6194"/>
          <ac:spMkLst>
            <pc:docMk/>
            <pc:sldMk cId="3808535121" sldId="259"/>
            <ac:spMk id="2" creationId="{643757E3-EBDB-4970-A93B-403BAA3266C0}"/>
          </ac:spMkLst>
        </pc:spChg>
        <pc:spChg chg="del mod">
          <ac:chgData name="Ishmail Qasim" userId="cb056d2613ecbb0c" providerId="LiveId" clId="{61B60A70-7E94-47F3-A870-742FE0702075}" dt="2021-08-18T00:57:03.870" v="36715" actId="26606"/>
          <ac:spMkLst>
            <pc:docMk/>
            <pc:sldMk cId="3808535121" sldId="259"/>
            <ac:spMk id="3" creationId="{65A3888C-2910-4E35-9F64-3A287718CCD3}"/>
          </ac:spMkLst>
        </pc:spChg>
        <pc:graphicFrameChg chg="add">
          <ac:chgData name="Ishmail Qasim" userId="cb056d2613ecbb0c" providerId="LiveId" clId="{61B60A70-7E94-47F3-A870-742FE0702075}" dt="2021-08-18T00:57:03.870" v="36715" actId="26606"/>
          <ac:graphicFrameMkLst>
            <pc:docMk/>
            <pc:sldMk cId="3808535121" sldId="259"/>
            <ac:graphicFrameMk id="5" creationId="{D3269955-561E-4255-843E-26BFC711A509}"/>
          </ac:graphicFrameMkLst>
        </pc:graphicFrameChg>
      </pc:sldChg>
      <pc:sldChg chg="addSp delSp modSp mod setBg modNotesTx">
        <pc:chgData name="Ishmail Qasim" userId="cb056d2613ecbb0c" providerId="LiveId" clId="{61B60A70-7E94-47F3-A870-742FE0702075}" dt="2021-08-18T12:55:44.866" v="43367" actId="20577"/>
        <pc:sldMkLst>
          <pc:docMk/>
          <pc:sldMk cId="3340628650" sldId="260"/>
        </pc:sldMkLst>
        <pc:spChg chg="mod">
          <ac:chgData name="Ishmail Qasim" userId="cb056d2613ecbb0c" providerId="LiveId" clId="{61B60A70-7E94-47F3-A870-742FE0702075}" dt="2021-08-18T01:30:14.189" v="41419" actId="26606"/>
          <ac:spMkLst>
            <pc:docMk/>
            <pc:sldMk cId="3340628650" sldId="260"/>
            <ac:spMk id="2" creationId="{FC474121-980D-45D5-980E-E88DDCF3340C}"/>
          </ac:spMkLst>
        </pc:spChg>
        <pc:spChg chg="add del mod">
          <ac:chgData name="Ishmail Qasim" userId="cb056d2613ecbb0c" providerId="LiveId" clId="{61B60A70-7E94-47F3-A870-742FE0702075}" dt="2021-08-18T01:30:14.189" v="41419" actId="26606"/>
          <ac:spMkLst>
            <pc:docMk/>
            <pc:sldMk cId="3340628650" sldId="260"/>
            <ac:spMk id="3" creationId="{6F56B2B1-518B-481F-9E30-45A5B3900717}"/>
          </ac:spMkLst>
        </pc:spChg>
        <pc:spChg chg="add">
          <ac:chgData name="Ishmail Qasim" userId="cb056d2613ecbb0c" providerId="LiveId" clId="{61B60A70-7E94-47F3-A870-742FE0702075}" dt="2021-08-18T01:30:14.189" v="41419" actId="26606"/>
          <ac:spMkLst>
            <pc:docMk/>
            <pc:sldMk cId="3340628650" sldId="260"/>
            <ac:spMk id="8" creationId="{2029D5AD-8348-4446-B191-6A9B6FE03F21}"/>
          </ac:spMkLst>
        </pc:spChg>
        <pc:spChg chg="add del">
          <ac:chgData name="Ishmail Qasim" userId="cb056d2613ecbb0c" providerId="LiveId" clId="{61B60A70-7E94-47F3-A870-742FE0702075}" dt="2021-08-18T01:30:12.190" v="41418" actId="26606"/>
          <ac:spMkLst>
            <pc:docMk/>
            <pc:sldMk cId="3340628650" sldId="260"/>
            <ac:spMk id="9" creationId="{7517A47C-B2E5-4B79-8061-D74B1311AF6E}"/>
          </ac:spMkLst>
        </pc:spChg>
        <pc:spChg chg="add">
          <ac:chgData name="Ishmail Qasim" userId="cb056d2613ecbb0c" providerId="LiveId" clId="{61B60A70-7E94-47F3-A870-742FE0702075}" dt="2021-08-18T01:30:14.189" v="41419" actId="26606"/>
          <ac:spMkLst>
            <pc:docMk/>
            <pc:sldMk cId="3340628650" sldId="260"/>
            <ac:spMk id="10" creationId="{A3F395A2-2B64-4749-BD93-2F159C7E1FB5}"/>
          </ac:spMkLst>
        </pc:spChg>
        <pc:spChg chg="add del">
          <ac:chgData name="Ishmail Qasim" userId="cb056d2613ecbb0c" providerId="LiveId" clId="{61B60A70-7E94-47F3-A870-742FE0702075}" dt="2021-08-18T01:30:12.190" v="41418" actId="26606"/>
          <ac:spMkLst>
            <pc:docMk/>
            <pc:sldMk cId="3340628650" sldId="260"/>
            <ac:spMk id="11" creationId="{C505E780-2083-4CB5-A42A-5E0E2908ECC3}"/>
          </ac:spMkLst>
        </pc:spChg>
        <pc:spChg chg="add">
          <ac:chgData name="Ishmail Qasim" userId="cb056d2613ecbb0c" providerId="LiveId" clId="{61B60A70-7E94-47F3-A870-742FE0702075}" dt="2021-08-18T01:30:14.189" v="41419" actId="26606"/>
          <ac:spMkLst>
            <pc:docMk/>
            <pc:sldMk cId="3340628650" sldId="260"/>
            <ac:spMk id="12" creationId="{5CF0135B-EAB8-4CA0-896C-2D897ECD28BC}"/>
          </ac:spMkLst>
        </pc:spChg>
        <pc:spChg chg="add del">
          <ac:chgData name="Ishmail Qasim" userId="cb056d2613ecbb0c" providerId="LiveId" clId="{61B60A70-7E94-47F3-A870-742FE0702075}" dt="2021-08-18T01:30:12.190" v="41418" actId="26606"/>
          <ac:spMkLst>
            <pc:docMk/>
            <pc:sldMk cId="3340628650" sldId="260"/>
            <ac:spMk id="13" creationId="{D2C0AE1C-0118-41AE-8A10-7CDCBF10E96F}"/>
          </ac:spMkLst>
        </pc:spChg>
        <pc:spChg chg="add">
          <ac:chgData name="Ishmail Qasim" userId="cb056d2613ecbb0c" providerId="LiveId" clId="{61B60A70-7E94-47F3-A870-742FE0702075}" dt="2021-08-18T01:30:14.189" v="41419" actId="26606"/>
          <ac:spMkLst>
            <pc:docMk/>
            <pc:sldMk cId="3340628650" sldId="260"/>
            <ac:spMk id="14" creationId="{92C3387C-D24F-4737-8A37-1DC5CFF09CFA}"/>
          </ac:spMkLst>
        </pc:spChg>
        <pc:spChg chg="add del">
          <ac:chgData name="Ishmail Qasim" userId="cb056d2613ecbb0c" providerId="LiveId" clId="{61B60A70-7E94-47F3-A870-742FE0702075}" dt="2021-08-18T01:30:12.190" v="41418" actId="26606"/>
          <ac:spMkLst>
            <pc:docMk/>
            <pc:sldMk cId="3340628650" sldId="260"/>
            <ac:spMk id="15" creationId="{463EEC44-1BA3-44ED-81FC-A644B04B2A44}"/>
          </ac:spMkLst>
        </pc:spChg>
        <pc:graphicFrameChg chg="add del">
          <ac:chgData name="Ishmail Qasim" userId="cb056d2613ecbb0c" providerId="LiveId" clId="{61B60A70-7E94-47F3-A870-742FE0702075}" dt="2021-08-18T01:30:12.190" v="41418" actId="26606"/>
          <ac:graphicFrameMkLst>
            <pc:docMk/>
            <pc:sldMk cId="3340628650" sldId="260"/>
            <ac:graphicFrameMk id="5" creationId="{3DE65E64-BD99-4EE9-B4AA-B4A07C1E63BC}"/>
          </ac:graphicFrameMkLst>
        </pc:graphicFrameChg>
      </pc:sldChg>
      <pc:sldChg chg="addSp delSp modSp mod modNotesTx">
        <pc:chgData name="Ishmail Qasim" userId="cb056d2613ecbb0c" providerId="LiveId" clId="{61B60A70-7E94-47F3-A870-742FE0702075}" dt="2021-08-18T02:15:42.105" v="43358" actId="26606"/>
        <pc:sldMkLst>
          <pc:docMk/>
          <pc:sldMk cId="2079632208" sldId="261"/>
        </pc:sldMkLst>
        <pc:spChg chg="mod">
          <ac:chgData name="Ishmail Qasim" userId="cb056d2613ecbb0c" providerId="LiveId" clId="{61B60A70-7E94-47F3-A870-742FE0702075}" dt="2021-08-16T18:22:31.512" v="6194"/>
          <ac:spMkLst>
            <pc:docMk/>
            <pc:sldMk cId="2079632208" sldId="261"/>
            <ac:spMk id="2" creationId="{CC5B1B3F-6256-4B77-BAAE-87D2D826FC49}"/>
          </ac:spMkLst>
        </pc:spChg>
        <pc:spChg chg="del mod">
          <ac:chgData name="Ishmail Qasim" userId="cb056d2613ecbb0c" providerId="LiveId" clId="{61B60A70-7E94-47F3-A870-742FE0702075}" dt="2021-08-18T02:15:42.105" v="43358" actId="26606"/>
          <ac:spMkLst>
            <pc:docMk/>
            <pc:sldMk cId="2079632208" sldId="261"/>
            <ac:spMk id="3" creationId="{9BF62571-6BCB-4063-86D5-636FC49E6E8A}"/>
          </ac:spMkLst>
        </pc:spChg>
        <pc:graphicFrameChg chg="add">
          <ac:chgData name="Ishmail Qasim" userId="cb056d2613ecbb0c" providerId="LiveId" clId="{61B60A70-7E94-47F3-A870-742FE0702075}" dt="2021-08-18T02:15:42.105" v="43358" actId="26606"/>
          <ac:graphicFrameMkLst>
            <pc:docMk/>
            <pc:sldMk cId="2079632208" sldId="261"/>
            <ac:graphicFrameMk id="5" creationId="{1A8D9275-A292-4C67-B6F0-4492CE8F1D1B}"/>
          </ac:graphicFrameMkLst>
        </pc:graphicFrameChg>
      </pc:sldChg>
      <pc:sldChg chg="addSp delSp modSp mod setBg modClrScheme addAnim delAnim setClrOvrMap chgLayout modNotesTx">
        <pc:chgData name="Ishmail Qasim" userId="cb056d2613ecbb0c" providerId="LiveId" clId="{61B60A70-7E94-47F3-A870-742FE0702075}" dt="2021-08-18T02:16:49.853" v="43361" actId="26606"/>
        <pc:sldMkLst>
          <pc:docMk/>
          <pc:sldMk cId="2338179673" sldId="262"/>
        </pc:sldMkLst>
        <pc:spChg chg="mod ord">
          <ac:chgData name="Ishmail Qasim" userId="cb056d2613ecbb0c" providerId="LiveId" clId="{61B60A70-7E94-47F3-A870-742FE0702075}" dt="2021-08-16T18:45:43.920" v="8144" actId="26606"/>
          <ac:spMkLst>
            <pc:docMk/>
            <pc:sldMk cId="2338179673" sldId="262"/>
            <ac:spMk id="2" creationId="{ED3C4ABF-F737-4740-8948-A17FA6553C78}"/>
          </ac:spMkLst>
        </pc:spChg>
        <pc:spChg chg="del mod">
          <ac:chgData name="Ishmail Qasim" userId="cb056d2613ecbb0c" providerId="LiveId" clId="{61B60A70-7E94-47F3-A870-742FE0702075}" dt="2021-08-16T18:44:59.930" v="8136" actId="700"/>
          <ac:spMkLst>
            <pc:docMk/>
            <pc:sldMk cId="2338179673" sldId="262"/>
            <ac:spMk id="3" creationId="{5168944A-99BB-455C-9C42-0445F1FA380D}"/>
          </ac:spMkLst>
        </pc:spChg>
        <pc:spChg chg="add del">
          <ac:chgData name="Ishmail Qasim" userId="cb056d2613ecbb0c" providerId="LiveId" clId="{61B60A70-7E94-47F3-A870-742FE0702075}" dt="2021-08-16T18:45:39.325" v="8141" actId="26606"/>
          <ac:spMkLst>
            <pc:docMk/>
            <pc:sldMk cId="2338179673" sldId="262"/>
            <ac:spMk id="8" creationId="{8D06CE56-3881-4ADA-8CEF-D18B02C242A3}"/>
          </ac:spMkLst>
        </pc:spChg>
        <pc:spChg chg="add del">
          <ac:chgData name="Ishmail Qasim" userId="cb056d2613ecbb0c" providerId="LiveId" clId="{61B60A70-7E94-47F3-A870-742FE0702075}" dt="2021-08-16T18:45:17.010" v="8138" actId="26606"/>
          <ac:spMkLst>
            <pc:docMk/>
            <pc:sldMk cId="2338179673" sldId="262"/>
            <ac:spMk id="9" creationId="{8D06CE56-3881-4ADA-8CEF-D18B02C242A3}"/>
          </ac:spMkLst>
        </pc:spChg>
        <pc:spChg chg="add del">
          <ac:chgData name="Ishmail Qasim" userId="cb056d2613ecbb0c" providerId="LiveId" clId="{61B60A70-7E94-47F3-A870-742FE0702075}" dt="2021-08-16T18:45:39.325" v="8141" actId="26606"/>
          <ac:spMkLst>
            <pc:docMk/>
            <pc:sldMk cId="2338179673" sldId="262"/>
            <ac:spMk id="10" creationId="{79F3C543-62EC-4433-9C93-A2CD8764E9B4}"/>
          </ac:spMkLst>
        </pc:spChg>
        <pc:spChg chg="add del">
          <ac:chgData name="Ishmail Qasim" userId="cb056d2613ecbb0c" providerId="LiveId" clId="{61B60A70-7E94-47F3-A870-742FE0702075}" dt="2021-08-16T18:45:17.010" v="8138" actId="26606"/>
          <ac:spMkLst>
            <pc:docMk/>
            <pc:sldMk cId="2338179673" sldId="262"/>
            <ac:spMk id="11" creationId="{79F3C543-62EC-4433-9C93-A2CD8764E9B4}"/>
          </ac:spMkLst>
        </pc:spChg>
        <pc:spChg chg="add del">
          <ac:chgData name="Ishmail Qasim" userId="cb056d2613ecbb0c" providerId="LiveId" clId="{61B60A70-7E94-47F3-A870-742FE0702075}" dt="2021-08-16T18:45:39.325" v="8141" actId="26606"/>
          <ac:spMkLst>
            <pc:docMk/>
            <pc:sldMk cId="2338179673" sldId="262"/>
            <ac:spMk id="12" creationId="{E91DC736-0EF8-4F87-9146-EBF1D2EE4D3D}"/>
          </ac:spMkLst>
        </pc:spChg>
        <pc:spChg chg="add del">
          <ac:chgData name="Ishmail Qasim" userId="cb056d2613ecbb0c" providerId="LiveId" clId="{61B60A70-7E94-47F3-A870-742FE0702075}" dt="2021-08-16T18:45:17.010" v="8138" actId="26606"/>
          <ac:spMkLst>
            <pc:docMk/>
            <pc:sldMk cId="2338179673" sldId="262"/>
            <ac:spMk id="13" creationId="{5DCB5928-DC7D-4612-9922-441966E15627}"/>
          </ac:spMkLst>
        </pc:spChg>
        <pc:spChg chg="add del">
          <ac:chgData name="Ishmail Qasim" userId="cb056d2613ecbb0c" providerId="LiveId" clId="{61B60A70-7E94-47F3-A870-742FE0702075}" dt="2021-08-16T18:45:39.325" v="8141" actId="26606"/>
          <ac:spMkLst>
            <pc:docMk/>
            <pc:sldMk cId="2338179673" sldId="262"/>
            <ac:spMk id="14" creationId="{097CD68E-23E3-4007-8847-CD0944C4F7BE}"/>
          </ac:spMkLst>
        </pc:spChg>
        <pc:spChg chg="add del">
          <ac:chgData name="Ishmail Qasim" userId="cb056d2613ecbb0c" providerId="LiveId" clId="{61B60A70-7E94-47F3-A870-742FE0702075}" dt="2021-08-16T18:45:17.010" v="8138" actId="26606"/>
          <ac:spMkLst>
            <pc:docMk/>
            <pc:sldMk cId="2338179673" sldId="262"/>
            <ac:spMk id="15" creationId="{682C1161-1736-45EC-99B7-33F3CAE9D517}"/>
          </ac:spMkLst>
        </pc:spChg>
        <pc:spChg chg="add del">
          <ac:chgData name="Ishmail Qasim" userId="cb056d2613ecbb0c" providerId="LiveId" clId="{61B60A70-7E94-47F3-A870-742FE0702075}" dt="2021-08-16T18:45:39.325" v="8141" actId="26606"/>
          <ac:spMkLst>
            <pc:docMk/>
            <pc:sldMk cId="2338179673" sldId="262"/>
            <ac:spMk id="16" creationId="{AF2F604E-43BE-4DC3-B983-E071523364F8}"/>
          </ac:spMkLst>
        </pc:spChg>
        <pc:spChg chg="add del">
          <ac:chgData name="Ishmail Qasim" userId="cb056d2613ecbb0c" providerId="LiveId" clId="{61B60A70-7E94-47F3-A870-742FE0702075}" dt="2021-08-16T18:45:17.010" v="8138" actId="26606"/>
          <ac:spMkLst>
            <pc:docMk/>
            <pc:sldMk cId="2338179673" sldId="262"/>
            <ac:spMk id="17" creationId="{84D4DDB8-B68F-45B0-9F62-C4279996F672}"/>
          </ac:spMkLst>
        </pc:spChg>
        <pc:spChg chg="add del">
          <ac:chgData name="Ishmail Qasim" userId="cb056d2613ecbb0c" providerId="LiveId" clId="{61B60A70-7E94-47F3-A870-742FE0702075}" dt="2021-08-16T18:45:39.325" v="8141" actId="26606"/>
          <ac:spMkLst>
            <pc:docMk/>
            <pc:sldMk cId="2338179673" sldId="262"/>
            <ac:spMk id="18" creationId="{08C9B587-E65E-4B52-B37C-ABEBB6E87928}"/>
          </ac:spMkLst>
        </pc:spChg>
        <pc:spChg chg="add del">
          <ac:chgData name="Ishmail Qasim" userId="cb056d2613ecbb0c" providerId="LiveId" clId="{61B60A70-7E94-47F3-A870-742FE0702075}" dt="2021-08-16T18:45:17.010" v="8138" actId="26606"/>
          <ac:spMkLst>
            <pc:docMk/>
            <pc:sldMk cId="2338179673" sldId="262"/>
            <ac:spMk id="19" creationId="{AF2F604E-43BE-4DC3-B983-E071523364F8}"/>
          </ac:spMkLst>
        </pc:spChg>
        <pc:spChg chg="add del">
          <ac:chgData name="Ishmail Qasim" userId="cb056d2613ecbb0c" providerId="LiveId" clId="{61B60A70-7E94-47F3-A870-742FE0702075}" dt="2021-08-16T18:45:43.904" v="8143" actId="26606"/>
          <ac:spMkLst>
            <pc:docMk/>
            <pc:sldMk cId="2338179673" sldId="262"/>
            <ac:spMk id="20" creationId="{8D06CE56-3881-4ADA-8CEF-D18B02C242A3}"/>
          </ac:spMkLst>
        </pc:spChg>
        <pc:spChg chg="add del">
          <ac:chgData name="Ishmail Qasim" userId="cb056d2613ecbb0c" providerId="LiveId" clId="{61B60A70-7E94-47F3-A870-742FE0702075}" dt="2021-08-16T18:45:17.010" v="8138" actId="26606"/>
          <ac:spMkLst>
            <pc:docMk/>
            <pc:sldMk cId="2338179673" sldId="262"/>
            <ac:spMk id="21" creationId="{08C9B587-E65E-4B52-B37C-ABEBB6E87928}"/>
          </ac:spMkLst>
        </pc:spChg>
        <pc:spChg chg="add del">
          <ac:chgData name="Ishmail Qasim" userId="cb056d2613ecbb0c" providerId="LiveId" clId="{61B60A70-7E94-47F3-A870-742FE0702075}" dt="2021-08-16T18:45:43.904" v="8143" actId="26606"/>
          <ac:spMkLst>
            <pc:docMk/>
            <pc:sldMk cId="2338179673" sldId="262"/>
            <ac:spMk id="22" creationId="{79F3C543-62EC-4433-9C93-A2CD8764E9B4}"/>
          </ac:spMkLst>
        </pc:spChg>
        <pc:spChg chg="add del">
          <ac:chgData name="Ishmail Qasim" userId="cb056d2613ecbb0c" providerId="LiveId" clId="{61B60A70-7E94-47F3-A870-742FE0702075}" dt="2021-08-16T18:45:43.904" v="8143" actId="26606"/>
          <ac:spMkLst>
            <pc:docMk/>
            <pc:sldMk cId="2338179673" sldId="262"/>
            <ac:spMk id="23" creationId="{8EE94D8D-BC47-413E-91AB-A2FCCE172B57}"/>
          </ac:spMkLst>
        </pc:spChg>
        <pc:spChg chg="add del">
          <ac:chgData name="Ishmail Qasim" userId="cb056d2613ecbb0c" providerId="LiveId" clId="{61B60A70-7E94-47F3-A870-742FE0702075}" dt="2021-08-16T18:45:43.904" v="8143" actId="26606"/>
          <ac:spMkLst>
            <pc:docMk/>
            <pc:sldMk cId="2338179673" sldId="262"/>
            <ac:spMk id="24" creationId="{284A8429-F65A-490D-96E4-1158D3E8A026}"/>
          </ac:spMkLst>
        </pc:spChg>
        <pc:spChg chg="add del">
          <ac:chgData name="Ishmail Qasim" userId="cb056d2613ecbb0c" providerId="LiveId" clId="{61B60A70-7E94-47F3-A870-742FE0702075}" dt="2021-08-16T18:45:43.904" v="8143" actId="26606"/>
          <ac:spMkLst>
            <pc:docMk/>
            <pc:sldMk cId="2338179673" sldId="262"/>
            <ac:spMk id="26" creationId="{0F022291-A82B-4D23-A1E0-5F9BD684669E}"/>
          </ac:spMkLst>
        </pc:spChg>
        <pc:spChg chg="add del">
          <ac:chgData name="Ishmail Qasim" userId="cb056d2613ecbb0c" providerId="LiveId" clId="{61B60A70-7E94-47F3-A870-742FE0702075}" dt="2021-08-18T02:16:49.853" v="43361" actId="26606"/>
          <ac:spMkLst>
            <pc:docMk/>
            <pc:sldMk cId="2338179673" sldId="262"/>
            <ac:spMk id="28" creationId="{8D06CE56-3881-4ADA-8CEF-D18B02C242A3}"/>
          </ac:spMkLst>
        </pc:spChg>
        <pc:spChg chg="add del">
          <ac:chgData name="Ishmail Qasim" userId="cb056d2613ecbb0c" providerId="LiveId" clId="{61B60A70-7E94-47F3-A870-742FE0702075}" dt="2021-08-18T02:16:49.853" v="43361" actId="26606"/>
          <ac:spMkLst>
            <pc:docMk/>
            <pc:sldMk cId="2338179673" sldId="262"/>
            <ac:spMk id="29" creationId="{79F3C543-62EC-4433-9C93-A2CD8764E9B4}"/>
          </ac:spMkLst>
        </pc:spChg>
        <pc:spChg chg="add del">
          <ac:chgData name="Ishmail Qasim" userId="cb056d2613ecbb0c" providerId="LiveId" clId="{61B60A70-7E94-47F3-A870-742FE0702075}" dt="2021-08-18T02:16:49.853" v="43361" actId="26606"/>
          <ac:spMkLst>
            <pc:docMk/>
            <pc:sldMk cId="2338179673" sldId="262"/>
            <ac:spMk id="30" creationId="{E91DC736-0EF8-4F87-9146-EBF1D2EE4D3D}"/>
          </ac:spMkLst>
        </pc:spChg>
        <pc:spChg chg="add del">
          <ac:chgData name="Ishmail Qasim" userId="cb056d2613ecbb0c" providerId="LiveId" clId="{61B60A70-7E94-47F3-A870-742FE0702075}" dt="2021-08-18T02:16:49.853" v="43361" actId="26606"/>
          <ac:spMkLst>
            <pc:docMk/>
            <pc:sldMk cId="2338179673" sldId="262"/>
            <ac:spMk id="32" creationId="{097CD68E-23E3-4007-8847-CD0944C4F7BE}"/>
          </ac:spMkLst>
        </pc:spChg>
        <pc:spChg chg="add del">
          <ac:chgData name="Ishmail Qasim" userId="cb056d2613ecbb0c" providerId="LiveId" clId="{61B60A70-7E94-47F3-A870-742FE0702075}" dt="2021-08-18T02:16:49.853" v="43361" actId="26606"/>
          <ac:spMkLst>
            <pc:docMk/>
            <pc:sldMk cId="2338179673" sldId="262"/>
            <ac:spMk id="33" creationId="{AF2F604E-43BE-4DC3-B983-E071523364F8}"/>
          </ac:spMkLst>
        </pc:spChg>
        <pc:spChg chg="add del">
          <ac:chgData name="Ishmail Qasim" userId="cb056d2613ecbb0c" providerId="LiveId" clId="{61B60A70-7E94-47F3-A870-742FE0702075}" dt="2021-08-18T02:16:49.853" v="43361" actId="26606"/>
          <ac:spMkLst>
            <pc:docMk/>
            <pc:sldMk cId="2338179673" sldId="262"/>
            <ac:spMk id="34" creationId="{08C9B587-E65E-4B52-B37C-ABEBB6E87928}"/>
          </ac:spMkLst>
        </pc:spChg>
        <pc:spChg chg="add">
          <ac:chgData name="Ishmail Qasim" userId="cb056d2613ecbb0c" providerId="LiveId" clId="{61B60A70-7E94-47F3-A870-742FE0702075}" dt="2021-08-18T02:16:49.853" v="43361" actId="26606"/>
          <ac:spMkLst>
            <pc:docMk/>
            <pc:sldMk cId="2338179673" sldId="262"/>
            <ac:spMk id="36" creationId="{8D06CE56-3881-4ADA-8CEF-D18B02C242A3}"/>
          </ac:spMkLst>
        </pc:spChg>
        <pc:spChg chg="add">
          <ac:chgData name="Ishmail Qasim" userId="cb056d2613ecbb0c" providerId="LiveId" clId="{61B60A70-7E94-47F3-A870-742FE0702075}" dt="2021-08-18T02:16:49.853" v="43361" actId="26606"/>
          <ac:spMkLst>
            <pc:docMk/>
            <pc:sldMk cId="2338179673" sldId="262"/>
            <ac:spMk id="37" creationId="{79F3C543-62EC-4433-9C93-A2CD8764E9B4}"/>
          </ac:spMkLst>
        </pc:spChg>
        <pc:spChg chg="add">
          <ac:chgData name="Ishmail Qasim" userId="cb056d2613ecbb0c" providerId="LiveId" clId="{61B60A70-7E94-47F3-A870-742FE0702075}" dt="2021-08-18T02:16:49.853" v="43361" actId="26606"/>
          <ac:spMkLst>
            <pc:docMk/>
            <pc:sldMk cId="2338179673" sldId="262"/>
            <ac:spMk id="38" creationId="{0671A8AE-40A1-4631-A6B8-581AFF065482}"/>
          </ac:spMkLst>
        </pc:spChg>
        <pc:spChg chg="add del">
          <ac:chgData name="Ishmail Qasim" userId="cb056d2613ecbb0c" providerId="LiveId" clId="{61B60A70-7E94-47F3-A870-742FE0702075}" dt="2021-08-18T02:16:46.878" v="43360" actId="26606"/>
          <ac:spMkLst>
            <pc:docMk/>
            <pc:sldMk cId="2338179673" sldId="262"/>
            <ac:spMk id="39" creationId="{8D06CE56-3881-4ADA-8CEF-D18B02C242A3}"/>
          </ac:spMkLst>
        </pc:spChg>
        <pc:spChg chg="add">
          <ac:chgData name="Ishmail Qasim" userId="cb056d2613ecbb0c" providerId="LiveId" clId="{61B60A70-7E94-47F3-A870-742FE0702075}" dt="2021-08-18T02:16:49.853" v="43361" actId="26606"/>
          <ac:spMkLst>
            <pc:docMk/>
            <pc:sldMk cId="2338179673" sldId="262"/>
            <ac:spMk id="40" creationId="{A44CD100-6267-4E62-AA64-2182A3A6A1C0}"/>
          </ac:spMkLst>
        </pc:spChg>
        <pc:spChg chg="add del">
          <ac:chgData name="Ishmail Qasim" userId="cb056d2613ecbb0c" providerId="LiveId" clId="{61B60A70-7E94-47F3-A870-742FE0702075}" dt="2021-08-18T02:16:46.878" v="43360" actId="26606"/>
          <ac:spMkLst>
            <pc:docMk/>
            <pc:sldMk cId="2338179673" sldId="262"/>
            <ac:spMk id="41" creationId="{79F3C543-62EC-4433-9C93-A2CD8764E9B4}"/>
          </ac:spMkLst>
        </pc:spChg>
        <pc:spChg chg="add">
          <ac:chgData name="Ishmail Qasim" userId="cb056d2613ecbb0c" providerId="LiveId" clId="{61B60A70-7E94-47F3-A870-742FE0702075}" dt="2021-08-18T02:16:49.853" v="43361" actId="26606"/>
          <ac:spMkLst>
            <pc:docMk/>
            <pc:sldMk cId="2338179673" sldId="262"/>
            <ac:spMk id="42" creationId="{AF2F604E-43BE-4DC3-B983-E071523364F8}"/>
          </ac:spMkLst>
        </pc:spChg>
        <pc:spChg chg="add del">
          <ac:chgData name="Ishmail Qasim" userId="cb056d2613ecbb0c" providerId="LiveId" clId="{61B60A70-7E94-47F3-A870-742FE0702075}" dt="2021-08-18T02:16:46.878" v="43360" actId="26606"/>
          <ac:spMkLst>
            <pc:docMk/>
            <pc:sldMk cId="2338179673" sldId="262"/>
            <ac:spMk id="43" creationId="{0671A8AE-40A1-4631-A6B8-581AFF065482}"/>
          </ac:spMkLst>
        </pc:spChg>
        <pc:spChg chg="add">
          <ac:chgData name="Ishmail Qasim" userId="cb056d2613ecbb0c" providerId="LiveId" clId="{61B60A70-7E94-47F3-A870-742FE0702075}" dt="2021-08-18T02:16:49.853" v="43361" actId="26606"/>
          <ac:spMkLst>
            <pc:docMk/>
            <pc:sldMk cId="2338179673" sldId="262"/>
            <ac:spMk id="44" creationId="{08C9B587-E65E-4B52-B37C-ABEBB6E87928}"/>
          </ac:spMkLst>
        </pc:spChg>
        <pc:spChg chg="add del">
          <ac:chgData name="Ishmail Qasim" userId="cb056d2613ecbb0c" providerId="LiveId" clId="{61B60A70-7E94-47F3-A870-742FE0702075}" dt="2021-08-18T02:16:46.878" v="43360" actId="26606"/>
          <ac:spMkLst>
            <pc:docMk/>
            <pc:sldMk cId="2338179673" sldId="262"/>
            <ac:spMk id="45" creationId="{A44CD100-6267-4E62-AA64-2182A3A6A1C0}"/>
          </ac:spMkLst>
        </pc:spChg>
        <pc:spChg chg="add del">
          <ac:chgData name="Ishmail Qasim" userId="cb056d2613ecbb0c" providerId="LiveId" clId="{61B60A70-7E94-47F3-A870-742FE0702075}" dt="2021-08-18T02:16:46.878" v="43360" actId="26606"/>
          <ac:spMkLst>
            <pc:docMk/>
            <pc:sldMk cId="2338179673" sldId="262"/>
            <ac:spMk id="47" creationId="{AF2F604E-43BE-4DC3-B983-E071523364F8}"/>
          </ac:spMkLst>
        </pc:spChg>
        <pc:spChg chg="add del">
          <ac:chgData name="Ishmail Qasim" userId="cb056d2613ecbb0c" providerId="LiveId" clId="{61B60A70-7E94-47F3-A870-742FE0702075}" dt="2021-08-18T02:16:46.878" v="43360" actId="26606"/>
          <ac:spMkLst>
            <pc:docMk/>
            <pc:sldMk cId="2338179673" sldId="262"/>
            <ac:spMk id="49" creationId="{08C9B587-E65E-4B52-B37C-ABEBB6E87928}"/>
          </ac:spMkLst>
        </pc:spChg>
        <pc:picChg chg="add del">
          <ac:chgData name="Ishmail Qasim" userId="cb056d2613ecbb0c" providerId="LiveId" clId="{61B60A70-7E94-47F3-A870-742FE0702075}" dt="2021-08-16T18:45:39.325" v="8141" actId="26606"/>
          <ac:picMkLst>
            <pc:docMk/>
            <pc:sldMk cId="2338179673" sldId="262"/>
            <ac:picMk id="4" creationId="{9969E8E3-BB95-4965-B974-3CCB2322B239}"/>
          </ac:picMkLst>
        </pc:picChg>
        <pc:picChg chg="add del">
          <ac:chgData name="Ishmail Qasim" userId="cb056d2613ecbb0c" providerId="LiveId" clId="{61B60A70-7E94-47F3-A870-742FE0702075}" dt="2021-08-16T18:45:17.010" v="8138" actId="26606"/>
          <ac:picMkLst>
            <pc:docMk/>
            <pc:sldMk cId="2338179673" sldId="262"/>
            <ac:picMk id="6" creationId="{4BF6DD40-AE7B-48A9-92B5-26C7E03BDDBF}"/>
          </ac:picMkLst>
        </pc:picChg>
        <pc:picChg chg="add del">
          <ac:chgData name="Ishmail Qasim" userId="cb056d2613ecbb0c" providerId="LiveId" clId="{61B60A70-7E94-47F3-A870-742FE0702075}" dt="2021-08-16T18:45:43.904" v="8143" actId="26606"/>
          <ac:picMkLst>
            <pc:docMk/>
            <pc:sldMk cId="2338179673" sldId="262"/>
            <ac:picMk id="25" creationId="{8CAD5AB4-8B81-4390-A566-DEC7E0D8D01B}"/>
          </ac:picMkLst>
        </pc:picChg>
        <pc:picChg chg="add">
          <ac:chgData name="Ishmail Qasim" userId="cb056d2613ecbb0c" providerId="LiveId" clId="{61B60A70-7E94-47F3-A870-742FE0702075}" dt="2021-08-16T18:45:43.920" v="8144" actId="26606"/>
          <ac:picMkLst>
            <pc:docMk/>
            <pc:sldMk cId="2338179673" sldId="262"/>
            <ac:picMk id="31" creationId="{9969E8E3-BB95-4965-B974-3CCB2322B239}"/>
          </ac:picMkLst>
        </pc:picChg>
      </pc:sldChg>
      <pc:sldChg chg="addSp delSp modSp mod setBg delDesignElem modNotesTx">
        <pc:chgData name="Ishmail Qasim" userId="cb056d2613ecbb0c" providerId="LiveId" clId="{61B60A70-7E94-47F3-A870-742FE0702075}" dt="2021-08-16T18:46:54.806" v="8149" actId="20577"/>
        <pc:sldMkLst>
          <pc:docMk/>
          <pc:sldMk cId="3206185078" sldId="263"/>
        </pc:sldMkLst>
        <pc:spChg chg="mod">
          <ac:chgData name="Ishmail Qasim" userId="cb056d2613ecbb0c" providerId="LiveId" clId="{61B60A70-7E94-47F3-A870-742FE0702075}" dt="2021-08-16T18:21:39.645" v="6184" actId="26606"/>
          <ac:spMkLst>
            <pc:docMk/>
            <pc:sldMk cId="3206185078" sldId="263"/>
            <ac:spMk id="2" creationId="{A7E76435-C421-4451-9F0F-A8E63051D332}"/>
          </ac:spMkLst>
        </pc:spChg>
        <pc:spChg chg="add del mod">
          <ac:chgData name="Ishmail Qasim" userId="cb056d2613ecbb0c" providerId="LiveId" clId="{61B60A70-7E94-47F3-A870-742FE0702075}" dt="2021-08-16T18:27:52.122" v="6251" actId="27636"/>
          <ac:spMkLst>
            <pc:docMk/>
            <pc:sldMk cId="3206185078" sldId="263"/>
            <ac:spMk id="3" creationId="{F70EC68C-8727-4630-BB3F-817603F49240}"/>
          </ac:spMkLst>
        </pc:spChg>
        <pc:spChg chg="add del">
          <ac:chgData name="Ishmail Qasim" userId="cb056d2613ecbb0c" providerId="LiveId" clId="{61B60A70-7E94-47F3-A870-742FE0702075}" dt="2021-08-16T18:22:31.512" v="6194"/>
          <ac:spMkLst>
            <pc:docMk/>
            <pc:sldMk cId="3206185078" sldId="263"/>
            <ac:spMk id="6" creationId="{A52B99F1-B2DC-437E-A8A1-A57F2F29F8D1}"/>
          </ac:spMkLst>
        </pc:spChg>
        <pc:spChg chg="add del">
          <ac:chgData name="Ishmail Qasim" userId="cb056d2613ecbb0c" providerId="LiveId" clId="{61B60A70-7E94-47F3-A870-742FE0702075}" dt="2021-08-16T18:22:31.512" v="6194"/>
          <ac:spMkLst>
            <pc:docMk/>
            <pc:sldMk cId="3206185078" sldId="263"/>
            <ac:spMk id="7" creationId="{55F8BA08-3E38-4B70-B93A-74F08E092206}"/>
          </ac:spMkLst>
        </pc:spChg>
        <pc:spChg chg="add del">
          <ac:chgData name="Ishmail Qasim" userId="cb056d2613ecbb0c" providerId="LiveId" clId="{61B60A70-7E94-47F3-A870-742FE0702075}" dt="2021-08-16T18:19:58.380" v="6169" actId="26606"/>
          <ac:spMkLst>
            <pc:docMk/>
            <pc:sldMk cId="3206185078" sldId="263"/>
            <ac:spMk id="8" creationId="{2029D5AD-8348-4446-B191-6A9B6FE03F21}"/>
          </ac:spMkLst>
        </pc:spChg>
        <pc:spChg chg="add del">
          <ac:chgData name="Ishmail Qasim" userId="cb056d2613ecbb0c" providerId="LiveId" clId="{61B60A70-7E94-47F3-A870-742FE0702075}" dt="2021-08-16T18:19:52.551" v="6167" actId="26606"/>
          <ac:spMkLst>
            <pc:docMk/>
            <pc:sldMk cId="3206185078" sldId="263"/>
            <ac:spMk id="9" creationId="{7517A47C-B2E5-4B79-8061-D74B1311AF6E}"/>
          </ac:spMkLst>
        </pc:spChg>
        <pc:spChg chg="add del">
          <ac:chgData name="Ishmail Qasim" userId="cb056d2613ecbb0c" providerId="LiveId" clId="{61B60A70-7E94-47F3-A870-742FE0702075}" dt="2021-08-16T18:19:58.380" v="6169" actId="26606"/>
          <ac:spMkLst>
            <pc:docMk/>
            <pc:sldMk cId="3206185078" sldId="263"/>
            <ac:spMk id="10" creationId="{A3F395A2-2B64-4749-BD93-2F159C7E1FB5}"/>
          </ac:spMkLst>
        </pc:spChg>
        <pc:spChg chg="add del">
          <ac:chgData name="Ishmail Qasim" userId="cb056d2613ecbb0c" providerId="LiveId" clId="{61B60A70-7E94-47F3-A870-742FE0702075}" dt="2021-08-16T18:19:52.551" v="6167" actId="26606"/>
          <ac:spMkLst>
            <pc:docMk/>
            <pc:sldMk cId="3206185078" sldId="263"/>
            <ac:spMk id="11" creationId="{C505E780-2083-4CB5-A42A-5E0E2908ECC3}"/>
          </ac:spMkLst>
        </pc:spChg>
        <pc:spChg chg="add del">
          <ac:chgData name="Ishmail Qasim" userId="cb056d2613ecbb0c" providerId="LiveId" clId="{61B60A70-7E94-47F3-A870-742FE0702075}" dt="2021-08-16T18:19:58.380" v="6169" actId="26606"/>
          <ac:spMkLst>
            <pc:docMk/>
            <pc:sldMk cId="3206185078" sldId="263"/>
            <ac:spMk id="12" creationId="{5CF0135B-EAB8-4CA0-896C-2D897ECD28BC}"/>
          </ac:spMkLst>
        </pc:spChg>
        <pc:spChg chg="add del">
          <ac:chgData name="Ishmail Qasim" userId="cb056d2613ecbb0c" providerId="LiveId" clId="{61B60A70-7E94-47F3-A870-742FE0702075}" dt="2021-08-16T18:19:52.551" v="6167" actId="26606"/>
          <ac:spMkLst>
            <pc:docMk/>
            <pc:sldMk cId="3206185078" sldId="263"/>
            <ac:spMk id="13" creationId="{D2C0AE1C-0118-41AE-8A10-7CDCBF10E96F}"/>
          </ac:spMkLst>
        </pc:spChg>
        <pc:spChg chg="add del">
          <ac:chgData name="Ishmail Qasim" userId="cb056d2613ecbb0c" providerId="LiveId" clId="{61B60A70-7E94-47F3-A870-742FE0702075}" dt="2021-08-16T18:19:58.380" v="6169" actId="26606"/>
          <ac:spMkLst>
            <pc:docMk/>
            <pc:sldMk cId="3206185078" sldId="263"/>
            <ac:spMk id="14" creationId="{92C3387C-D24F-4737-8A37-1DC5CFF09CFA}"/>
          </ac:spMkLst>
        </pc:spChg>
        <pc:spChg chg="add del">
          <ac:chgData name="Ishmail Qasim" userId="cb056d2613ecbb0c" providerId="LiveId" clId="{61B60A70-7E94-47F3-A870-742FE0702075}" dt="2021-08-16T18:19:52.551" v="6167" actId="26606"/>
          <ac:spMkLst>
            <pc:docMk/>
            <pc:sldMk cId="3206185078" sldId="263"/>
            <ac:spMk id="15" creationId="{463EEC44-1BA3-44ED-81FC-A644B04B2A44}"/>
          </ac:spMkLst>
        </pc:spChg>
        <pc:spChg chg="add del">
          <ac:chgData name="Ishmail Qasim" userId="cb056d2613ecbb0c" providerId="LiveId" clId="{61B60A70-7E94-47F3-A870-742FE0702075}" dt="2021-08-16T18:21:12.715" v="6179" actId="26606"/>
          <ac:spMkLst>
            <pc:docMk/>
            <pc:sldMk cId="3206185078" sldId="263"/>
            <ac:spMk id="16" creationId="{A52B99F1-B2DC-437E-A8A1-A57F2F29F8D1}"/>
          </ac:spMkLst>
        </pc:spChg>
        <pc:spChg chg="add del">
          <ac:chgData name="Ishmail Qasim" userId="cb056d2613ecbb0c" providerId="LiveId" clId="{61B60A70-7E94-47F3-A870-742FE0702075}" dt="2021-08-16T18:21:12.715" v="6179" actId="26606"/>
          <ac:spMkLst>
            <pc:docMk/>
            <pc:sldMk cId="3206185078" sldId="263"/>
            <ac:spMk id="17" creationId="{55F8BA08-3E38-4B70-B93A-74F08E092206}"/>
          </ac:spMkLst>
        </pc:spChg>
        <pc:spChg chg="add del">
          <ac:chgData name="Ishmail Qasim" userId="cb056d2613ecbb0c" providerId="LiveId" clId="{61B60A70-7E94-47F3-A870-742FE0702075}" dt="2021-08-16T18:21:12.715" v="6179" actId="26606"/>
          <ac:spMkLst>
            <pc:docMk/>
            <pc:sldMk cId="3206185078" sldId="263"/>
            <ac:spMk id="18" creationId="{357F1B33-79AB-4A71-8CEC-4546D709B8C8}"/>
          </ac:spMkLst>
        </pc:spChg>
        <pc:spChg chg="add del">
          <ac:chgData name="Ishmail Qasim" userId="cb056d2613ecbb0c" providerId="LiveId" clId="{61B60A70-7E94-47F3-A870-742FE0702075}" dt="2021-08-16T18:22:31.512" v="6194"/>
          <ac:spMkLst>
            <pc:docMk/>
            <pc:sldMk cId="3206185078" sldId="263"/>
            <ac:spMk id="19" creationId="{357F1B33-79AB-4A71-8CEC-4546D709B8C8}"/>
          </ac:spMkLst>
        </pc:spChg>
        <pc:graphicFrameChg chg="add del">
          <ac:chgData name="Ishmail Qasim" userId="cb056d2613ecbb0c" providerId="LiveId" clId="{61B60A70-7E94-47F3-A870-742FE0702075}" dt="2021-08-16T18:19:52.551" v="6167" actId="26606"/>
          <ac:graphicFrameMkLst>
            <pc:docMk/>
            <pc:sldMk cId="3206185078" sldId="263"/>
            <ac:graphicFrameMk id="5" creationId="{93284489-5071-491F-A5B9-9DDFED075AC8}"/>
          </ac:graphicFrameMkLst>
        </pc:graphicFrameChg>
      </pc:sldChg>
      <pc:sldChg chg="addSp delSp modSp mod setBg delDesignElem modNotesTx">
        <pc:chgData name="Ishmail Qasim" userId="cb056d2613ecbb0c" providerId="LiveId" clId="{61B60A70-7E94-47F3-A870-742FE0702075}" dt="2021-08-16T18:48:18.886" v="8159" actId="20577"/>
        <pc:sldMkLst>
          <pc:docMk/>
          <pc:sldMk cId="680696809" sldId="264"/>
        </pc:sldMkLst>
        <pc:spChg chg="mod">
          <ac:chgData name="Ishmail Qasim" userId="cb056d2613ecbb0c" providerId="LiveId" clId="{61B60A70-7E94-47F3-A870-742FE0702075}" dt="2021-08-16T18:22:10.052" v="6187" actId="20577"/>
          <ac:spMkLst>
            <pc:docMk/>
            <pc:sldMk cId="680696809" sldId="264"/>
            <ac:spMk id="2" creationId="{A6298858-EC2C-46C8-96E3-652A0EECE0DC}"/>
          </ac:spMkLst>
        </pc:spChg>
        <pc:spChg chg="add del mod">
          <ac:chgData name="Ishmail Qasim" userId="cb056d2613ecbb0c" providerId="LiveId" clId="{61B60A70-7E94-47F3-A870-742FE0702075}" dt="2021-08-16T18:33:48.194" v="7074" actId="6549"/>
          <ac:spMkLst>
            <pc:docMk/>
            <pc:sldMk cId="680696809" sldId="264"/>
            <ac:spMk id="3" creationId="{99F8187E-2E24-4A35-880B-F242D7C73C7A}"/>
          </ac:spMkLst>
        </pc:spChg>
        <pc:spChg chg="add del">
          <ac:chgData name="Ishmail Qasim" userId="cb056d2613ecbb0c" providerId="LiveId" clId="{61B60A70-7E94-47F3-A870-742FE0702075}" dt="2021-08-16T18:22:31.512" v="6194"/>
          <ac:spMkLst>
            <pc:docMk/>
            <pc:sldMk cId="680696809" sldId="264"/>
            <ac:spMk id="6" creationId="{A52B99F1-B2DC-437E-A8A1-A57F2F29F8D1}"/>
          </ac:spMkLst>
        </pc:spChg>
        <pc:spChg chg="add del">
          <ac:chgData name="Ishmail Qasim" userId="cb056d2613ecbb0c" providerId="LiveId" clId="{61B60A70-7E94-47F3-A870-742FE0702075}" dt="2021-08-16T18:22:31.512" v="6194"/>
          <ac:spMkLst>
            <pc:docMk/>
            <pc:sldMk cId="680696809" sldId="264"/>
            <ac:spMk id="7" creationId="{55F8BA08-3E38-4B70-B93A-74F08E092206}"/>
          </ac:spMkLst>
        </pc:spChg>
        <pc:spChg chg="add del">
          <ac:chgData name="Ishmail Qasim" userId="cb056d2613ecbb0c" providerId="LiveId" clId="{61B60A70-7E94-47F3-A870-742FE0702075}" dt="2021-08-16T18:20:11.678" v="6172" actId="26606"/>
          <ac:spMkLst>
            <pc:docMk/>
            <pc:sldMk cId="680696809" sldId="264"/>
            <ac:spMk id="8" creationId="{A52B99F1-B2DC-437E-A8A1-A57F2F29F8D1}"/>
          </ac:spMkLst>
        </pc:spChg>
        <pc:spChg chg="add del">
          <ac:chgData name="Ishmail Qasim" userId="cb056d2613ecbb0c" providerId="LiveId" clId="{61B60A70-7E94-47F3-A870-742FE0702075}" dt="2021-08-16T18:21:12.403" v="6178" actId="26606"/>
          <ac:spMkLst>
            <pc:docMk/>
            <pc:sldMk cId="680696809" sldId="264"/>
            <ac:spMk id="9" creationId="{7517A47C-B2E5-4B79-8061-D74B1311AF6E}"/>
          </ac:spMkLst>
        </pc:spChg>
        <pc:spChg chg="add del">
          <ac:chgData name="Ishmail Qasim" userId="cb056d2613ecbb0c" providerId="LiveId" clId="{61B60A70-7E94-47F3-A870-742FE0702075}" dt="2021-08-16T18:20:11.678" v="6172" actId="26606"/>
          <ac:spMkLst>
            <pc:docMk/>
            <pc:sldMk cId="680696809" sldId="264"/>
            <ac:spMk id="10" creationId="{55F8BA08-3E38-4B70-B93A-74F08E092206}"/>
          </ac:spMkLst>
        </pc:spChg>
        <pc:spChg chg="add del">
          <ac:chgData name="Ishmail Qasim" userId="cb056d2613ecbb0c" providerId="LiveId" clId="{61B60A70-7E94-47F3-A870-742FE0702075}" dt="2021-08-16T18:21:12.403" v="6178" actId="26606"/>
          <ac:spMkLst>
            <pc:docMk/>
            <pc:sldMk cId="680696809" sldId="264"/>
            <ac:spMk id="11" creationId="{C505E780-2083-4CB5-A42A-5E0E2908ECC3}"/>
          </ac:spMkLst>
        </pc:spChg>
        <pc:spChg chg="add del">
          <ac:chgData name="Ishmail Qasim" userId="cb056d2613ecbb0c" providerId="LiveId" clId="{61B60A70-7E94-47F3-A870-742FE0702075}" dt="2021-08-16T18:20:11.678" v="6172" actId="26606"/>
          <ac:spMkLst>
            <pc:docMk/>
            <pc:sldMk cId="680696809" sldId="264"/>
            <ac:spMk id="12" creationId="{357F1B33-79AB-4A71-8CEC-4546D709B8C8}"/>
          </ac:spMkLst>
        </pc:spChg>
        <pc:spChg chg="add del">
          <ac:chgData name="Ishmail Qasim" userId="cb056d2613ecbb0c" providerId="LiveId" clId="{61B60A70-7E94-47F3-A870-742FE0702075}" dt="2021-08-16T18:21:12.403" v="6178" actId="26606"/>
          <ac:spMkLst>
            <pc:docMk/>
            <pc:sldMk cId="680696809" sldId="264"/>
            <ac:spMk id="13" creationId="{D2C0AE1C-0118-41AE-8A10-7CDCBF10E96F}"/>
          </ac:spMkLst>
        </pc:spChg>
        <pc:spChg chg="add del">
          <ac:chgData name="Ishmail Qasim" userId="cb056d2613ecbb0c" providerId="LiveId" clId="{61B60A70-7E94-47F3-A870-742FE0702075}" dt="2021-08-16T18:22:31.512" v="6194"/>
          <ac:spMkLst>
            <pc:docMk/>
            <pc:sldMk cId="680696809" sldId="264"/>
            <ac:spMk id="14" creationId="{357F1B33-79AB-4A71-8CEC-4546D709B8C8}"/>
          </ac:spMkLst>
        </pc:spChg>
        <pc:spChg chg="add del">
          <ac:chgData name="Ishmail Qasim" userId="cb056d2613ecbb0c" providerId="LiveId" clId="{61B60A70-7E94-47F3-A870-742FE0702075}" dt="2021-08-16T18:21:12.403" v="6178" actId="26606"/>
          <ac:spMkLst>
            <pc:docMk/>
            <pc:sldMk cId="680696809" sldId="264"/>
            <ac:spMk id="15" creationId="{463EEC44-1BA3-44ED-81FC-A644B04B2A44}"/>
          </ac:spMkLst>
        </pc:spChg>
        <pc:spChg chg="add del">
          <ac:chgData name="Ishmail Qasim" userId="cb056d2613ecbb0c" providerId="LiveId" clId="{61B60A70-7E94-47F3-A870-742FE0702075}" dt="2021-08-16T18:21:10.251" v="6177" actId="26606"/>
          <ac:spMkLst>
            <pc:docMk/>
            <pc:sldMk cId="680696809" sldId="264"/>
            <ac:spMk id="20" creationId="{AFF8D2E5-2C4E-47B1-930B-6C82B7C31331}"/>
          </ac:spMkLst>
        </pc:spChg>
        <pc:spChg chg="add del">
          <ac:chgData name="Ishmail Qasim" userId="cb056d2613ecbb0c" providerId="LiveId" clId="{61B60A70-7E94-47F3-A870-742FE0702075}" dt="2021-08-16T18:21:10.251" v="6177" actId="26606"/>
          <ac:spMkLst>
            <pc:docMk/>
            <pc:sldMk cId="680696809" sldId="264"/>
            <ac:spMk id="22" creationId="{801E4ADA-0EA9-4930-846E-3C11E8BED6DD}"/>
          </ac:spMkLst>
        </pc:spChg>
        <pc:spChg chg="add del">
          <ac:chgData name="Ishmail Qasim" userId="cb056d2613ecbb0c" providerId="LiveId" clId="{61B60A70-7E94-47F3-A870-742FE0702075}" dt="2021-08-16T18:21:10.251" v="6177" actId="26606"/>
          <ac:spMkLst>
            <pc:docMk/>
            <pc:sldMk cId="680696809" sldId="264"/>
            <ac:spMk id="24" creationId="{FB92FFCE-0C90-454E-AA25-D4EE9A6C39C5}"/>
          </ac:spMkLst>
        </pc:spChg>
        <pc:graphicFrameChg chg="add del mod modGraphic">
          <ac:chgData name="Ishmail Qasim" userId="cb056d2613ecbb0c" providerId="LiveId" clId="{61B60A70-7E94-47F3-A870-742FE0702075}" dt="2021-08-16T18:21:12.403" v="6178" actId="26606"/>
          <ac:graphicFrameMkLst>
            <pc:docMk/>
            <pc:sldMk cId="680696809" sldId="264"/>
            <ac:graphicFrameMk id="5" creationId="{8F4A621F-BD84-4B34-B770-3442C8AD52DA}"/>
          </ac:graphicFrameMkLst>
        </pc:graphicFrameChg>
      </pc:sldChg>
      <pc:sldChg chg="addSp delSp modSp mod setBg modNotesTx">
        <pc:chgData name="Ishmail Qasim" userId="cb056d2613ecbb0c" providerId="LiveId" clId="{61B60A70-7E94-47F3-A870-742FE0702075}" dt="2021-08-17T15:40:50.273" v="15591" actId="20577"/>
        <pc:sldMkLst>
          <pc:docMk/>
          <pc:sldMk cId="4231446519" sldId="265"/>
        </pc:sldMkLst>
        <pc:spChg chg="mod">
          <ac:chgData name="Ishmail Qasim" userId="cb056d2613ecbb0c" providerId="LiveId" clId="{61B60A70-7E94-47F3-A870-742FE0702075}" dt="2021-08-17T15:35:21.616" v="15576" actId="26606"/>
          <ac:spMkLst>
            <pc:docMk/>
            <pc:sldMk cId="4231446519" sldId="265"/>
            <ac:spMk id="2" creationId="{031D3CFB-137F-4415-9333-AA7DA4F7AC74}"/>
          </ac:spMkLst>
        </pc:spChg>
        <pc:spChg chg="add del mod">
          <ac:chgData name="Ishmail Qasim" userId="cb056d2613ecbb0c" providerId="LiveId" clId="{61B60A70-7E94-47F3-A870-742FE0702075}" dt="2021-08-17T15:36:24.268" v="15585" actId="14100"/>
          <ac:spMkLst>
            <pc:docMk/>
            <pc:sldMk cId="4231446519" sldId="265"/>
            <ac:spMk id="3" creationId="{854929AD-B600-461D-B163-D41539B9D15E}"/>
          </ac:spMkLst>
        </pc:spChg>
        <pc:spChg chg="add del">
          <ac:chgData name="Ishmail Qasim" userId="cb056d2613ecbb0c" providerId="LiveId" clId="{61B60A70-7E94-47F3-A870-742FE0702075}" dt="2021-08-17T15:35:21.616" v="15576" actId="26606"/>
          <ac:spMkLst>
            <pc:docMk/>
            <pc:sldMk cId="4231446519" sldId="265"/>
            <ac:spMk id="8" creationId="{90D01200-0224-43C5-AB38-FB4D16B73FB7}"/>
          </ac:spMkLst>
        </pc:spChg>
        <pc:spChg chg="add del">
          <ac:chgData name="Ishmail Qasim" userId="cb056d2613ecbb0c" providerId="LiveId" clId="{61B60A70-7E94-47F3-A870-742FE0702075}" dt="2021-08-17T14:31:22.395" v="12627" actId="26606"/>
          <ac:spMkLst>
            <pc:docMk/>
            <pc:sldMk cId="4231446519" sldId="265"/>
            <ac:spMk id="9" creationId="{7517A47C-B2E5-4B79-8061-D74B1311AF6E}"/>
          </ac:spMkLst>
        </pc:spChg>
        <pc:spChg chg="add del">
          <ac:chgData name="Ishmail Qasim" userId="cb056d2613ecbb0c" providerId="LiveId" clId="{61B60A70-7E94-47F3-A870-742FE0702075}" dt="2021-08-17T15:35:21.616" v="15576" actId="26606"/>
          <ac:spMkLst>
            <pc:docMk/>
            <pc:sldMk cId="4231446519" sldId="265"/>
            <ac:spMk id="10" creationId="{728A44A4-A002-4A88-9FC9-1D0566C97A47}"/>
          </ac:spMkLst>
        </pc:spChg>
        <pc:spChg chg="add del">
          <ac:chgData name="Ishmail Qasim" userId="cb056d2613ecbb0c" providerId="LiveId" clId="{61B60A70-7E94-47F3-A870-742FE0702075}" dt="2021-08-17T14:31:22.395" v="12627" actId="26606"/>
          <ac:spMkLst>
            <pc:docMk/>
            <pc:sldMk cId="4231446519" sldId="265"/>
            <ac:spMk id="11" creationId="{C505E780-2083-4CB5-A42A-5E0E2908ECC3}"/>
          </ac:spMkLst>
        </pc:spChg>
        <pc:spChg chg="add del">
          <ac:chgData name="Ishmail Qasim" userId="cb056d2613ecbb0c" providerId="LiveId" clId="{61B60A70-7E94-47F3-A870-742FE0702075}" dt="2021-08-17T15:35:21.616" v="15576" actId="26606"/>
          <ac:spMkLst>
            <pc:docMk/>
            <pc:sldMk cId="4231446519" sldId="265"/>
            <ac:spMk id="12" creationId="{3E7D5C7B-DD16-401B-85CE-4AAA2A4F5136}"/>
          </ac:spMkLst>
        </pc:spChg>
        <pc:spChg chg="add del">
          <ac:chgData name="Ishmail Qasim" userId="cb056d2613ecbb0c" providerId="LiveId" clId="{61B60A70-7E94-47F3-A870-742FE0702075}" dt="2021-08-17T14:31:22.395" v="12627" actId="26606"/>
          <ac:spMkLst>
            <pc:docMk/>
            <pc:sldMk cId="4231446519" sldId="265"/>
            <ac:spMk id="13" creationId="{D2C0AE1C-0118-41AE-8A10-7CDCBF10E96F}"/>
          </ac:spMkLst>
        </pc:spChg>
        <pc:spChg chg="add del">
          <ac:chgData name="Ishmail Qasim" userId="cb056d2613ecbb0c" providerId="LiveId" clId="{61B60A70-7E94-47F3-A870-742FE0702075}" dt="2021-08-17T15:34:42.552" v="15570" actId="26606"/>
          <ac:spMkLst>
            <pc:docMk/>
            <pc:sldMk cId="4231446519" sldId="265"/>
            <ac:spMk id="14" creationId="{0288C6B4-AFC3-407F-A595-EFFD38D4CCAF}"/>
          </ac:spMkLst>
        </pc:spChg>
        <pc:spChg chg="add del">
          <ac:chgData name="Ishmail Qasim" userId="cb056d2613ecbb0c" providerId="LiveId" clId="{61B60A70-7E94-47F3-A870-742FE0702075}" dt="2021-08-17T14:31:22.395" v="12627" actId="26606"/>
          <ac:spMkLst>
            <pc:docMk/>
            <pc:sldMk cId="4231446519" sldId="265"/>
            <ac:spMk id="15" creationId="{463EEC44-1BA3-44ED-81FC-A644B04B2A44}"/>
          </ac:spMkLst>
        </pc:spChg>
        <pc:spChg chg="add del">
          <ac:chgData name="Ishmail Qasim" userId="cb056d2613ecbb0c" providerId="LiveId" clId="{61B60A70-7E94-47F3-A870-742FE0702075}" dt="2021-08-17T15:34:42.552" v="15570" actId="26606"/>
          <ac:spMkLst>
            <pc:docMk/>
            <pc:sldMk cId="4231446519" sldId="265"/>
            <ac:spMk id="19" creationId="{CF236821-17FE-429B-8D2C-08E13A64EA40}"/>
          </ac:spMkLst>
        </pc:spChg>
        <pc:spChg chg="add del">
          <ac:chgData name="Ishmail Qasim" userId="cb056d2613ecbb0c" providerId="LiveId" clId="{61B60A70-7E94-47F3-A870-742FE0702075}" dt="2021-08-17T15:34:42.552" v="15570" actId="26606"/>
          <ac:spMkLst>
            <pc:docMk/>
            <pc:sldMk cId="4231446519" sldId="265"/>
            <ac:spMk id="21" creationId="{C0BDBCD2-E081-43AB-9119-C55465E59757}"/>
          </ac:spMkLst>
        </pc:spChg>
        <pc:spChg chg="add del">
          <ac:chgData name="Ishmail Qasim" userId="cb056d2613ecbb0c" providerId="LiveId" clId="{61B60A70-7E94-47F3-A870-742FE0702075}" dt="2021-08-17T15:34:42.552" v="15570" actId="26606"/>
          <ac:spMkLst>
            <pc:docMk/>
            <pc:sldMk cId="4231446519" sldId="265"/>
            <ac:spMk id="23" creationId="{98E79BE4-34FE-485A-98A5-92CE8F7C4743}"/>
          </ac:spMkLst>
        </pc:spChg>
        <pc:spChg chg="add del">
          <ac:chgData name="Ishmail Qasim" userId="cb056d2613ecbb0c" providerId="LiveId" clId="{61B60A70-7E94-47F3-A870-742FE0702075}" dt="2021-08-17T15:34:42.552" v="15570" actId="26606"/>
          <ac:spMkLst>
            <pc:docMk/>
            <pc:sldMk cId="4231446519" sldId="265"/>
            <ac:spMk id="25" creationId="{7A5F0580-5EE9-419F-96EE-B6529EF6E7D0}"/>
          </ac:spMkLst>
        </pc:spChg>
        <pc:graphicFrameChg chg="add del">
          <ac:chgData name="Ishmail Qasim" userId="cb056d2613ecbb0c" providerId="LiveId" clId="{61B60A70-7E94-47F3-A870-742FE0702075}" dt="2021-08-17T14:31:22.395" v="12627" actId="26606"/>
          <ac:graphicFrameMkLst>
            <pc:docMk/>
            <pc:sldMk cId="4231446519" sldId="265"/>
            <ac:graphicFrameMk id="5" creationId="{0A44A5FB-54B8-468B-BEC0-A0088756647D}"/>
          </ac:graphicFrameMkLst>
        </pc:graphicFrameChg>
        <pc:graphicFrameChg chg="add del">
          <ac:chgData name="Ishmail Qasim" userId="cb056d2613ecbb0c" providerId="LiveId" clId="{61B60A70-7E94-47F3-A870-742FE0702075}" dt="2021-08-17T14:31:39.006" v="12629" actId="26606"/>
          <ac:graphicFrameMkLst>
            <pc:docMk/>
            <pc:sldMk cId="4231446519" sldId="265"/>
            <ac:graphicFrameMk id="17" creationId="{CDF152BD-889B-4203-B201-D23EEDDCFCE9}"/>
          </ac:graphicFrameMkLst>
        </pc:graphicFrameChg>
        <pc:picChg chg="add mod">
          <ac:chgData name="Ishmail Qasim" userId="cb056d2613ecbb0c" providerId="LiveId" clId="{61B60A70-7E94-47F3-A870-742FE0702075}" dt="2021-08-17T15:36:39.523" v="15588" actId="1076"/>
          <ac:picMkLst>
            <pc:docMk/>
            <pc:sldMk cId="4231446519" sldId="265"/>
            <ac:picMk id="6" creationId="{09DFFCDB-191C-463B-80E0-ED08463C2614}"/>
          </ac:picMkLst>
        </pc:picChg>
      </pc:sldChg>
      <pc:sldChg chg="addSp delSp modSp mod setBg modNotesTx">
        <pc:chgData name="Ishmail Qasim" userId="cb056d2613ecbb0c" providerId="LiveId" clId="{61B60A70-7E94-47F3-A870-742FE0702075}" dt="2021-08-18T00:42:33.007" v="35939" actId="20577"/>
        <pc:sldMkLst>
          <pc:docMk/>
          <pc:sldMk cId="493075849" sldId="266"/>
        </pc:sldMkLst>
        <pc:spChg chg="mod">
          <ac:chgData name="Ishmail Qasim" userId="cb056d2613ecbb0c" providerId="LiveId" clId="{61B60A70-7E94-47F3-A870-742FE0702075}" dt="2021-08-18T00:18:53.028" v="34219" actId="26606"/>
          <ac:spMkLst>
            <pc:docMk/>
            <pc:sldMk cId="493075849" sldId="266"/>
            <ac:spMk id="2" creationId="{44F42F24-5529-41B2-8A2B-EF87DC69DA02}"/>
          </ac:spMkLst>
        </pc:spChg>
        <pc:spChg chg="del mod">
          <ac:chgData name="Ishmail Qasim" userId="cb056d2613ecbb0c" providerId="LiveId" clId="{61B60A70-7E94-47F3-A870-742FE0702075}" dt="2021-08-18T00:12:47.074" v="33501" actId="26606"/>
          <ac:spMkLst>
            <pc:docMk/>
            <pc:sldMk cId="493075849" sldId="266"/>
            <ac:spMk id="3" creationId="{4E1B42A3-0A39-48BD-9489-D1DBFA36EAFD}"/>
          </ac:spMkLst>
        </pc:spChg>
        <pc:spChg chg="add mod">
          <ac:chgData name="Ishmail Qasim" userId="cb056d2613ecbb0c" providerId="LiveId" clId="{61B60A70-7E94-47F3-A870-742FE0702075}" dt="2021-08-18T00:30:36.860" v="35218" actId="20577"/>
          <ac:spMkLst>
            <pc:docMk/>
            <pc:sldMk cId="493075849" sldId="266"/>
            <ac:spMk id="4" creationId="{B6D549A9-241F-49D7-904D-596177481738}"/>
          </ac:spMkLst>
        </pc:spChg>
        <pc:spChg chg="add mod">
          <ac:chgData name="Ishmail Qasim" userId="cb056d2613ecbb0c" providerId="LiveId" clId="{61B60A70-7E94-47F3-A870-742FE0702075}" dt="2021-08-18T00:23:44.782" v="34466" actId="692"/>
          <ac:spMkLst>
            <pc:docMk/>
            <pc:sldMk cId="493075849" sldId="266"/>
            <ac:spMk id="6" creationId="{95D03A18-FB0F-488C-A797-BC5A376802E9}"/>
          </ac:spMkLst>
        </pc:spChg>
        <pc:spChg chg="add mod ord">
          <ac:chgData name="Ishmail Qasim" userId="cb056d2613ecbb0c" providerId="LiveId" clId="{61B60A70-7E94-47F3-A870-742FE0702075}" dt="2021-08-18T00:23:21.439" v="34444" actId="207"/>
          <ac:spMkLst>
            <pc:docMk/>
            <pc:sldMk cId="493075849" sldId="266"/>
            <ac:spMk id="7" creationId="{411BEB3D-137D-4384-B278-AF8F51A74DBF}"/>
          </ac:spMkLst>
        </pc:spChg>
        <pc:spChg chg="add del">
          <ac:chgData name="Ishmail Qasim" userId="cb056d2613ecbb0c" providerId="LiveId" clId="{61B60A70-7E94-47F3-A870-742FE0702075}" dt="2021-08-18T00:18:54.535" v="34222" actId="26606"/>
          <ac:spMkLst>
            <pc:docMk/>
            <pc:sldMk cId="493075849" sldId="266"/>
            <ac:spMk id="9" creationId="{53B021B3-DE93-4AB7-8A18-CF5F1CED88B8}"/>
          </ac:spMkLst>
        </pc:spChg>
        <pc:spChg chg="add del">
          <ac:chgData name="Ishmail Qasim" userId="cb056d2613ecbb0c" providerId="LiveId" clId="{61B60A70-7E94-47F3-A870-742FE0702075}" dt="2021-08-18T00:18:54.535" v="34222" actId="26606"/>
          <ac:spMkLst>
            <pc:docMk/>
            <pc:sldMk cId="493075849" sldId="266"/>
            <ac:spMk id="11" creationId="{52D502E5-F6B4-4D58-B4AE-FC466FF15EE8}"/>
          </ac:spMkLst>
        </pc:spChg>
        <pc:spChg chg="add del">
          <ac:chgData name="Ishmail Qasim" userId="cb056d2613ecbb0c" providerId="LiveId" clId="{61B60A70-7E94-47F3-A870-742FE0702075}" dt="2021-08-18T00:18:54.535" v="34222" actId="26606"/>
          <ac:spMkLst>
            <pc:docMk/>
            <pc:sldMk cId="493075849" sldId="266"/>
            <ac:spMk id="13" creationId="{9DECDBF4-02B6-4BB4-B65B-B8107AD6A9E8}"/>
          </ac:spMkLst>
        </pc:spChg>
        <pc:spChg chg="add del">
          <ac:chgData name="Ishmail Qasim" userId="cb056d2613ecbb0c" providerId="LiveId" clId="{61B60A70-7E94-47F3-A870-742FE0702075}" dt="2021-08-18T00:18:53.028" v="34219" actId="26606"/>
          <ac:spMkLst>
            <pc:docMk/>
            <pc:sldMk cId="493075849" sldId="266"/>
            <ac:spMk id="18" creationId="{81E1224E-6618-482E-BE87-321A7FC1CDE8}"/>
          </ac:spMkLst>
        </pc:spChg>
        <pc:spChg chg="add del">
          <ac:chgData name="Ishmail Qasim" userId="cb056d2613ecbb0c" providerId="LiveId" clId="{61B60A70-7E94-47F3-A870-742FE0702075}" dt="2021-08-18T00:18:53.028" v="34219" actId="26606"/>
          <ac:spMkLst>
            <pc:docMk/>
            <pc:sldMk cId="493075849" sldId="266"/>
            <ac:spMk id="20" creationId="{066346BE-FDB4-4772-A696-0719490ABD64}"/>
          </ac:spMkLst>
        </pc:spChg>
        <pc:spChg chg="add del">
          <ac:chgData name="Ishmail Qasim" userId="cb056d2613ecbb0c" providerId="LiveId" clId="{61B60A70-7E94-47F3-A870-742FE0702075}" dt="2021-08-18T00:18:53.028" v="34219" actId="26606"/>
          <ac:spMkLst>
            <pc:docMk/>
            <pc:sldMk cId="493075849" sldId="266"/>
            <ac:spMk id="22" creationId="{FB92FFCE-0C90-454E-AA25-D4EE9A6C39C5}"/>
          </ac:spMkLst>
        </pc:spChg>
        <pc:spChg chg="add del">
          <ac:chgData name="Ishmail Qasim" userId="cb056d2613ecbb0c" providerId="LiveId" clId="{61B60A70-7E94-47F3-A870-742FE0702075}" dt="2021-08-18T00:18:54.465" v="34221" actId="26606"/>
          <ac:spMkLst>
            <pc:docMk/>
            <pc:sldMk cId="493075849" sldId="266"/>
            <ac:spMk id="24" creationId="{53B021B3-DE93-4AB7-8A18-CF5F1CED88B8}"/>
          </ac:spMkLst>
        </pc:spChg>
        <pc:spChg chg="add del">
          <ac:chgData name="Ishmail Qasim" userId="cb056d2613ecbb0c" providerId="LiveId" clId="{61B60A70-7E94-47F3-A870-742FE0702075}" dt="2021-08-18T00:18:54.465" v="34221" actId="26606"/>
          <ac:spMkLst>
            <pc:docMk/>
            <pc:sldMk cId="493075849" sldId="266"/>
            <ac:spMk id="25" creationId="{52D502E5-F6B4-4D58-B4AE-FC466FF15EE8}"/>
          </ac:spMkLst>
        </pc:spChg>
        <pc:spChg chg="add del">
          <ac:chgData name="Ishmail Qasim" userId="cb056d2613ecbb0c" providerId="LiveId" clId="{61B60A70-7E94-47F3-A870-742FE0702075}" dt="2021-08-18T00:18:54.465" v="34221" actId="26606"/>
          <ac:spMkLst>
            <pc:docMk/>
            <pc:sldMk cId="493075849" sldId="266"/>
            <ac:spMk id="26" creationId="{9DECDBF4-02B6-4BB4-B65B-B8107AD6A9E8}"/>
          </ac:spMkLst>
        </pc:spChg>
        <pc:spChg chg="add">
          <ac:chgData name="Ishmail Qasim" userId="cb056d2613ecbb0c" providerId="LiveId" clId="{61B60A70-7E94-47F3-A870-742FE0702075}" dt="2021-08-18T00:18:54.535" v="34222" actId="26606"/>
          <ac:spMkLst>
            <pc:docMk/>
            <pc:sldMk cId="493075849" sldId="266"/>
            <ac:spMk id="28" creationId="{53B021B3-DE93-4AB7-8A18-CF5F1CED88B8}"/>
          </ac:spMkLst>
        </pc:spChg>
        <pc:spChg chg="add">
          <ac:chgData name="Ishmail Qasim" userId="cb056d2613ecbb0c" providerId="LiveId" clId="{61B60A70-7E94-47F3-A870-742FE0702075}" dt="2021-08-18T00:18:54.535" v="34222" actId="26606"/>
          <ac:spMkLst>
            <pc:docMk/>
            <pc:sldMk cId="493075849" sldId="266"/>
            <ac:spMk id="29" creationId="{52D502E5-F6B4-4D58-B4AE-FC466FF15EE8}"/>
          </ac:spMkLst>
        </pc:spChg>
        <pc:spChg chg="add">
          <ac:chgData name="Ishmail Qasim" userId="cb056d2613ecbb0c" providerId="LiveId" clId="{61B60A70-7E94-47F3-A870-742FE0702075}" dt="2021-08-18T00:18:54.535" v="34222" actId="26606"/>
          <ac:spMkLst>
            <pc:docMk/>
            <pc:sldMk cId="493075849" sldId="266"/>
            <ac:spMk id="30" creationId="{9DECDBF4-02B6-4BB4-B65B-B8107AD6A9E8}"/>
          </ac:spMkLst>
        </pc:spChg>
        <pc:graphicFrameChg chg="add mod modGraphic">
          <ac:chgData name="Ishmail Qasim" userId="cb056d2613ecbb0c" providerId="LiveId" clId="{61B60A70-7E94-47F3-A870-742FE0702075}" dt="2021-08-18T00:19:22.649" v="34225" actId="14100"/>
          <ac:graphicFrameMkLst>
            <pc:docMk/>
            <pc:sldMk cId="493075849" sldId="266"/>
            <ac:graphicFrameMk id="5" creationId="{7DD5E315-ECC1-40AB-B38D-488663C6E363}"/>
          </ac:graphicFrameMkLst>
        </pc:graphicFrameChg>
        <pc:picChg chg="add del mod">
          <ac:chgData name="Ishmail Qasim" userId="cb056d2613ecbb0c" providerId="LiveId" clId="{61B60A70-7E94-47F3-A870-742FE0702075}" dt="2021-08-17T18:28:32.204" v="26661" actId="21"/>
          <ac:picMkLst>
            <pc:docMk/>
            <pc:sldMk cId="493075849" sldId="266"/>
            <ac:picMk id="4" creationId="{935ED2C0-596B-4C4B-A046-4FED58935A7B}"/>
          </ac:picMkLst>
        </pc:picChg>
      </pc:sldChg>
      <pc:sldChg chg="addSp delSp modSp new mod setBg modNotesTx">
        <pc:chgData name="Ishmail Qasim" userId="cb056d2613ecbb0c" providerId="LiveId" clId="{61B60A70-7E94-47F3-A870-742FE0702075}" dt="2021-08-16T19:37:00.050" v="12590" actId="26606"/>
        <pc:sldMkLst>
          <pc:docMk/>
          <pc:sldMk cId="528072920" sldId="267"/>
        </pc:sldMkLst>
        <pc:spChg chg="mod">
          <ac:chgData name="Ishmail Qasim" userId="cb056d2613ecbb0c" providerId="LiveId" clId="{61B60A70-7E94-47F3-A870-742FE0702075}" dt="2021-08-16T19:37:00.050" v="12590" actId="26606"/>
          <ac:spMkLst>
            <pc:docMk/>
            <pc:sldMk cId="528072920" sldId="267"/>
            <ac:spMk id="2" creationId="{C3A3A68C-6476-4CD8-BD5F-61913C18B63B}"/>
          </ac:spMkLst>
        </pc:spChg>
        <pc:spChg chg="add del mod">
          <ac:chgData name="Ishmail Qasim" userId="cb056d2613ecbb0c" providerId="LiveId" clId="{61B60A70-7E94-47F3-A870-742FE0702075}" dt="2021-08-16T19:37:00.050" v="12590" actId="26606"/>
          <ac:spMkLst>
            <pc:docMk/>
            <pc:sldMk cId="528072920" sldId="267"/>
            <ac:spMk id="3" creationId="{FB91DEC9-CEF2-4538-B7DF-8EA52E75762F}"/>
          </ac:spMkLst>
        </pc:spChg>
        <pc:spChg chg="add del">
          <ac:chgData name="Ishmail Qasim" userId="cb056d2613ecbb0c" providerId="LiveId" clId="{61B60A70-7E94-47F3-A870-742FE0702075}" dt="2021-08-16T19:37:00.050" v="12590" actId="26606"/>
          <ac:spMkLst>
            <pc:docMk/>
            <pc:sldMk cId="528072920" sldId="267"/>
            <ac:spMk id="7" creationId="{E777E57D-6A88-4B5B-A068-2BA7FF4E8CCA}"/>
          </ac:spMkLst>
        </pc:spChg>
        <pc:spChg chg="add del">
          <ac:chgData name="Ishmail Qasim" userId="cb056d2613ecbb0c" providerId="LiveId" clId="{61B60A70-7E94-47F3-A870-742FE0702075}" dt="2021-08-16T19:36:15.219" v="12588" actId="26606"/>
          <ac:spMkLst>
            <pc:docMk/>
            <pc:sldMk cId="528072920" sldId="267"/>
            <ac:spMk id="8" creationId="{1C799903-48D5-4A31-A1A2-541072D9771E}"/>
          </ac:spMkLst>
        </pc:spChg>
        <pc:spChg chg="add del">
          <ac:chgData name="Ishmail Qasim" userId="cb056d2613ecbb0c" providerId="LiveId" clId="{61B60A70-7E94-47F3-A870-742FE0702075}" dt="2021-08-16T19:35:55.172" v="12586" actId="26606"/>
          <ac:spMkLst>
            <pc:docMk/>
            <pc:sldMk cId="528072920" sldId="267"/>
            <ac:spMk id="9" creationId="{B5416EBC-B41E-4F8A-BE9F-07301B682CBD}"/>
          </ac:spMkLst>
        </pc:spChg>
        <pc:spChg chg="add del">
          <ac:chgData name="Ishmail Qasim" userId="cb056d2613ecbb0c" providerId="LiveId" clId="{61B60A70-7E94-47F3-A870-742FE0702075}" dt="2021-08-16T19:36:15.219" v="12588" actId="26606"/>
          <ac:spMkLst>
            <pc:docMk/>
            <pc:sldMk cId="528072920" sldId="267"/>
            <ac:spMk id="10" creationId="{8EFFF109-FC58-4FD3-BE05-9775A1310F55}"/>
          </ac:spMkLst>
        </pc:spChg>
        <pc:spChg chg="add del">
          <ac:chgData name="Ishmail Qasim" userId="cb056d2613ecbb0c" providerId="LiveId" clId="{61B60A70-7E94-47F3-A870-742FE0702075}" dt="2021-08-16T19:35:55.172" v="12586" actId="26606"/>
          <ac:spMkLst>
            <pc:docMk/>
            <pc:sldMk cId="528072920" sldId="267"/>
            <ac:spMk id="11" creationId="{AFF79527-C7F1-4E06-8126-A8E8C5FEBFCA}"/>
          </ac:spMkLst>
        </pc:spChg>
        <pc:spChg chg="add del">
          <ac:chgData name="Ishmail Qasim" userId="cb056d2613ecbb0c" providerId="LiveId" clId="{61B60A70-7E94-47F3-A870-742FE0702075}" dt="2021-08-16T19:36:15.219" v="12588" actId="26606"/>
          <ac:spMkLst>
            <pc:docMk/>
            <pc:sldMk cId="528072920" sldId="267"/>
            <ac:spMk id="12" creationId="{E1B96AD6-92A9-4273-A62B-96A1C3E0BA95}"/>
          </ac:spMkLst>
        </pc:spChg>
        <pc:spChg chg="add del">
          <ac:chgData name="Ishmail Qasim" userId="cb056d2613ecbb0c" providerId="LiveId" clId="{61B60A70-7E94-47F3-A870-742FE0702075}" dt="2021-08-16T19:35:55.172" v="12586" actId="26606"/>
          <ac:spMkLst>
            <pc:docMk/>
            <pc:sldMk cId="528072920" sldId="267"/>
            <ac:spMk id="13" creationId="{55986208-8A53-4E92-9197-6B57BCCB2F37}"/>
          </ac:spMkLst>
        </pc:spChg>
        <pc:spChg chg="add del">
          <ac:chgData name="Ishmail Qasim" userId="cb056d2613ecbb0c" providerId="LiveId" clId="{61B60A70-7E94-47F3-A870-742FE0702075}" dt="2021-08-16T19:36:15.219" v="12588" actId="26606"/>
          <ac:spMkLst>
            <pc:docMk/>
            <pc:sldMk cId="528072920" sldId="267"/>
            <ac:spMk id="14" creationId="{463EEC44-1BA3-44ED-81FC-A644B04B2A44}"/>
          </ac:spMkLst>
        </pc:spChg>
        <pc:spChg chg="add del">
          <ac:chgData name="Ishmail Qasim" userId="cb056d2613ecbb0c" providerId="LiveId" clId="{61B60A70-7E94-47F3-A870-742FE0702075}" dt="2021-08-16T19:37:00.050" v="12590" actId="26606"/>
          <ac:spMkLst>
            <pc:docMk/>
            <pc:sldMk cId="528072920" sldId="267"/>
            <ac:spMk id="15" creationId="{F7117410-A2A4-4085-9ADC-46744551DBDE}"/>
          </ac:spMkLst>
        </pc:spChg>
        <pc:spChg chg="add del">
          <ac:chgData name="Ishmail Qasim" userId="cb056d2613ecbb0c" providerId="LiveId" clId="{61B60A70-7E94-47F3-A870-742FE0702075}" dt="2021-08-16T19:37:00.050" v="12590" actId="26606"/>
          <ac:spMkLst>
            <pc:docMk/>
            <pc:sldMk cId="528072920" sldId="267"/>
            <ac:spMk id="16" creationId="{99F74EB5-E547-4FB4-95F5-BCC788F3C4A0}"/>
          </ac:spMkLst>
        </pc:spChg>
        <pc:spChg chg="add">
          <ac:chgData name="Ishmail Qasim" userId="cb056d2613ecbb0c" providerId="LiveId" clId="{61B60A70-7E94-47F3-A870-742FE0702075}" dt="2021-08-16T19:37:00.050" v="12590" actId="26606"/>
          <ac:spMkLst>
            <pc:docMk/>
            <pc:sldMk cId="528072920" sldId="267"/>
            <ac:spMk id="21" creationId="{1C799903-48D5-4A31-A1A2-541072D9771E}"/>
          </ac:spMkLst>
        </pc:spChg>
        <pc:spChg chg="add">
          <ac:chgData name="Ishmail Qasim" userId="cb056d2613ecbb0c" providerId="LiveId" clId="{61B60A70-7E94-47F3-A870-742FE0702075}" dt="2021-08-16T19:37:00.050" v="12590" actId="26606"/>
          <ac:spMkLst>
            <pc:docMk/>
            <pc:sldMk cId="528072920" sldId="267"/>
            <ac:spMk id="23" creationId="{8EFFF109-FC58-4FD3-BE05-9775A1310F55}"/>
          </ac:spMkLst>
        </pc:spChg>
        <pc:spChg chg="add">
          <ac:chgData name="Ishmail Qasim" userId="cb056d2613ecbb0c" providerId="LiveId" clId="{61B60A70-7E94-47F3-A870-742FE0702075}" dt="2021-08-16T19:37:00.050" v="12590" actId="26606"/>
          <ac:spMkLst>
            <pc:docMk/>
            <pc:sldMk cId="528072920" sldId="267"/>
            <ac:spMk id="25" creationId="{E1B96AD6-92A9-4273-A62B-96A1C3E0BA95}"/>
          </ac:spMkLst>
        </pc:spChg>
        <pc:spChg chg="add">
          <ac:chgData name="Ishmail Qasim" userId="cb056d2613ecbb0c" providerId="LiveId" clId="{61B60A70-7E94-47F3-A870-742FE0702075}" dt="2021-08-16T19:37:00.050" v="12590" actId="26606"/>
          <ac:spMkLst>
            <pc:docMk/>
            <pc:sldMk cId="528072920" sldId="267"/>
            <ac:spMk id="27" creationId="{463EEC44-1BA3-44ED-81FC-A644B04B2A44}"/>
          </ac:spMkLst>
        </pc:spChg>
        <pc:graphicFrameChg chg="add del">
          <ac:chgData name="Ishmail Qasim" userId="cb056d2613ecbb0c" providerId="LiveId" clId="{61B60A70-7E94-47F3-A870-742FE0702075}" dt="2021-08-16T19:35:45.795" v="12584" actId="26606"/>
          <ac:graphicFrameMkLst>
            <pc:docMk/>
            <pc:sldMk cId="528072920" sldId="267"/>
            <ac:graphicFrameMk id="5" creationId="{110FB00D-7932-4D6A-9CA3-63FCD18C6041}"/>
          </ac:graphicFrameMkLst>
        </pc:graphicFrameChg>
        <pc:graphicFrameChg chg="add del">
          <ac:chgData name="Ishmail Qasim" userId="cb056d2613ecbb0c" providerId="LiveId" clId="{61B60A70-7E94-47F3-A870-742FE0702075}" dt="2021-08-16T19:35:55.172" v="12586" actId="26606"/>
          <ac:graphicFrameMkLst>
            <pc:docMk/>
            <pc:sldMk cId="528072920" sldId="267"/>
            <ac:graphicFrameMk id="6" creationId="{4FE11870-33FD-4D40-A7AB-DB260512F9BC}"/>
          </ac:graphicFrameMkLst>
        </pc:graphicFrameChg>
      </pc:sldChg>
      <pc:sldChg chg="addSp delSp modSp new mod setBg delDesignElem modNotesTx">
        <pc:chgData name="Ishmail Qasim" userId="cb056d2613ecbb0c" providerId="LiveId" clId="{61B60A70-7E94-47F3-A870-742FE0702075}" dt="2021-08-16T18:27:40.103" v="6246" actId="404"/>
        <pc:sldMkLst>
          <pc:docMk/>
          <pc:sldMk cId="935218758" sldId="268"/>
        </pc:sldMkLst>
        <pc:spChg chg="mod">
          <ac:chgData name="Ishmail Qasim" userId="cb056d2613ecbb0c" providerId="LiveId" clId="{61B60A70-7E94-47F3-A870-742FE0702075}" dt="2021-08-16T18:19:22.040" v="6156" actId="26606"/>
          <ac:spMkLst>
            <pc:docMk/>
            <pc:sldMk cId="935218758" sldId="268"/>
            <ac:spMk id="2" creationId="{9CF1FDF4-E7E4-40C6-A633-157A1A5F9B2A}"/>
          </ac:spMkLst>
        </pc:spChg>
        <pc:spChg chg="mod">
          <ac:chgData name="Ishmail Qasim" userId="cb056d2613ecbb0c" providerId="LiveId" clId="{61B60A70-7E94-47F3-A870-742FE0702075}" dt="2021-08-16T18:27:40.103" v="6246" actId="404"/>
          <ac:spMkLst>
            <pc:docMk/>
            <pc:sldMk cId="935218758" sldId="268"/>
            <ac:spMk id="3" creationId="{C61A27E9-4313-4222-90A1-869C06839BA0}"/>
          </ac:spMkLst>
        </pc:spChg>
        <pc:spChg chg="mod">
          <ac:chgData name="Ishmail Qasim" userId="cb056d2613ecbb0c" providerId="LiveId" clId="{61B60A70-7E94-47F3-A870-742FE0702075}" dt="2021-08-16T18:19:22.040" v="6156" actId="26606"/>
          <ac:spMkLst>
            <pc:docMk/>
            <pc:sldMk cId="935218758" sldId="268"/>
            <ac:spMk id="4" creationId="{3B1A5EA8-2391-4FFF-85A5-F0CF14E05CA6}"/>
          </ac:spMkLst>
        </pc:spChg>
        <pc:spChg chg="add del">
          <ac:chgData name="Ishmail Qasim" userId="cb056d2613ecbb0c" providerId="LiveId" clId="{61B60A70-7E94-47F3-A870-742FE0702075}" dt="2021-08-16T18:19:22.040" v="6156" actId="26606"/>
          <ac:spMkLst>
            <pc:docMk/>
            <pc:sldMk cId="935218758" sldId="268"/>
            <ac:spMk id="9" creationId="{2029D5AD-8348-4446-B191-6A9B6FE03F21}"/>
          </ac:spMkLst>
        </pc:spChg>
        <pc:spChg chg="add del">
          <ac:chgData name="Ishmail Qasim" userId="cb056d2613ecbb0c" providerId="LiveId" clId="{61B60A70-7E94-47F3-A870-742FE0702075}" dt="2021-08-16T18:19:22.040" v="6156" actId="26606"/>
          <ac:spMkLst>
            <pc:docMk/>
            <pc:sldMk cId="935218758" sldId="268"/>
            <ac:spMk id="11" creationId="{A3F395A2-2B64-4749-BD93-2F159C7E1FB5}"/>
          </ac:spMkLst>
        </pc:spChg>
        <pc:spChg chg="add del">
          <ac:chgData name="Ishmail Qasim" userId="cb056d2613ecbb0c" providerId="LiveId" clId="{61B60A70-7E94-47F3-A870-742FE0702075}" dt="2021-08-16T18:19:22.040" v="6156" actId="26606"/>
          <ac:spMkLst>
            <pc:docMk/>
            <pc:sldMk cId="935218758" sldId="268"/>
            <ac:spMk id="13" creationId="{5CF0135B-EAB8-4CA0-896C-2D897ECD28BC}"/>
          </ac:spMkLst>
        </pc:spChg>
        <pc:spChg chg="add del">
          <ac:chgData name="Ishmail Qasim" userId="cb056d2613ecbb0c" providerId="LiveId" clId="{61B60A70-7E94-47F3-A870-742FE0702075}" dt="2021-08-16T18:19:22.040" v="6156" actId="26606"/>
          <ac:spMkLst>
            <pc:docMk/>
            <pc:sldMk cId="935218758" sldId="268"/>
            <ac:spMk id="15" creationId="{92C3387C-D24F-4737-8A37-1DC5CFF09CFA}"/>
          </ac:spMkLst>
        </pc:spChg>
        <pc:spChg chg="add del">
          <ac:chgData name="Ishmail Qasim" userId="cb056d2613ecbb0c" providerId="LiveId" clId="{61B60A70-7E94-47F3-A870-742FE0702075}" dt="2021-08-16T18:22:31.512" v="6194"/>
          <ac:spMkLst>
            <pc:docMk/>
            <pc:sldMk cId="935218758" sldId="268"/>
            <ac:spMk id="20" creationId="{1C799903-48D5-4A31-A1A2-541072D9771E}"/>
          </ac:spMkLst>
        </pc:spChg>
        <pc:spChg chg="add del">
          <ac:chgData name="Ishmail Qasim" userId="cb056d2613ecbb0c" providerId="LiveId" clId="{61B60A70-7E94-47F3-A870-742FE0702075}" dt="2021-08-16T18:22:31.512" v="6194"/>
          <ac:spMkLst>
            <pc:docMk/>
            <pc:sldMk cId="935218758" sldId="268"/>
            <ac:spMk id="22" creationId="{8EFFF109-FC58-4FD3-BE05-9775A1310F55}"/>
          </ac:spMkLst>
        </pc:spChg>
        <pc:spChg chg="add del">
          <ac:chgData name="Ishmail Qasim" userId="cb056d2613ecbb0c" providerId="LiveId" clId="{61B60A70-7E94-47F3-A870-742FE0702075}" dt="2021-08-16T18:22:31.512" v="6194"/>
          <ac:spMkLst>
            <pc:docMk/>
            <pc:sldMk cId="935218758" sldId="268"/>
            <ac:spMk id="24" creationId="{E1B96AD6-92A9-4273-A62B-96A1C3E0BA95}"/>
          </ac:spMkLst>
        </pc:spChg>
        <pc:spChg chg="add del">
          <ac:chgData name="Ishmail Qasim" userId="cb056d2613ecbb0c" providerId="LiveId" clId="{61B60A70-7E94-47F3-A870-742FE0702075}" dt="2021-08-16T18:22:31.512" v="6194"/>
          <ac:spMkLst>
            <pc:docMk/>
            <pc:sldMk cId="935218758" sldId="268"/>
            <ac:spMk id="26" creationId="{463EEC44-1BA3-44ED-81FC-A644B04B2A44}"/>
          </ac:spMkLst>
        </pc:spChg>
      </pc:sldChg>
      <pc:sldChg chg="addSp modSp new mod modClrScheme chgLayout modNotesTx">
        <pc:chgData name="Ishmail Qasim" userId="cb056d2613ecbb0c" providerId="LiveId" clId="{61B60A70-7E94-47F3-A870-742FE0702075}" dt="2021-08-17T19:02:38.594" v="29055" actId="20577"/>
        <pc:sldMkLst>
          <pc:docMk/>
          <pc:sldMk cId="936061237" sldId="269"/>
        </pc:sldMkLst>
        <pc:spChg chg="mod ord">
          <ac:chgData name="Ishmail Qasim" userId="cb056d2613ecbb0c" providerId="LiveId" clId="{61B60A70-7E94-47F3-A870-742FE0702075}" dt="2021-08-17T17:59:26.048" v="24565" actId="20577"/>
          <ac:spMkLst>
            <pc:docMk/>
            <pc:sldMk cId="936061237" sldId="269"/>
            <ac:spMk id="2" creationId="{52A37EE4-3B10-4CAB-9D4B-5F69618EA863}"/>
          </ac:spMkLst>
        </pc:spChg>
        <pc:spChg chg="mod ord">
          <ac:chgData name="Ishmail Qasim" userId="cb056d2613ecbb0c" providerId="LiveId" clId="{61B60A70-7E94-47F3-A870-742FE0702075}" dt="2021-08-17T17:58:32.886" v="24558" actId="1076"/>
          <ac:spMkLst>
            <pc:docMk/>
            <pc:sldMk cId="936061237" sldId="269"/>
            <ac:spMk id="3" creationId="{8EB209E1-6879-47F1-8D9A-6E3845D56AD1}"/>
          </ac:spMkLst>
        </pc:spChg>
        <pc:spChg chg="add mod ord">
          <ac:chgData name="Ishmail Qasim" userId="cb056d2613ecbb0c" providerId="LiveId" clId="{61B60A70-7E94-47F3-A870-742FE0702075}" dt="2021-08-17T17:58:38.028" v="24559" actId="1076"/>
          <ac:spMkLst>
            <pc:docMk/>
            <pc:sldMk cId="936061237" sldId="269"/>
            <ac:spMk id="4" creationId="{595251BB-445E-47E0-B2FA-01447F638223}"/>
          </ac:spMkLst>
        </pc:spChg>
        <pc:spChg chg="add mod">
          <ac:chgData name="Ishmail Qasim" userId="cb056d2613ecbb0c" providerId="LiveId" clId="{61B60A70-7E94-47F3-A870-742FE0702075}" dt="2021-08-17T19:02:38.594" v="29055" actId="20577"/>
          <ac:spMkLst>
            <pc:docMk/>
            <pc:sldMk cId="936061237" sldId="269"/>
            <ac:spMk id="5" creationId="{61CCDC39-12F1-409E-91B0-4132C8F5656A}"/>
          </ac:spMkLst>
        </pc:spChg>
      </pc:sldChg>
      <pc:sldChg chg="addSp delSp modSp new mod setBg modNotesTx">
        <pc:chgData name="Ishmail Qasim" userId="cb056d2613ecbb0c" providerId="LiveId" clId="{61B60A70-7E94-47F3-A870-742FE0702075}" dt="2021-08-18T02:12:51.133" v="43064" actId="20577"/>
        <pc:sldMkLst>
          <pc:docMk/>
          <pc:sldMk cId="69317047" sldId="270"/>
        </pc:sldMkLst>
        <pc:spChg chg="mod">
          <ac:chgData name="Ishmail Qasim" userId="cb056d2613ecbb0c" providerId="LiveId" clId="{61B60A70-7E94-47F3-A870-742FE0702075}" dt="2021-08-16T19:37:26.198" v="12591" actId="26606"/>
          <ac:spMkLst>
            <pc:docMk/>
            <pc:sldMk cId="69317047" sldId="270"/>
            <ac:spMk id="2" creationId="{F4DAE35C-060E-4BB7-BDAF-4A0016B0C1F5}"/>
          </ac:spMkLst>
        </pc:spChg>
        <pc:spChg chg="del mod">
          <ac:chgData name="Ishmail Qasim" userId="cb056d2613ecbb0c" providerId="LiveId" clId="{61B60A70-7E94-47F3-A870-742FE0702075}" dt="2021-08-16T19:37:26.198" v="12591" actId="26606"/>
          <ac:spMkLst>
            <pc:docMk/>
            <pc:sldMk cId="69317047" sldId="270"/>
            <ac:spMk id="3" creationId="{9B4896FF-8ABA-4034-8F24-649A36DB92AC}"/>
          </ac:spMkLst>
        </pc:spChg>
        <pc:spChg chg="add">
          <ac:chgData name="Ishmail Qasim" userId="cb056d2613ecbb0c" providerId="LiveId" clId="{61B60A70-7E94-47F3-A870-742FE0702075}" dt="2021-08-16T19:37:26.198" v="12591" actId="26606"/>
          <ac:spMkLst>
            <pc:docMk/>
            <pc:sldMk cId="69317047" sldId="270"/>
            <ac:spMk id="9" creationId="{53B021B3-DE93-4AB7-8A18-CF5F1CED88B8}"/>
          </ac:spMkLst>
        </pc:spChg>
        <pc:spChg chg="add">
          <ac:chgData name="Ishmail Qasim" userId="cb056d2613ecbb0c" providerId="LiveId" clId="{61B60A70-7E94-47F3-A870-742FE0702075}" dt="2021-08-16T19:37:26.198" v="12591" actId="26606"/>
          <ac:spMkLst>
            <pc:docMk/>
            <pc:sldMk cId="69317047" sldId="270"/>
            <ac:spMk id="11" creationId="{52D502E5-F6B4-4D58-B4AE-FC466FF15EE8}"/>
          </ac:spMkLst>
        </pc:spChg>
        <pc:spChg chg="add">
          <ac:chgData name="Ishmail Qasim" userId="cb056d2613ecbb0c" providerId="LiveId" clId="{61B60A70-7E94-47F3-A870-742FE0702075}" dt="2021-08-16T19:37:26.198" v="12591" actId="26606"/>
          <ac:spMkLst>
            <pc:docMk/>
            <pc:sldMk cId="69317047" sldId="270"/>
            <ac:spMk id="13" creationId="{9DECDBF4-02B6-4BB4-B65B-B8107AD6A9E8}"/>
          </ac:spMkLst>
        </pc:spChg>
        <pc:graphicFrameChg chg="add mod">
          <ac:chgData name="Ishmail Qasim" userId="cb056d2613ecbb0c" providerId="LiveId" clId="{61B60A70-7E94-47F3-A870-742FE0702075}" dt="2021-08-16T19:40:36.548" v="12624"/>
          <ac:graphicFrameMkLst>
            <pc:docMk/>
            <pc:sldMk cId="69317047" sldId="270"/>
            <ac:graphicFrameMk id="5" creationId="{E3AB1E01-E4D6-4AD9-9850-985A3FF906D5}"/>
          </ac:graphicFrameMkLst>
        </pc:graphicFrameChg>
        <pc:picChg chg="add del mod">
          <ac:chgData name="Ishmail Qasim" userId="cb056d2613ecbb0c" providerId="LiveId" clId="{61B60A70-7E94-47F3-A870-742FE0702075}" dt="2021-08-16T19:39:57.985" v="12620" actId="931"/>
          <ac:picMkLst>
            <pc:docMk/>
            <pc:sldMk cId="69317047" sldId="270"/>
            <ac:picMk id="6" creationId="{5D068EFB-5939-456E-8B3C-4B97C687AC9B}"/>
          </ac:picMkLst>
        </pc:picChg>
      </pc:sldChg>
      <pc:sldChg chg="addSp delSp modSp add mod setBg modNotesTx">
        <pc:chgData name="Ishmail Qasim" userId="cb056d2613ecbb0c" providerId="LiveId" clId="{61B60A70-7E94-47F3-A870-742FE0702075}" dt="2021-08-17T19:02:53.614" v="29056" actId="20577"/>
        <pc:sldMkLst>
          <pc:docMk/>
          <pc:sldMk cId="406154143" sldId="271"/>
        </pc:sldMkLst>
        <pc:spChg chg="mod">
          <ac:chgData name="Ishmail Qasim" userId="cb056d2613ecbb0c" providerId="LiveId" clId="{61B60A70-7E94-47F3-A870-742FE0702075}" dt="2021-08-17T16:49:59.982" v="21140" actId="26606"/>
          <ac:spMkLst>
            <pc:docMk/>
            <pc:sldMk cId="406154143" sldId="271"/>
            <ac:spMk id="2" creationId="{DBB7E828-AA48-4059-9249-86973591EC2D}"/>
          </ac:spMkLst>
        </pc:spChg>
        <pc:spChg chg="add del mod">
          <ac:chgData name="Ishmail Qasim" userId="cb056d2613ecbb0c" providerId="LiveId" clId="{61B60A70-7E94-47F3-A870-742FE0702075}" dt="2021-08-17T19:02:53.614" v="29056" actId="20577"/>
          <ac:spMkLst>
            <pc:docMk/>
            <pc:sldMk cId="406154143" sldId="271"/>
            <ac:spMk id="3" creationId="{7119351D-690C-4965-9414-0707B49151F5}"/>
          </ac:spMkLst>
        </pc:spChg>
        <pc:spChg chg="add del">
          <ac:chgData name="Ishmail Qasim" userId="cb056d2613ecbb0c" providerId="LiveId" clId="{61B60A70-7E94-47F3-A870-742FE0702075}" dt="2021-08-17T16:49:39.495" v="21135" actId="26606"/>
          <ac:spMkLst>
            <pc:docMk/>
            <pc:sldMk cId="406154143" sldId="271"/>
            <ac:spMk id="7" creationId="{7301F447-EEF7-48F5-AF73-7566EE7F64AD}"/>
          </ac:spMkLst>
        </pc:spChg>
        <pc:spChg chg="add del">
          <ac:chgData name="Ishmail Qasim" userId="cb056d2613ecbb0c" providerId="LiveId" clId="{61B60A70-7E94-47F3-A870-742FE0702075}" dt="2021-08-17T16:49:39.495" v="21135" actId="26606"/>
          <ac:spMkLst>
            <pc:docMk/>
            <pc:sldMk cId="406154143" sldId="271"/>
            <ac:spMk id="8" creationId="{F7117410-A2A4-4085-9ADC-46744551DBDE}"/>
          </ac:spMkLst>
        </pc:spChg>
        <pc:spChg chg="add del">
          <ac:chgData name="Ishmail Qasim" userId="cb056d2613ecbb0c" providerId="LiveId" clId="{61B60A70-7E94-47F3-A870-742FE0702075}" dt="2021-08-17T16:49:18.542" v="21131" actId="26606"/>
          <ac:spMkLst>
            <pc:docMk/>
            <pc:sldMk cId="406154143" sldId="271"/>
            <ac:spMk id="9" creationId="{7517A47C-B2E5-4B79-8061-D74B1311AF6E}"/>
          </ac:spMkLst>
        </pc:spChg>
        <pc:spChg chg="add del">
          <ac:chgData name="Ishmail Qasim" userId="cb056d2613ecbb0c" providerId="LiveId" clId="{61B60A70-7E94-47F3-A870-742FE0702075}" dt="2021-08-17T16:49:39.495" v="21135" actId="26606"/>
          <ac:spMkLst>
            <pc:docMk/>
            <pc:sldMk cId="406154143" sldId="271"/>
            <ac:spMk id="10" creationId="{99F74EB5-E547-4FB4-95F5-BCC788F3C4A0}"/>
          </ac:spMkLst>
        </pc:spChg>
        <pc:spChg chg="add del">
          <ac:chgData name="Ishmail Qasim" userId="cb056d2613ecbb0c" providerId="LiveId" clId="{61B60A70-7E94-47F3-A870-742FE0702075}" dt="2021-08-17T16:49:18.542" v="21131" actId="26606"/>
          <ac:spMkLst>
            <pc:docMk/>
            <pc:sldMk cId="406154143" sldId="271"/>
            <ac:spMk id="11" creationId="{C505E780-2083-4CB5-A42A-5E0E2908ECC3}"/>
          </ac:spMkLst>
        </pc:spChg>
        <pc:spChg chg="add del">
          <ac:chgData name="Ishmail Qasim" userId="cb056d2613ecbb0c" providerId="LiveId" clId="{61B60A70-7E94-47F3-A870-742FE0702075}" dt="2021-08-17T16:49:18.542" v="21131" actId="26606"/>
          <ac:spMkLst>
            <pc:docMk/>
            <pc:sldMk cId="406154143" sldId="271"/>
            <ac:spMk id="13" creationId="{D2C0AE1C-0118-41AE-8A10-7CDCBF10E96F}"/>
          </ac:spMkLst>
        </pc:spChg>
        <pc:spChg chg="add del">
          <ac:chgData name="Ishmail Qasim" userId="cb056d2613ecbb0c" providerId="LiveId" clId="{61B60A70-7E94-47F3-A870-742FE0702075}" dt="2021-08-17T16:49:45.271" v="21137" actId="26606"/>
          <ac:spMkLst>
            <pc:docMk/>
            <pc:sldMk cId="406154143" sldId="271"/>
            <ac:spMk id="14" creationId="{463EEC44-1BA3-44ED-81FC-A644B04B2A44}"/>
          </ac:spMkLst>
        </pc:spChg>
        <pc:spChg chg="add del">
          <ac:chgData name="Ishmail Qasim" userId="cb056d2613ecbb0c" providerId="LiveId" clId="{61B60A70-7E94-47F3-A870-742FE0702075}" dt="2021-08-17T16:49:18.542" v="21131" actId="26606"/>
          <ac:spMkLst>
            <pc:docMk/>
            <pc:sldMk cId="406154143" sldId="271"/>
            <ac:spMk id="15" creationId="{463EEC44-1BA3-44ED-81FC-A644B04B2A44}"/>
          </ac:spMkLst>
        </pc:spChg>
        <pc:spChg chg="add del">
          <ac:chgData name="Ishmail Qasim" userId="cb056d2613ecbb0c" providerId="LiveId" clId="{61B60A70-7E94-47F3-A870-742FE0702075}" dt="2021-08-17T16:49:45.271" v="21137" actId="26606"/>
          <ac:spMkLst>
            <pc:docMk/>
            <pc:sldMk cId="406154143" sldId="271"/>
            <ac:spMk id="16" creationId="{1C799903-48D5-4A31-A1A2-541072D9771E}"/>
          </ac:spMkLst>
        </pc:spChg>
        <pc:spChg chg="add del">
          <ac:chgData name="Ishmail Qasim" userId="cb056d2613ecbb0c" providerId="LiveId" clId="{61B60A70-7E94-47F3-A870-742FE0702075}" dt="2021-08-17T16:49:45.271" v="21137" actId="26606"/>
          <ac:spMkLst>
            <pc:docMk/>
            <pc:sldMk cId="406154143" sldId="271"/>
            <ac:spMk id="17" creationId="{8EFFF109-FC58-4FD3-BE05-9775A1310F55}"/>
          </ac:spMkLst>
        </pc:spChg>
        <pc:spChg chg="add del">
          <ac:chgData name="Ishmail Qasim" userId="cb056d2613ecbb0c" providerId="LiveId" clId="{61B60A70-7E94-47F3-A870-742FE0702075}" dt="2021-08-17T16:49:45.271" v="21137" actId="26606"/>
          <ac:spMkLst>
            <pc:docMk/>
            <pc:sldMk cId="406154143" sldId="271"/>
            <ac:spMk id="18" creationId="{E1B96AD6-92A9-4273-A62B-96A1C3E0BA95}"/>
          </ac:spMkLst>
        </pc:spChg>
        <pc:spChg chg="add del">
          <ac:chgData name="Ishmail Qasim" userId="cb056d2613ecbb0c" providerId="LiveId" clId="{61B60A70-7E94-47F3-A870-742FE0702075}" dt="2021-08-17T16:49:56.370" v="21139" actId="26606"/>
          <ac:spMkLst>
            <pc:docMk/>
            <pc:sldMk cId="406154143" sldId="271"/>
            <ac:spMk id="19" creationId="{2029D5AD-8348-4446-B191-6A9B6FE03F21}"/>
          </ac:spMkLst>
        </pc:spChg>
        <pc:spChg chg="add del">
          <ac:chgData name="Ishmail Qasim" userId="cb056d2613ecbb0c" providerId="LiveId" clId="{61B60A70-7E94-47F3-A870-742FE0702075}" dt="2021-08-17T16:49:56.370" v="21139" actId="26606"/>
          <ac:spMkLst>
            <pc:docMk/>
            <pc:sldMk cId="406154143" sldId="271"/>
            <ac:spMk id="20" creationId="{A3F395A2-2B64-4749-BD93-2F159C7E1FB5}"/>
          </ac:spMkLst>
        </pc:spChg>
        <pc:spChg chg="add del">
          <ac:chgData name="Ishmail Qasim" userId="cb056d2613ecbb0c" providerId="LiveId" clId="{61B60A70-7E94-47F3-A870-742FE0702075}" dt="2021-08-17T16:49:56.370" v="21139" actId="26606"/>
          <ac:spMkLst>
            <pc:docMk/>
            <pc:sldMk cId="406154143" sldId="271"/>
            <ac:spMk id="21" creationId="{5CF0135B-EAB8-4CA0-896C-2D897ECD28BC}"/>
          </ac:spMkLst>
        </pc:spChg>
        <pc:spChg chg="add del">
          <ac:chgData name="Ishmail Qasim" userId="cb056d2613ecbb0c" providerId="LiveId" clId="{61B60A70-7E94-47F3-A870-742FE0702075}" dt="2021-08-17T16:49:56.370" v="21139" actId="26606"/>
          <ac:spMkLst>
            <pc:docMk/>
            <pc:sldMk cId="406154143" sldId="271"/>
            <ac:spMk id="22" creationId="{92C3387C-D24F-4737-8A37-1DC5CFF09CFA}"/>
          </ac:spMkLst>
        </pc:spChg>
        <pc:spChg chg="add">
          <ac:chgData name="Ishmail Qasim" userId="cb056d2613ecbb0c" providerId="LiveId" clId="{61B60A70-7E94-47F3-A870-742FE0702075}" dt="2021-08-17T16:49:59.982" v="21140" actId="26606"/>
          <ac:spMkLst>
            <pc:docMk/>
            <pc:sldMk cId="406154143" sldId="271"/>
            <ac:spMk id="23" creationId="{B4CE5841-C184-4A70-A609-5FE4A50783C7}"/>
          </ac:spMkLst>
        </pc:spChg>
        <pc:spChg chg="add">
          <ac:chgData name="Ishmail Qasim" userId="cb056d2613ecbb0c" providerId="LiveId" clId="{61B60A70-7E94-47F3-A870-742FE0702075}" dt="2021-08-17T16:49:59.982" v="21140" actId="26606"/>
          <ac:spMkLst>
            <pc:docMk/>
            <pc:sldMk cId="406154143" sldId="271"/>
            <ac:spMk id="24" creationId="{CD1AAA2C-FBBE-42AA-B869-31D524B7653F}"/>
          </ac:spMkLst>
        </pc:spChg>
        <pc:spChg chg="add">
          <ac:chgData name="Ishmail Qasim" userId="cb056d2613ecbb0c" providerId="LiveId" clId="{61B60A70-7E94-47F3-A870-742FE0702075}" dt="2021-08-17T16:49:59.982" v="21140" actId="26606"/>
          <ac:spMkLst>
            <pc:docMk/>
            <pc:sldMk cId="406154143" sldId="271"/>
            <ac:spMk id="25" creationId="{5F937BBF-9326-4230-AB1B-F1795E350559}"/>
          </ac:spMkLst>
        </pc:spChg>
        <pc:graphicFrameChg chg="add del">
          <ac:chgData name="Ishmail Qasim" userId="cb056d2613ecbb0c" providerId="LiveId" clId="{61B60A70-7E94-47F3-A870-742FE0702075}" dt="2021-08-17T16:49:18.542" v="21131" actId="26606"/>
          <ac:graphicFrameMkLst>
            <pc:docMk/>
            <pc:sldMk cId="406154143" sldId="271"/>
            <ac:graphicFrameMk id="5" creationId="{3CDC629B-DFC1-4FBD-900B-56C6F94FF05A}"/>
          </ac:graphicFrameMkLst>
        </pc:graphicFrameChg>
        <pc:graphicFrameChg chg="add del">
          <ac:chgData name="Ishmail Qasim" userId="cb056d2613ecbb0c" providerId="LiveId" clId="{61B60A70-7E94-47F3-A870-742FE0702075}" dt="2021-08-17T16:49:31.276" v="21133" actId="26606"/>
          <ac:graphicFrameMkLst>
            <pc:docMk/>
            <pc:sldMk cId="406154143" sldId="271"/>
            <ac:graphicFrameMk id="6" creationId="{BE9AC6D0-5EBA-4306-B5F6-15F156104C90}"/>
          </ac:graphicFrameMkLst>
        </pc:graphicFrameChg>
        <pc:graphicFrameChg chg="add del">
          <ac:chgData name="Ishmail Qasim" userId="cb056d2613ecbb0c" providerId="LiveId" clId="{61B60A70-7E94-47F3-A870-742FE0702075}" dt="2021-08-17T16:49:39.495" v="21135" actId="26606"/>
          <ac:graphicFrameMkLst>
            <pc:docMk/>
            <pc:sldMk cId="406154143" sldId="271"/>
            <ac:graphicFrameMk id="12" creationId="{1ED7E6DA-26BA-4F6B-B2AB-8AF44F315ED7}"/>
          </ac:graphicFrameMkLst>
        </pc:graphicFrameChg>
      </pc:sldChg>
      <pc:sldChg chg="add del">
        <pc:chgData name="Ishmail Qasim" userId="cb056d2613ecbb0c" providerId="LiveId" clId="{61B60A70-7E94-47F3-A870-742FE0702075}" dt="2021-08-17T14:31:39.303" v="12630" actId="2890"/>
        <pc:sldMkLst>
          <pc:docMk/>
          <pc:sldMk cId="1974096553" sldId="271"/>
        </pc:sldMkLst>
      </pc:sldChg>
      <pc:sldChg chg="addSp delSp modSp new mod modClrScheme chgLayout modNotesTx">
        <pc:chgData name="Ishmail Qasim" userId="cb056d2613ecbb0c" providerId="LiveId" clId="{61B60A70-7E94-47F3-A870-742FE0702075}" dt="2021-08-17T15:42:14.153" v="15609" actId="20577"/>
        <pc:sldMkLst>
          <pc:docMk/>
          <pc:sldMk cId="3065360491" sldId="272"/>
        </pc:sldMkLst>
        <pc:spChg chg="mod ord">
          <ac:chgData name="Ishmail Qasim" userId="cb056d2613ecbb0c" providerId="LiveId" clId="{61B60A70-7E94-47F3-A870-742FE0702075}" dt="2021-08-17T14:49:50.133" v="14176" actId="20577"/>
          <ac:spMkLst>
            <pc:docMk/>
            <pc:sldMk cId="3065360491" sldId="272"/>
            <ac:spMk id="2" creationId="{61F616D6-5D62-4597-A40C-14C584D4F16F}"/>
          </ac:spMkLst>
        </pc:spChg>
        <pc:spChg chg="del mod ord">
          <ac:chgData name="Ishmail Qasim" userId="cb056d2613ecbb0c" providerId="LiveId" clId="{61B60A70-7E94-47F3-A870-742FE0702075}" dt="2021-08-17T14:37:58.620" v="13241" actId="700"/>
          <ac:spMkLst>
            <pc:docMk/>
            <pc:sldMk cId="3065360491" sldId="272"/>
            <ac:spMk id="3" creationId="{8581B0D6-04A8-43E8-9376-53DD1DCFAB1A}"/>
          </ac:spMkLst>
        </pc:spChg>
        <pc:spChg chg="add del mod ord">
          <ac:chgData name="Ishmail Qasim" userId="cb056d2613ecbb0c" providerId="LiveId" clId="{61B60A70-7E94-47F3-A870-742FE0702075}" dt="2021-08-17T15:16:22.010" v="15434" actId="14100"/>
          <ac:spMkLst>
            <pc:docMk/>
            <pc:sldMk cId="3065360491" sldId="272"/>
            <ac:spMk id="4" creationId="{22794A5D-CCC0-49FE-A372-39A7D0207C29}"/>
          </ac:spMkLst>
        </pc:spChg>
        <pc:spChg chg="add mod ord">
          <ac:chgData name="Ishmail Qasim" userId="cb056d2613ecbb0c" providerId="LiveId" clId="{61B60A70-7E94-47F3-A870-742FE0702075}" dt="2021-08-17T15:16:22.010" v="15434" actId="14100"/>
          <ac:spMkLst>
            <pc:docMk/>
            <pc:sldMk cId="3065360491" sldId="272"/>
            <ac:spMk id="5" creationId="{50C6A9FE-2065-48AB-A66E-895AE14C245B}"/>
          </ac:spMkLst>
        </pc:spChg>
        <pc:graphicFrameChg chg="add del mod">
          <ac:chgData name="Ishmail Qasim" userId="cb056d2613ecbb0c" providerId="LiveId" clId="{61B60A70-7E94-47F3-A870-742FE0702075}" dt="2021-08-17T15:14:34.485" v="15415" actId="26606"/>
          <ac:graphicFrameMkLst>
            <pc:docMk/>
            <pc:sldMk cId="3065360491" sldId="272"/>
            <ac:graphicFrameMk id="7" creationId="{78BDF0DF-AC35-4D10-9B60-B52FF58E7E2D}"/>
          </ac:graphicFrameMkLst>
        </pc:graphicFrameChg>
      </pc:sldChg>
      <pc:sldChg chg="addSp delSp modSp new mod modNotesTx">
        <pc:chgData name="Ishmail Qasim" userId="cb056d2613ecbb0c" providerId="LiveId" clId="{61B60A70-7E94-47F3-A870-742FE0702075}" dt="2021-08-17T17:03:48.383" v="22622" actId="20577"/>
        <pc:sldMkLst>
          <pc:docMk/>
          <pc:sldMk cId="3384229798" sldId="273"/>
        </pc:sldMkLst>
        <pc:spChg chg="mod">
          <ac:chgData name="Ishmail Qasim" userId="cb056d2613ecbb0c" providerId="LiveId" clId="{61B60A70-7E94-47F3-A870-742FE0702075}" dt="2021-08-17T14:50:00.786" v="14200" actId="122"/>
          <ac:spMkLst>
            <pc:docMk/>
            <pc:sldMk cId="3384229798" sldId="273"/>
            <ac:spMk id="2" creationId="{CA4B4CC6-F489-471C-8C17-1C37226A72B6}"/>
          </ac:spMkLst>
        </pc:spChg>
        <pc:spChg chg="del mod">
          <ac:chgData name="Ishmail Qasim" userId="cb056d2613ecbb0c" providerId="LiveId" clId="{61B60A70-7E94-47F3-A870-742FE0702075}" dt="2021-08-17T15:16:56.799" v="15435" actId="478"/>
          <ac:spMkLst>
            <pc:docMk/>
            <pc:sldMk cId="3384229798" sldId="273"/>
            <ac:spMk id="3" creationId="{81984CA9-23EF-482A-9C91-0DDB3C5AFEC7}"/>
          </ac:spMkLst>
        </pc:spChg>
        <pc:spChg chg="del">
          <ac:chgData name="Ishmail Qasim" userId="cb056d2613ecbb0c" providerId="LiveId" clId="{61B60A70-7E94-47F3-A870-742FE0702075}" dt="2021-08-17T15:01:14.356" v="15268"/>
          <ac:spMkLst>
            <pc:docMk/>
            <pc:sldMk cId="3384229798" sldId="273"/>
            <ac:spMk id="4" creationId="{D44BEE46-1B39-48D6-A277-F06FA14C68EB}"/>
          </ac:spMkLst>
        </pc:spChg>
        <pc:spChg chg="add del mod">
          <ac:chgData name="Ishmail Qasim" userId="cb056d2613ecbb0c" providerId="LiveId" clId="{61B60A70-7E94-47F3-A870-742FE0702075}" dt="2021-08-17T15:17:03.943" v="15436" actId="478"/>
          <ac:spMkLst>
            <pc:docMk/>
            <pc:sldMk cId="3384229798" sldId="273"/>
            <ac:spMk id="6" creationId="{435E3AB3-3D17-4F37-80AD-E46E3560D67E}"/>
          </ac:spMkLst>
        </pc:spChg>
        <pc:spChg chg="add mod">
          <ac:chgData name="Ishmail Qasim" userId="cb056d2613ecbb0c" providerId="LiveId" clId="{61B60A70-7E94-47F3-A870-742FE0702075}" dt="2021-08-17T15:20:37.183" v="15517" actId="114"/>
          <ac:spMkLst>
            <pc:docMk/>
            <pc:sldMk cId="3384229798" sldId="273"/>
            <ac:spMk id="7" creationId="{B243CB0A-A96F-4B6A-BEB5-4D4F54CC4E6D}"/>
          </ac:spMkLst>
        </pc:spChg>
        <pc:spChg chg="add mod">
          <ac:chgData name="Ishmail Qasim" userId="cb056d2613ecbb0c" providerId="LiveId" clId="{61B60A70-7E94-47F3-A870-742FE0702075}" dt="2021-08-17T15:20:45.351" v="15519" actId="404"/>
          <ac:spMkLst>
            <pc:docMk/>
            <pc:sldMk cId="3384229798" sldId="273"/>
            <ac:spMk id="11" creationId="{70DF38E3-0EF7-4F49-8F93-745F637E96E0}"/>
          </ac:spMkLst>
        </pc:spChg>
        <pc:spChg chg="add mod">
          <ac:chgData name="Ishmail Qasim" userId="cb056d2613ecbb0c" providerId="LiveId" clId="{61B60A70-7E94-47F3-A870-742FE0702075}" dt="2021-08-17T15:21:13.337" v="15533" actId="20577"/>
          <ac:spMkLst>
            <pc:docMk/>
            <pc:sldMk cId="3384229798" sldId="273"/>
            <ac:spMk id="12" creationId="{1833D465-94E4-47A6-BEE3-BE4CDCAE22CF}"/>
          </ac:spMkLst>
        </pc:spChg>
        <pc:spChg chg="add mod">
          <ac:chgData name="Ishmail Qasim" userId="cb056d2613ecbb0c" providerId="LiveId" clId="{61B60A70-7E94-47F3-A870-742FE0702075}" dt="2021-08-17T15:21:20.194" v="15536" actId="1076"/>
          <ac:spMkLst>
            <pc:docMk/>
            <pc:sldMk cId="3384229798" sldId="273"/>
            <ac:spMk id="13" creationId="{FB2EE88F-10C9-43DE-8C82-DEE6893C71CD}"/>
          </ac:spMkLst>
        </pc:spChg>
        <pc:picChg chg="add mod">
          <ac:chgData name="Ishmail Qasim" userId="cb056d2613ecbb0c" providerId="LiveId" clId="{61B60A70-7E94-47F3-A870-742FE0702075}" dt="2021-08-17T15:18:15.570" v="15451" actId="1076"/>
          <ac:picMkLst>
            <pc:docMk/>
            <pc:sldMk cId="3384229798" sldId="273"/>
            <ac:picMk id="1026" creationId="{CB59CF51-28BF-4719-9176-24ADB4C33EBD}"/>
          </ac:picMkLst>
        </pc:picChg>
        <pc:picChg chg="add mod">
          <ac:chgData name="Ishmail Qasim" userId="cb056d2613ecbb0c" providerId="LiveId" clId="{61B60A70-7E94-47F3-A870-742FE0702075}" dt="2021-08-17T15:18:19.056" v="15452" actId="1076"/>
          <ac:picMkLst>
            <pc:docMk/>
            <pc:sldMk cId="3384229798" sldId="273"/>
            <ac:picMk id="1028" creationId="{4B93C31B-F330-4ADB-9EA9-0496D8E6ED75}"/>
          </ac:picMkLst>
        </pc:picChg>
        <pc:picChg chg="add mod">
          <ac:chgData name="Ishmail Qasim" userId="cb056d2613ecbb0c" providerId="LiveId" clId="{61B60A70-7E94-47F3-A870-742FE0702075}" dt="2021-08-17T15:18:20.882" v="15453" actId="1076"/>
          <ac:picMkLst>
            <pc:docMk/>
            <pc:sldMk cId="3384229798" sldId="273"/>
            <ac:picMk id="1030" creationId="{43E11120-DBD8-423E-8F95-38F973FD26E1}"/>
          </ac:picMkLst>
        </pc:picChg>
      </pc:sldChg>
      <pc:sldChg chg="addSp modSp new mod setBg modNotesTx">
        <pc:chgData name="Ishmail Qasim" userId="cb056d2613ecbb0c" providerId="LiveId" clId="{61B60A70-7E94-47F3-A870-742FE0702075}" dt="2021-08-17T17:10:01.441" v="22697" actId="20577"/>
        <pc:sldMkLst>
          <pc:docMk/>
          <pc:sldMk cId="3946576844" sldId="274"/>
        </pc:sldMkLst>
        <pc:spChg chg="mod">
          <ac:chgData name="Ishmail Qasim" userId="cb056d2613ecbb0c" providerId="LiveId" clId="{61B60A70-7E94-47F3-A870-742FE0702075}" dt="2021-08-17T16:50:06.335" v="21141" actId="26606"/>
          <ac:spMkLst>
            <pc:docMk/>
            <pc:sldMk cId="3946576844" sldId="274"/>
            <ac:spMk id="2" creationId="{575391BE-193C-41BB-BEBA-466EF208D317}"/>
          </ac:spMkLst>
        </pc:spChg>
        <pc:spChg chg="mod">
          <ac:chgData name="Ishmail Qasim" userId="cb056d2613ecbb0c" providerId="LiveId" clId="{61B60A70-7E94-47F3-A870-742FE0702075}" dt="2021-08-17T16:50:06.335" v="21141" actId="26606"/>
          <ac:spMkLst>
            <pc:docMk/>
            <pc:sldMk cId="3946576844" sldId="274"/>
            <ac:spMk id="3" creationId="{39C15A3F-F1F2-4CC8-959D-3ED2EED08E4C}"/>
          </ac:spMkLst>
        </pc:spChg>
        <pc:spChg chg="add">
          <ac:chgData name="Ishmail Qasim" userId="cb056d2613ecbb0c" providerId="LiveId" clId="{61B60A70-7E94-47F3-A870-742FE0702075}" dt="2021-08-17T16:50:06.335" v="21141" actId="26606"/>
          <ac:spMkLst>
            <pc:docMk/>
            <pc:sldMk cId="3946576844" sldId="274"/>
            <ac:spMk id="8" creationId="{B4CE5841-C184-4A70-A609-5FE4A50783C7}"/>
          </ac:spMkLst>
        </pc:spChg>
        <pc:spChg chg="add">
          <ac:chgData name="Ishmail Qasim" userId="cb056d2613ecbb0c" providerId="LiveId" clId="{61B60A70-7E94-47F3-A870-742FE0702075}" dt="2021-08-17T16:50:06.335" v="21141" actId="26606"/>
          <ac:spMkLst>
            <pc:docMk/>
            <pc:sldMk cId="3946576844" sldId="274"/>
            <ac:spMk id="10" creationId="{CD1AAA2C-FBBE-42AA-B869-31D524B7653F}"/>
          </ac:spMkLst>
        </pc:spChg>
        <pc:spChg chg="add">
          <ac:chgData name="Ishmail Qasim" userId="cb056d2613ecbb0c" providerId="LiveId" clId="{61B60A70-7E94-47F3-A870-742FE0702075}" dt="2021-08-17T16:50:06.335" v="21141" actId="26606"/>
          <ac:spMkLst>
            <pc:docMk/>
            <pc:sldMk cId="3946576844" sldId="274"/>
            <ac:spMk id="12" creationId="{5F937BBF-9326-4230-AB1B-F1795E350559}"/>
          </ac:spMkLst>
        </pc:spChg>
      </pc:sldChg>
      <pc:sldChg chg="addSp delSp modSp add del mod">
        <pc:chgData name="Ishmail Qasim" userId="cb056d2613ecbb0c" providerId="LiveId" clId="{61B60A70-7E94-47F3-A870-742FE0702075}" dt="2021-08-17T17:59:44.058" v="24573" actId="2696"/>
        <pc:sldMkLst>
          <pc:docMk/>
          <pc:sldMk cId="2599549564" sldId="275"/>
        </pc:sldMkLst>
        <pc:spChg chg="mod">
          <ac:chgData name="Ishmail Qasim" userId="cb056d2613ecbb0c" providerId="LiveId" clId="{61B60A70-7E94-47F3-A870-742FE0702075}" dt="2021-08-17T17:59:30.522" v="24569" actId="20577"/>
          <ac:spMkLst>
            <pc:docMk/>
            <pc:sldMk cId="2599549564" sldId="275"/>
            <ac:spMk id="2" creationId="{52A37EE4-3B10-4CAB-9D4B-5F69618EA863}"/>
          </ac:spMkLst>
        </pc:spChg>
        <pc:spChg chg="del">
          <ac:chgData name="Ishmail Qasim" userId="cb056d2613ecbb0c" providerId="LiveId" clId="{61B60A70-7E94-47F3-A870-742FE0702075}" dt="2021-08-17T17:59:40.338" v="24572" actId="478"/>
          <ac:spMkLst>
            <pc:docMk/>
            <pc:sldMk cId="2599549564" sldId="275"/>
            <ac:spMk id="3" creationId="{8EB209E1-6879-47F1-8D9A-6E3845D56AD1}"/>
          </ac:spMkLst>
        </pc:spChg>
        <pc:spChg chg="del mod">
          <ac:chgData name="Ishmail Qasim" userId="cb056d2613ecbb0c" providerId="LiveId" clId="{61B60A70-7E94-47F3-A870-742FE0702075}" dt="2021-08-17T17:59:38.869" v="24571" actId="478"/>
          <ac:spMkLst>
            <pc:docMk/>
            <pc:sldMk cId="2599549564" sldId="275"/>
            <ac:spMk id="4" creationId="{595251BB-445E-47E0-B2FA-01447F638223}"/>
          </ac:spMkLst>
        </pc:spChg>
        <pc:spChg chg="add mod">
          <ac:chgData name="Ishmail Qasim" userId="cb056d2613ecbb0c" providerId="LiveId" clId="{61B60A70-7E94-47F3-A870-742FE0702075}" dt="2021-08-17T17:59:40.338" v="24572" actId="478"/>
          <ac:spMkLst>
            <pc:docMk/>
            <pc:sldMk cId="2599549564" sldId="275"/>
            <ac:spMk id="7" creationId="{80CE55D8-DFB1-4A02-AB05-8C6E5E901DCD}"/>
          </ac:spMkLst>
        </pc:spChg>
      </pc:sldChg>
      <pc:sldChg chg="addSp delSp modSp new mod setBg modClrScheme chgLayout modNotesTx">
        <pc:chgData name="Ishmail Qasim" userId="cb056d2613ecbb0c" providerId="LiveId" clId="{61B60A70-7E94-47F3-A870-742FE0702075}" dt="2021-08-17T19:02:24.118" v="29049" actId="20577"/>
        <pc:sldMkLst>
          <pc:docMk/>
          <pc:sldMk cId="3751240668" sldId="275"/>
        </pc:sldMkLst>
        <pc:spChg chg="mod ord">
          <ac:chgData name="Ishmail Qasim" userId="cb056d2613ecbb0c" providerId="LiveId" clId="{61B60A70-7E94-47F3-A870-742FE0702075}" dt="2021-08-17T18:28:54.254" v="26665" actId="26606"/>
          <ac:spMkLst>
            <pc:docMk/>
            <pc:sldMk cId="3751240668" sldId="275"/>
            <ac:spMk id="2" creationId="{9D1F907B-FD42-4777-B8B4-36BA0BD7509F}"/>
          </ac:spMkLst>
        </pc:spChg>
        <pc:spChg chg="del mod ord">
          <ac:chgData name="Ishmail Qasim" userId="cb056d2613ecbb0c" providerId="LiveId" clId="{61B60A70-7E94-47F3-A870-742FE0702075}" dt="2021-08-17T18:00:07.074" v="24604" actId="700"/>
          <ac:spMkLst>
            <pc:docMk/>
            <pc:sldMk cId="3751240668" sldId="275"/>
            <ac:spMk id="3" creationId="{412A4399-0047-4FC3-BA62-D595F7CDA341}"/>
          </ac:spMkLst>
        </pc:spChg>
        <pc:spChg chg="del">
          <ac:chgData name="Ishmail Qasim" userId="cb056d2613ecbb0c" providerId="LiveId" clId="{61B60A70-7E94-47F3-A870-742FE0702075}" dt="2021-08-17T18:00:07.074" v="24604" actId="700"/>
          <ac:spMkLst>
            <pc:docMk/>
            <pc:sldMk cId="3751240668" sldId="275"/>
            <ac:spMk id="4" creationId="{879865F1-5BA3-46EB-9993-8BB4E951BAF5}"/>
          </ac:spMkLst>
        </pc:spChg>
        <pc:spChg chg="add mod ord">
          <ac:chgData name="Ishmail Qasim" userId="cb056d2613ecbb0c" providerId="LiveId" clId="{61B60A70-7E94-47F3-A870-742FE0702075}" dt="2021-08-17T19:02:24.118" v="29049" actId="20577"/>
          <ac:spMkLst>
            <pc:docMk/>
            <pc:sldMk cId="3751240668" sldId="275"/>
            <ac:spMk id="5" creationId="{E8098463-BC39-43BB-AF73-6E4D201B7A05}"/>
          </ac:spMkLst>
        </pc:spChg>
        <pc:spChg chg="add">
          <ac:chgData name="Ishmail Qasim" userId="cb056d2613ecbb0c" providerId="LiveId" clId="{61B60A70-7E94-47F3-A870-742FE0702075}" dt="2021-08-17T18:28:54.254" v="26665" actId="26606"/>
          <ac:spMkLst>
            <pc:docMk/>
            <pc:sldMk cId="3751240668" sldId="275"/>
            <ac:spMk id="13" creationId="{2C9A9DA9-7DC8-488B-A882-123947B0F3D9}"/>
          </ac:spMkLst>
        </pc:spChg>
        <pc:spChg chg="add">
          <ac:chgData name="Ishmail Qasim" userId="cb056d2613ecbb0c" providerId="LiveId" clId="{61B60A70-7E94-47F3-A870-742FE0702075}" dt="2021-08-17T18:28:54.254" v="26665" actId="26606"/>
          <ac:spMkLst>
            <pc:docMk/>
            <pc:sldMk cId="3751240668" sldId="275"/>
            <ac:spMk id="15" creationId="{57F6BDD4-E066-4008-8011-6CC31AEB4556}"/>
          </ac:spMkLst>
        </pc:spChg>
        <pc:spChg chg="add">
          <ac:chgData name="Ishmail Qasim" userId="cb056d2613ecbb0c" providerId="LiveId" clId="{61B60A70-7E94-47F3-A870-742FE0702075}" dt="2021-08-17T18:28:54.254" v="26665" actId="26606"/>
          <ac:spMkLst>
            <pc:docMk/>
            <pc:sldMk cId="3751240668" sldId="275"/>
            <ac:spMk id="17" creationId="{2711A8FB-68FC-45FC-B01E-38F809E2D439}"/>
          </ac:spMkLst>
        </pc:spChg>
        <pc:spChg chg="add">
          <ac:chgData name="Ishmail Qasim" userId="cb056d2613ecbb0c" providerId="LiveId" clId="{61B60A70-7E94-47F3-A870-742FE0702075}" dt="2021-08-17T18:28:54.254" v="26665" actId="26606"/>
          <ac:spMkLst>
            <pc:docMk/>
            <pc:sldMk cId="3751240668" sldId="275"/>
            <ac:spMk id="19" creationId="{2A865FE3-5FC9-4049-87CF-30019C46C0F5}"/>
          </ac:spMkLst>
        </pc:spChg>
        <pc:picChg chg="add del mod">
          <ac:chgData name="Ishmail Qasim" userId="cb056d2613ecbb0c" providerId="LiveId" clId="{61B60A70-7E94-47F3-A870-742FE0702075}" dt="2021-08-17T18:16:31.308" v="25458" actId="21"/>
          <ac:picMkLst>
            <pc:docMk/>
            <pc:sldMk cId="3751240668" sldId="275"/>
            <ac:picMk id="7" creationId="{2DC30B97-28EA-4C7B-8421-C773ADC27195}"/>
          </ac:picMkLst>
        </pc:picChg>
        <pc:picChg chg="add mod">
          <ac:chgData name="Ishmail Qasim" userId="cb056d2613ecbb0c" providerId="LiveId" clId="{61B60A70-7E94-47F3-A870-742FE0702075}" dt="2021-08-17T18:29:14.168" v="26667" actId="27614"/>
          <ac:picMkLst>
            <pc:docMk/>
            <pc:sldMk cId="3751240668" sldId="275"/>
            <ac:picMk id="8" creationId="{DFFAE90C-8055-4497-BADA-C2EEF8F36F48}"/>
          </ac:picMkLst>
        </pc:picChg>
        <pc:cxnChg chg="add mod">
          <ac:chgData name="Ishmail Qasim" userId="cb056d2613ecbb0c" providerId="LiveId" clId="{61B60A70-7E94-47F3-A870-742FE0702075}" dt="2021-08-17T18:30:17.140" v="26684" actId="14100"/>
          <ac:cxnSpMkLst>
            <pc:docMk/>
            <pc:sldMk cId="3751240668" sldId="275"/>
            <ac:cxnSpMk id="10" creationId="{8D0475DE-1962-4119-8373-ECE8174332A2}"/>
          </ac:cxnSpMkLst>
        </pc:cxnChg>
        <pc:cxnChg chg="add mod">
          <ac:chgData name="Ishmail Qasim" userId="cb056d2613ecbb0c" providerId="LiveId" clId="{61B60A70-7E94-47F3-A870-742FE0702075}" dt="2021-08-17T18:30:20.422" v="26685" actId="14100"/>
          <ac:cxnSpMkLst>
            <pc:docMk/>
            <pc:sldMk cId="3751240668" sldId="275"/>
            <ac:cxnSpMk id="16" creationId="{E4B5A5C9-D3E3-4BE6-ABD9-B9E542F2BD41}"/>
          </ac:cxnSpMkLst>
        </pc:cxnChg>
        <pc:cxnChg chg="add mod">
          <ac:chgData name="Ishmail Qasim" userId="cb056d2613ecbb0c" providerId="LiveId" clId="{61B60A70-7E94-47F3-A870-742FE0702075}" dt="2021-08-17T18:30:13.691" v="26683" actId="14100"/>
          <ac:cxnSpMkLst>
            <pc:docMk/>
            <pc:sldMk cId="3751240668" sldId="275"/>
            <ac:cxnSpMk id="20" creationId="{910CDC5D-A394-4B17-B9BB-5CD57AF23A94}"/>
          </ac:cxnSpMkLst>
        </pc:cxnChg>
        <pc:cxnChg chg="add mod">
          <ac:chgData name="Ishmail Qasim" userId="cb056d2613ecbb0c" providerId="LiveId" clId="{61B60A70-7E94-47F3-A870-742FE0702075}" dt="2021-08-17T18:30:46.462" v="26695" actId="14100"/>
          <ac:cxnSpMkLst>
            <pc:docMk/>
            <pc:sldMk cId="3751240668" sldId="275"/>
            <ac:cxnSpMk id="24" creationId="{EE8FE36D-1A8D-488E-BFF4-8B87AF227C60}"/>
          </ac:cxnSpMkLst>
        </pc:cxnChg>
        <pc:cxnChg chg="add mod">
          <ac:chgData name="Ishmail Qasim" userId="cb056d2613ecbb0c" providerId="LiveId" clId="{61B60A70-7E94-47F3-A870-742FE0702075}" dt="2021-08-17T18:31:06.706" v="26699" actId="208"/>
          <ac:cxnSpMkLst>
            <pc:docMk/>
            <pc:sldMk cId="3751240668" sldId="275"/>
            <ac:cxnSpMk id="26" creationId="{67B7225B-D396-4A23-BF8E-7CD4653C5A2C}"/>
          </ac:cxnSpMkLst>
        </pc:cxnChg>
      </pc:sldChg>
      <pc:sldChg chg="addSp delSp modSp new mod setBg modNotesTx">
        <pc:chgData name="Ishmail Qasim" userId="cb056d2613ecbb0c" providerId="LiveId" clId="{61B60A70-7E94-47F3-A870-742FE0702075}" dt="2021-08-18T00:44:41.745" v="35958" actId="20577"/>
        <pc:sldMkLst>
          <pc:docMk/>
          <pc:sldMk cId="292371400" sldId="276"/>
        </pc:sldMkLst>
        <pc:spChg chg="mod">
          <ac:chgData name="Ishmail Qasim" userId="cb056d2613ecbb0c" providerId="LiveId" clId="{61B60A70-7E94-47F3-A870-742FE0702075}" dt="2021-08-17T19:19:25.306" v="30562" actId="26606"/>
          <ac:spMkLst>
            <pc:docMk/>
            <pc:sldMk cId="292371400" sldId="276"/>
            <ac:spMk id="2" creationId="{F353A10E-2E6E-479C-AEA0-5DBCF588386D}"/>
          </ac:spMkLst>
        </pc:spChg>
        <pc:spChg chg="add del mod">
          <ac:chgData name="Ishmail Qasim" userId="cb056d2613ecbb0c" providerId="LiveId" clId="{61B60A70-7E94-47F3-A870-742FE0702075}" dt="2021-08-17T19:25:09.507" v="31099" actId="26606"/>
          <ac:spMkLst>
            <pc:docMk/>
            <pc:sldMk cId="292371400" sldId="276"/>
            <ac:spMk id="3" creationId="{D8357DA0-D515-45A6-958D-5302AC1EA94A}"/>
          </ac:spMkLst>
        </pc:spChg>
        <pc:spChg chg="add">
          <ac:chgData name="Ishmail Qasim" userId="cb056d2613ecbb0c" providerId="LiveId" clId="{61B60A70-7E94-47F3-A870-742FE0702075}" dt="2021-08-17T19:19:25.306" v="30562" actId="26606"/>
          <ac:spMkLst>
            <pc:docMk/>
            <pc:sldMk cId="292371400" sldId="276"/>
            <ac:spMk id="9" creationId="{90D01200-0224-43C5-AB38-FB4D16B73FB7}"/>
          </ac:spMkLst>
        </pc:spChg>
        <pc:spChg chg="add">
          <ac:chgData name="Ishmail Qasim" userId="cb056d2613ecbb0c" providerId="LiveId" clId="{61B60A70-7E94-47F3-A870-742FE0702075}" dt="2021-08-17T19:19:25.306" v="30562" actId="26606"/>
          <ac:spMkLst>
            <pc:docMk/>
            <pc:sldMk cId="292371400" sldId="276"/>
            <ac:spMk id="11" creationId="{728A44A4-A002-4A88-9FC9-1D0566C97A47}"/>
          </ac:spMkLst>
        </pc:spChg>
        <pc:spChg chg="add">
          <ac:chgData name="Ishmail Qasim" userId="cb056d2613ecbb0c" providerId="LiveId" clId="{61B60A70-7E94-47F3-A870-742FE0702075}" dt="2021-08-17T19:19:25.306" v="30562" actId="26606"/>
          <ac:spMkLst>
            <pc:docMk/>
            <pc:sldMk cId="292371400" sldId="276"/>
            <ac:spMk id="13" creationId="{3E7D5C7B-DD16-401B-85CE-4AAA2A4F5136}"/>
          </ac:spMkLst>
        </pc:spChg>
        <pc:graphicFrameChg chg="add del">
          <ac:chgData name="Ishmail Qasim" userId="cb056d2613ecbb0c" providerId="LiveId" clId="{61B60A70-7E94-47F3-A870-742FE0702075}" dt="2021-08-17T19:25:03.288" v="31094" actId="26606"/>
          <ac:graphicFrameMkLst>
            <pc:docMk/>
            <pc:sldMk cId="292371400" sldId="276"/>
            <ac:graphicFrameMk id="15" creationId="{565B6E70-A950-4E95-8C6D-D2EA491A03C7}"/>
          </ac:graphicFrameMkLst>
        </pc:graphicFrameChg>
        <pc:graphicFrameChg chg="add del">
          <ac:chgData name="Ishmail Qasim" userId="cb056d2613ecbb0c" providerId="LiveId" clId="{61B60A70-7E94-47F3-A870-742FE0702075}" dt="2021-08-17T19:25:06.491" v="31096" actId="26606"/>
          <ac:graphicFrameMkLst>
            <pc:docMk/>
            <pc:sldMk cId="292371400" sldId="276"/>
            <ac:graphicFrameMk id="17" creationId="{0E3B9E55-EFDF-4F84-958B-AE559EE06897}"/>
          </ac:graphicFrameMkLst>
        </pc:graphicFrameChg>
        <pc:graphicFrameChg chg="add del">
          <ac:chgData name="Ishmail Qasim" userId="cb056d2613ecbb0c" providerId="LiveId" clId="{61B60A70-7E94-47F3-A870-742FE0702075}" dt="2021-08-17T19:25:09.492" v="31098" actId="26606"/>
          <ac:graphicFrameMkLst>
            <pc:docMk/>
            <pc:sldMk cId="292371400" sldId="276"/>
            <ac:graphicFrameMk id="19" creationId="{565B6E70-A950-4E95-8C6D-D2EA491A03C7}"/>
          </ac:graphicFrameMkLst>
        </pc:graphicFrameChg>
        <pc:graphicFrameChg chg="add mod">
          <ac:chgData name="Ishmail Qasim" userId="cb056d2613ecbb0c" providerId="LiveId" clId="{61B60A70-7E94-47F3-A870-742FE0702075}" dt="2021-08-18T00:14:07.965" v="33508" actId="20577"/>
          <ac:graphicFrameMkLst>
            <pc:docMk/>
            <pc:sldMk cId="292371400" sldId="276"/>
            <ac:graphicFrameMk id="21" creationId="{0E3B9E55-EFDF-4F84-958B-AE559EE06897}"/>
          </ac:graphicFrameMkLst>
        </pc:graphicFrameChg>
        <pc:picChg chg="add mod">
          <ac:chgData name="Ishmail Qasim" userId="cb056d2613ecbb0c" providerId="LiveId" clId="{61B60A70-7E94-47F3-A870-742FE0702075}" dt="2021-08-17T19:19:25.306" v="30562" actId="26606"/>
          <ac:picMkLst>
            <pc:docMk/>
            <pc:sldMk cId="292371400" sldId="276"/>
            <ac:picMk id="4" creationId="{9D46FD19-1E32-45C5-B884-A04EE545BCF3}"/>
          </ac:picMkLst>
        </pc:picChg>
      </pc:sldChg>
      <pc:sldChg chg="addSp delSp modSp add mod setBg modNotesTx">
        <pc:chgData name="Ishmail Qasim" userId="cb056d2613ecbb0c" providerId="LiveId" clId="{61B60A70-7E94-47F3-A870-742FE0702075}" dt="2021-08-18T00:47:52.890" v="36001" actId="20577"/>
        <pc:sldMkLst>
          <pc:docMk/>
          <pc:sldMk cId="674474147" sldId="277"/>
        </pc:sldMkLst>
        <pc:spChg chg="mod">
          <ac:chgData name="Ishmail Qasim" userId="cb056d2613ecbb0c" providerId="LiveId" clId="{61B60A70-7E94-47F3-A870-742FE0702075}" dt="2021-08-17T19:26:18.917" v="31152" actId="26606"/>
          <ac:spMkLst>
            <pc:docMk/>
            <pc:sldMk cId="674474147" sldId="277"/>
            <ac:spMk id="2" creationId="{F353A10E-2E6E-479C-AEA0-5DBCF588386D}"/>
          </ac:spMkLst>
        </pc:spChg>
        <pc:spChg chg="del mod">
          <ac:chgData name="Ishmail Qasim" userId="cb056d2613ecbb0c" providerId="LiveId" clId="{61B60A70-7E94-47F3-A870-742FE0702075}" dt="2021-08-17T19:28:36.116" v="31503" actId="26606"/>
          <ac:spMkLst>
            <pc:docMk/>
            <pc:sldMk cId="674474147" sldId="277"/>
            <ac:spMk id="3" creationId="{D8357DA0-D515-45A6-958D-5302AC1EA94A}"/>
          </ac:spMkLst>
        </pc:spChg>
        <pc:spChg chg="add">
          <ac:chgData name="Ishmail Qasim" userId="cb056d2613ecbb0c" providerId="LiveId" clId="{61B60A70-7E94-47F3-A870-742FE0702075}" dt="2021-08-17T19:26:18.917" v="31152" actId="26606"/>
          <ac:spMkLst>
            <pc:docMk/>
            <pc:sldMk cId="674474147" sldId="277"/>
            <ac:spMk id="9" creationId="{79477870-C64A-4E35-8F2F-05B7114F3C74}"/>
          </ac:spMkLst>
        </pc:spChg>
        <pc:spChg chg="add">
          <ac:chgData name="Ishmail Qasim" userId="cb056d2613ecbb0c" providerId="LiveId" clId="{61B60A70-7E94-47F3-A870-742FE0702075}" dt="2021-08-17T19:26:18.917" v="31152" actId="26606"/>
          <ac:spMkLst>
            <pc:docMk/>
            <pc:sldMk cId="674474147" sldId="277"/>
            <ac:spMk id="11" creationId="{8AEA628B-C8FF-4D0B-B111-F101F580B15D}"/>
          </ac:spMkLst>
        </pc:spChg>
        <pc:spChg chg="add">
          <ac:chgData name="Ishmail Qasim" userId="cb056d2613ecbb0c" providerId="LiveId" clId="{61B60A70-7E94-47F3-A870-742FE0702075}" dt="2021-08-17T19:26:18.917" v="31152" actId="26606"/>
          <ac:spMkLst>
            <pc:docMk/>
            <pc:sldMk cId="674474147" sldId="277"/>
            <ac:spMk id="13" creationId="{42663BD0-064C-40FC-A331-F49FCA9536AA}"/>
          </ac:spMkLst>
        </pc:spChg>
        <pc:graphicFrameChg chg="add mod modGraphic">
          <ac:chgData name="Ishmail Qasim" userId="cb056d2613ecbb0c" providerId="LiveId" clId="{61B60A70-7E94-47F3-A870-742FE0702075}" dt="2021-08-18T00:13:59.470" v="33507" actId="20577"/>
          <ac:graphicFrameMkLst>
            <pc:docMk/>
            <pc:sldMk cId="674474147" sldId="277"/>
            <ac:graphicFrameMk id="15" creationId="{AA7BC4F6-FA7B-4C3E-8B99-CFBBE00AC4F5}"/>
          </ac:graphicFrameMkLst>
        </pc:graphicFrameChg>
        <pc:picChg chg="add mod">
          <ac:chgData name="Ishmail Qasim" userId="cb056d2613ecbb0c" providerId="LiveId" clId="{61B60A70-7E94-47F3-A870-742FE0702075}" dt="2021-08-17T19:28:56.190" v="31511" actId="1076"/>
          <ac:picMkLst>
            <pc:docMk/>
            <pc:sldMk cId="674474147" sldId="277"/>
            <ac:picMk id="4" creationId="{444D27E5-9B50-4E05-BC29-FAED092CE94A}"/>
          </ac:picMkLst>
        </pc:picChg>
      </pc:sldChg>
      <pc:sldChg chg="addSp delSp modSp new mod setBg modNotesTx">
        <pc:chgData name="Ishmail Qasim" userId="cb056d2613ecbb0c" providerId="LiveId" clId="{61B60A70-7E94-47F3-A870-742FE0702075}" dt="2021-08-18T00:49:02.469" v="36026" actId="20577"/>
        <pc:sldMkLst>
          <pc:docMk/>
          <pc:sldMk cId="1022734514" sldId="278"/>
        </pc:sldMkLst>
        <pc:spChg chg="mod">
          <ac:chgData name="Ishmail Qasim" userId="cb056d2613ecbb0c" providerId="LiveId" clId="{61B60A70-7E94-47F3-A870-742FE0702075}" dt="2021-08-18T00:38:29.670" v="35925" actId="26606"/>
          <ac:spMkLst>
            <pc:docMk/>
            <pc:sldMk cId="1022734514" sldId="278"/>
            <ac:spMk id="2" creationId="{28B4F9D7-FE4A-4B39-BF2D-2BD82C7B4772}"/>
          </ac:spMkLst>
        </pc:spChg>
        <pc:spChg chg="add del mod">
          <ac:chgData name="Ishmail Qasim" userId="cb056d2613ecbb0c" providerId="LiveId" clId="{61B60A70-7E94-47F3-A870-742FE0702075}" dt="2021-08-18T00:37:52.216" v="35922" actId="26606"/>
          <ac:spMkLst>
            <pc:docMk/>
            <pc:sldMk cId="1022734514" sldId="278"/>
            <ac:spMk id="3" creationId="{876B85DE-776D-4C1F-AA41-4ECF6B17F9D3}"/>
          </ac:spMkLst>
        </pc:spChg>
        <pc:spChg chg="add del">
          <ac:chgData name="Ishmail Qasim" userId="cb056d2613ecbb0c" providerId="LiveId" clId="{61B60A70-7E94-47F3-A870-742FE0702075}" dt="2021-08-18T00:37:52.216" v="35922" actId="26606"/>
          <ac:spMkLst>
            <pc:docMk/>
            <pc:sldMk cId="1022734514" sldId="278"/>
            <ac:spMk id="8" creationId="{A52B99F1-B2DC-437E-A8A1-A57F2F29F8D1}"/>
          </ac:spMkLst>
        </pc:spChg>
        <pc:spChg chg="add del">
          <ac:chgData name="Ishmail Qasim" userId="cb056d2613ecbb0c" providerId="LiveId" clId="{61B60A70-7E94-47F3-A870-742FE0702075}" dt="2021-08-18T00:37:52.216" v="35922" actId="26606"/>
          <ac:spMkLst>
            <pc:docMk/>
            <pc:sldMk cId="1022734514" sldId="278"/>
            <ac:spMk id="10" creationId="{55F8BA08-3E38-4B70-B93A-74F08E092206}"/>
          </ac:spMkLst>
        </pc:spChg>
        <pc:spChg chg="add del">
          <ac:chgData name="Ishmail Qasim" userId="cb056d2613ecbb0c" providerId="LiveId" clId="{61B60A70-7E94-47F3-A870-742FE0702075}" dt="2021-08-18T00:37:52.216" v="35922" actId="26606"/>
          <ac:spMkLst>
            <pc:docMk/>
            <pc:sldMk cId="1022734514" sldId="278"/>
            <ac:spMk id="12" creationId="{357F1B33-79AB-4A71-8CEC-4546D709B8C8}"/>
          </ac:spMkLst>
        </pc:spChg>
        <pc:spChg chg="add del">
          <ac:chgData name="Ishmail Qasim" userId="cb056d2613ecbb0c" providerId="LiveId" clId="{61B60A70-7E94-47F3-A870-742FE0702075}" dt="2021-08-18T00:37:45.197" v="35921" actId="26606"/>
          <ac:spMkLst>
            <pc:docMk/>
            <pc:sldMk cId="1022734514" sldId="278"/>
            <ac:spMk id="15" creationId="{7301F447-EEF7-48F5-AF73-7566EE7F64AD}"/>
          </ac:spMkLst>
        </pc:spChg>
        <pc:spChg chg="add del">
          <ac:chgData name="Ishmail Qasim" userId="cb056d2613ecbb0c" providerId="LiveId" clId="{61B60A70-7E94-47F3-A870-742FE0702075}" dt="2021-08-18T00:37:45.197" v="35921" actId="26606"/>
          <ac:spMkLst>
            <pc:docMk/>
            <pc:sldMk cId="1022734514" sldId="278"/>
            <ac:spMk id="16" creationId="{F7117410-A2A4-4085-9ADC-46744551DBDE}"/>
          </ac:spMkLst>
        </pc:spChg>
        <pc:spChg chg="add del">
          <ac:chgData name="Ishmail Qasim" userId="cb056d2613ecbb0c" providerId="LiveId" clId="{61B60A70-7E94-47F3-A870-742FE0702075}" dt="2021-08-18T00:37:45.197" v="35921" actId="26606"/>
          <ac:spMkLst>
            <pc:docMk/>
            <pc:sldMk cId="1022734514" sldId="278"/>
            <ac:spMk id="17" creationId="{99F74EB5-E547-4FB4-95F5-BCC788F3C4A0}"/>
          </ac:spMkLst>
        </pc:spChg>
        <pc:spChg chg="add del">
          <ac:chgData name="Ishmail Qasim" userId="cb056d2613ecbb0c" providerId="LiveId" clId="{61B60A70-7E94-47F3-A870-742FE0702075}" dt="2021-08-18T00:37:40.922" v="35919" actId="26606"/>
          <ac:spMkLst>
            <pc:docMk/>
            <pc:sldMk cId="1022734514" sldId="278"/>
            <ac:spMk id="18" creationId="{53B021B3-DE93-4AB7-8A18-CF5F1CED88B8}"/>
          </ac:spMkLst>
        </pc:spChg>
        <pc:spChg chg="add del">
          <ac:chgData name="Ishmail Qasim" userId="cb056d2613ecbb0c" providerId="LiveId" clId="{61B60A70-7E94-47F3-A870-742FE0702075}" dt="2021-08-18T00:37:40.922" v="35919" actId="26606"/>
          <ac:spMkLst>
            <pc:docMk/>
            <pc:sldMk cId="1022734514" sldId="278"/>
            <ac:spMk id="20" creationId="{52D502E5-F6B4-4D58-B4AE-FC466FF15EE8}"/>
          </ac:spMkLst>
        </pc:spChg>
        <pc:spChg chg="add del">
          <ac:chgData name="Ishmail Qasim" userId="cb056d2613ecbb0c" providerId="LiveId" clId="{61B60A70-7E94-47F3-A870-742FE0702075}" dt="2021-08-18T00:38:29.670" v="35925" actId="26606"/>
          <ac:spMkLst>
            <pc:docMk/>
            <pc:sldMk cId="1022734514" sldId="278"/>
            <ac:spMk id="21" creationId="{53B021B3-DE93-4AB7-8A18-CF5F1CED88B8}"/>
          </ac:spMkLst>
        </pc:spChg>
        <pc:spChg chg="add del">
          <ac:chgData name="Ishmail Qasim" userId="cb056d2613ecbb0c" providerId="LiveId" clId="{61B60A70-7E94-47F3-A870-742FE0702075}" dt="2021-08-18T00:37:40.922" v="35919" actId="26606"/>
          <ac:spMkLst>
            <pc:docMk/>
            <pc:sldMk cId="1022734514" sldId="278"/>
            <ac:spMk id="22" creationId="{9DECDBF4-02B6-4BB4-B65B-B8107AD6A9E8}"/>
          </ac:spMkLst>
        </pc:spChg>
        <pc:spChg chg="add del">
          <ac:chgData name="Ishmail Qasim" userId="cb056d2613ecbb0c" providerId="LiveId" clId="{61B60A70-7E94-47F3-A870-742FE0702075}" dt="2021-08-18T00:38:29.670" v="35925" actId="26606"/>
          <ac:spMkLst>
            <pc:docMk/>
            <pc:sldMk cId="1022734514" sldId="278"/>
            <ac:spMk id="23" creationId="{52D502E5-F6B4-4D58-B4AE-FC466FF15EE8}"/>
          </ac:spMkLst>
        </pc:spChg>
        <pc:spChg chg="add del">
          <ac:chgData name="Ishmail Qasim" userId="cb056d2613ecbb0c" providerId="LiveId" clId="{61B60A70-7E94-47F3-A870-742FE0702075}" dt="2021-08-18T00:38:29.670" v="35925" actId="26606"/>
          <ac:spMkLst>
            <pc:docMk/>
            <pc:sldMk cId="1022734514" sldId="278"/>
            <ac:spMk id="24" creationId="{9DECDBF4-02B6-4BB4-B65B-B8107AD6A9E8}"/>
          </ac:spMkLst>
        </pc:spChg>
        <pc:spChg chg="add">
          <ac:chgData name="Ishmail Qasim" userId="cb056d2613ecbb0c" providerId="LiveId" clId="{61B60A70-7E94-47F3-A870-742FE0702075}" dt="2021-08-18T00:38:29.670" v="35925" actId="26606"/>
          <ac:spMkLst>
            <pc:docMk/>
            <pc:sldMk cId="1022734514" sldId="278"/>
            <ac:spMk id="30" creationId="{81D377EB-C9D2-4ED0-86A6-740A297E3EAC}"/>
          </ac:spMkLst>
        </pc:spChg>
        <pc:spChg chg="add">
          <ac:chgData name="Ishmail Qasim" userId="cb056d2613ecbb0c" providerId="LiveId" clId="{61B60A70-7E94-47F3-A870-742FE0702075}" dt="2021-08-18T00:38:29.670" v="35925" actId="26606"/>
          <ac:spMkLst>
            <pc:docMk/>
            <pc:sldMk cId="1022734514" sldId="278"/>
            <ac:spMk id="32" creationId="{066346BE-FDB4-4772-A696-0719490ABD64}"/>
          </ac:spMkLst>
        </pc:spChg>
        <pc:spChg chg="add">
          <ac:chgData name="Ishmail Qasim" userId="cb056d2613ecbb0c" providerId="LiveId" clId="{61B60A70-7E94-47F3-A870-742FE0702075}" dt="2021-08-18T00:38:29.670" v="35925" actId="26606"/>
          <ac:spMkLst>
            <pc:docMk/>
            <pc:sldMk cId="1022734514" sldId="278"/>
            <ac:spMk id="34" creationId="{FB92FFCE-0C90-454E-AA25-D4EE9A6C39C5}"/>
          </ac:spMkLst>
        </pc:spChg>
        <pc:graphicFrameChg chg="add del">
          <ac:chgData name="Ishmail Qasim" userId="cb056d2613ecbb0c" providerId="LiveId" clId="{61B60A70-7E94-47F3-A870-742FE0702075}" dt="2021-08-18T00:37:40.922" v="35919" actId="26606"/>
          <ac:graphicFrameMkLst>
            <pc:docMk/>
            <pc:sldMk cId="1022734514" sldId="278"/>
            <ac:graphicFrameMk id="14" creationId="{CD52A3AC-044B-408F-B13F-35609111523A}"/>
          </ac:graphicFrameMkLst>
        </pc:graphicFrameChg>
        <pc:graphicFrameChg chg="add del">
          <ac:chgData name="Ishmail Qasim" userId="cb056d2613ecbb0c" providerId="LiveId" clId="{61B60A70-7E94-47F3-A870-742FE0702075}" dt="2021-08-18T00:37:45.197" v="35921" actId="26606"/>
          <ac:graphicFrameMkLst>
            <pc:docMk/>
            <pc:sldMk cId="1022734514" sldId="278"/>
            <ac:graphicFrameMk id="19" creationId="{AA02DFA5-F777-4655-9E30-77991802A7C5}"/>
          </ac:graphicFrameMkLst>
        </pc:graphicFrameChg>
        <pc:graphicFrameChg chg="add mod modGraphic">
          <ac:chgData name="Ishmail Qasim" userId="cb056d2613ecbb0c" providerId="LiveId" clId="{61B60A70-7E94-47F3-A870-742FE0702075}" dt="2021-08-18T00:38:29.670" v="35925" actId="26606"/>
          <ac:graphicFrameMkLst>
            <pc:docMk/>
            <pc:sldMk cId="1022734514" sldId="278"/>
            <ac:graphicFrameMk id="25" creationId="{0E9B23D5-59A6-4904-89C8-4BF2E2C59068}"/>
          </ac:graphicFrameMkLst>
        </pc:graphicFrameChg>
      </pc:sldChg>
    </pc:docChg>
  </pc:docChgLst>
  <pc:docChgLst>
    <pc:chgData name="Ishmail Qasim" userId="cb056d2613ecbb0c" providerId="LiveId" clId="{B7B2D0F1-9513-4DD6-A12A-09FBD2E472B9}"/>
    <pc:docChg chg="modSld">
      <pc:chgData name="Ishmail Qasim" userId="cb056d2613ecbb0c" providerId="LiveId" clId="{B7B2D0F1-9513-4DD6-A12A-09FBD2E472B9}" dt="2021-08-21T17:03:18.996" v="1" actId="1076"/>
      <pc:docMkLst>
        <pc:docMk/>
      </pc:docMkLst>
      <pc:sldChg chg="modSp mod">
        <pc:chgData name="Ishmail Qasim" userId="cb056d2613ecbb0c" providerId="LiveId" clId="{B7B2D0F1-9513-4DD6-A12A-09FBD2E472B9}" dt="2021-08-21T17:03:18.996" v="1" actId="1076"/>
        <pc:sldMkLst>
          <pc:docMk/>
          <pc:sldMk cId="3384229798" sldId="273"/>
        </pc:sldMkLst>
        <pc:spChg chg="mod">
          <ac:chgData name="Ishmail Qasim" userId="cb056d2613ecbb0c" providerId="LiveId" clId="{B7B2D0F1-9513-4DD6-A12A-09FBD2E472B9}" dt="2021-08-21T17:03:18.996" v="1" actId="1076"/>
          <ac:spMkLst>
            <pc:docMk/>
            <pc:sldMk cId="3384229798" sldId="273"/>
            <ac:spMk id="13" creationId="{FB2EE88F-10C9-43DE-8C82-DEE6893C71CD}"/>
          </ac:spMkLst>
        </pc:spChg>
      </pc:sldChg>
    </pc:docChg>
  </pc:docChgLst>
</pc:chgInfo>
</file>

<file path=ppt/diagrams/_rels/data3.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7.sv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svg"/><Relationship Id="rId4" Type="http://schemas.openxmlformats.org/officeDocument/2006/relationships/image" Target="../media/image9.svg"/><Relationship Id="rId9" Type="http://schemas.openxmlformats.org/officeDocument/2006/relationships/image" Target="../media/image14.png"/></Relationships>
</file>

<file path=ppt/diagrams/_rels/data7.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hyperlink" Target="https://1drv.ms/x/s!Agy77BMmbQXLgt0cCmLD8P5a1eH7ew?e=4AekbO" TargetMode="External"/><Relationship Id="rId7" Type="http://schemas.openxmlformats.org/officeDocument/2006/relationships/image" Target="../media/image23.svg"/><Relationship Id="rId2" Type="http://schemas.openxmlformats.org/officeDocument/2006/relationships/hyperlink" Target="https://1drv.ms/v/s!Agy77BMmbQXLgt1ryt-S41t70uBKug?e=ohK9B9" TargetMode="External"/><Relationship Id="rId1" Type="http://schemas.openxmlformats.org/officeDocument/2006/relationships/hyperlink" Target="https://github.com/Iqasim94/180021745-FYP-EvolvingVirtualCreatures" TargetMode="External"/><Relationship Id="rId6" Type="http://schemas.openxmlformats.org/officeDocument/2006/relationships/image" Target="../media/image22.png"/><Relationship Id="rId5" Type="http://schemas.openxmlformats.org/officeDocument/2006/relationships/image" Target="../media/image21.svg"/><Relationship Id="rId4" Type="http://schemas.openxmlformats.org/officeDocument/2006/relationships/image" Target="../media/image20.png"/><Relationship Id="rId9" Type="http://schemas.openxmlformats.org/officeDocument/2006/relationships/image" Target="../media/image25.svg"/></Relationships>
</file>

<file path=ppt/diagrams/_rels/data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svg"/><Relationship Id="rId1" Type="http://schemas.openxmlformats.org/officeDocument/2006/relationships/image" Target="../media/image26.png"/><Relationship Id="rId6" Type="http://schemas.openxmlformats.org/officeDocument/2006/relationships/image" Target="../media/image31.svg"/><Relationship Id="rId5" Type="http://schemas.openxmlformats.org/officeDocument/2006/relationships/image" Target="../media/image30.png"/><Relationship Id="rId4" Type="http://schemas.openxmlformats.org/officeDocument/2006/relationships/image" Target="../media/image29.svg"/></Relationships>
</file>

<file path=ppt/diagrams/_rels/drawing3.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7.sv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svg"/><Relationship Id="rId4" Type="http://schemas.openxmlformats.org/officeDocument/2006/relationships/image" Target="../media/image9.svg"/><Relationship Id="rId9" Type="http://schemas.openxmlformats.org/officeDocument/2006/relationships/image" Target="../media/image14.png"/></Relationships>
</file>

<file path=ppt/diagrams/_rels/drawing7.xml.rels><?xml version="1.0" encoding="UTF-8" standalone="yes"?>
<Relationships xmlns="http://schemas.openxmlformats.org/package/2006/relationships"><Relationship Id="rId8" Type="http://schemas.openxmlformats.org/officeDocument/2006/relationships/image" Target="../media/image25.svg"/><Relationship Id="rId3" Type="http://schemas.openxmlformats.org/officeDocument/2006/relationships/hyperlink" Target="https://github.com/Iqasim94/180021745-FYP-EvolvingVirtualCreatures" TargetMode="External"/><Relationship Id="rId7" Type="http://schemas.openxmlformats.org/officeDocument/2006/relationships/image" Target="../media/image24.png"/><Relationship Id="rId2" Type="http://schemas.openxmlformats.org/officeDocument/2006/relationships/image" Target="../media/image21.svg"/><Relationship Id="rId1" Type="http://schemas.openxmlformats.org/officeDocument/2006/relationships/image" Target="../media/image20.png"/><Relationship Id="rId6" Type="http://schemas.openxmlformats.org/officeDocument/2006/relationships/hyperlink" Target="https://1drv.ms/v/s!Agy77BMmbQXLgt1ryt-S41t70uBKug?e=ohK9B9" TargetMode="External"/><Relationship Id="rId5" Type="http://schemas.openxmlformats.org/officeDocument/2006/relationships/image" Target="../media/image23.svg"/><Relationship Id="rId4" Type="http://schemas.openxmlformats.org/officeDocument/2006/relationships/image" Target="../media/image22.png"/><Relationship Id="rId9" Type="http://schemas.openxmlformats.org/officeDocument/2006/relationships/hyperlink" Target="https://1drv.ms/x/s!Agy77BMmbQXLgt0cCmLD8P5a1eH7ew?e=4AekbO" TargetMode="External"/></Relationships>
</file>

<file path=ppt/diagrams/_rels/drawing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svg"/><Relationship Id="rId1" Type="http://schemas.openxmlformats.org/officeDocument/2006/relationships/image" Target="../media/image26.png"/><Relationship Id="rId6" Type="http://schemas.openxmlformats.org/officeDocument/2006/relationships/image" Target="../media/image31.svg"/><Relationship Id="rId5" Type="http://schemas.openxmlformats.org/officeDocument/2006/relationships/image" Target="../media/image30.png"/><Relationship Id="rId4" Type="http://schemas.openxmlformats.org/officeDocument/2006/relationships/image" Target="../media/image29.svg"/></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402376F-4A5A-4A79-B2ED-37941AB11573}" type="doc">
      <dgm:prSet loTypeId="urn:microsoft.com/office/officeart/2008/layout/LinedList" loCatId="list" qsTypeId="urn:microsoft.com/office/officeart/2005/8/quickstyle/simple1" qsCatId="simple" csTypeId="urn:microsoft.com/office/officeart/2005/8/colors/accent0_3" csCatId="mainScheme" phldr="1"/>
      <dgm:spPr/>
      <dgm:t>
        <a:bodyPr/>
        <a:lstStyle/>
        <a:p>
          <a:endParaRPr lang="en-US"/>
        </a:p>
      </dgm:t>
    </dgm:pt>
    <dgm:pt modelId="{0EB093D1-CB3C-4EE7-AF12-38E590DEE381}">
      <dgm:prSet custT="1"/>
      <dgm:spPr/>
      <dgm:t>
        <a:bodyPr/>
        <a:lstStyle/>
        <a:p>
          <a:r>
            <a:rPr lang="en-GB" sz="2400" dirty="0">
              <a:latin typeface="+mn-lt"/>
              <a:cs typeface="Times New Roman" panose="02020603050405020304" pitchFamily="18" charset="0"/>
            </a:rPr>
            <a:t>Develop a virtual creature inside a virtual space.</a:t>
          </a:r>
          <a:endParaRPr lang="en-US" sz="2400" dirty="0">
            <a:latin typeface="+mn-lt"/>
            <a:cs typeface="Times New Roman" panose="02020603050405020304" pitchFamily="18" charset="0"/>
          </a:endParaRPr>
        </a:p>
      </dgm:t>
    </dgm:pt>
    <dgm:pt modelId="{F5BAC61F-2407-4F1F-913F-80F10D8C623A}" type="parTrans" cxnId="{81329F29-EFFA-4CEC-9664-2F25E26B17C3}">
      <dgm:prSet/>
      <dgm:spPr/>
      <dgm:t>
        <a:bodyPr/>
        <a:lstStyle/>
        <a:p>
          <a:endParaRPr lang="en-US"/>
        </a:p>
      </dgm:t>
    </dgm:pt>
    <dgm:pt modelId="{4FFEAD9B-B53C-4161-8C38-35C66E7F60C6}" type="sibTrans" cxnId="{81329F29-EFFA-4CEC-9664-2F25E26B17C3}">
      <dgm:prSet/>
      <dgm:spPr/>
      <dgm:t>
        <a:bodyPr/>
        <a:lstStyle/>
        <a:p>
          <a:endParaRPr lang="en-US"/>
        </a:p>
      </dgm:t>
    </dgm:pt>
    <dgm:pt modelId="{83F1BEE5-3E1A-4EAD-A8C4-1F7A121E0F01}">
      <dgm:prSet custT="1"/>
      <dgm:spPr/>
      <dgm:t>
        <a:bodyPr/>
        <a:lstStyle/>
        <a:p>
          <a:r>
            <a:rPr lang="en-GB" sz="2400" dirty="0">
              <a:latin typeface="+mn-lt"/>
              <a:cs typeface="Times New Roman" panose="02020603050405020304" pitchFamily="18" charset="0"/>
            </a:rPr>
            <a:t>Experiment with computationally intelligent algorithms to simulate evolution.</a:t>
          </a:r>
          <a:endParaRPr lang="en-US" sz="2400" dirty="0">
            <a:latin typeface="+mn-lt"/>
            <a:cs typeface="Times New Roman" panose="02020603050405020304" pitchFamily="18" charset="0"/>
          </a:endParaRPr>
        </a:p>
      </dgm:t>
    </dgm:pt>
    <dgm:pt modelId="{DC0836B1-7B01-4DE6-B26F-06987547184C}" type="parTrans" cxnId="{08D510FB-C65B-475D-B008-02FC3CBCFD51}">
      <dgm:prSet/>
      <dgm:spPr/>
      <dgm:t>
        <a:bodyPr/>
        <a:lstStyle/>
        <a:p>
          <a:endParaRPr lang="en-US"/>
        </a:p>
      </dgm:t>
    </dgm:pt>
    <dgm:pt modelId="{F71A9F78-A2B0-42EF-9B33-8A2737BC00F8}" type="sibTrans" cxnId="{08D510FB-C65B-475D-B008-02FC3CBCFD51}">
      <dgm:prSet/>
      <dgm:spPr/>
      <dgm:t>
        <a:bodyPr/>
        <a:lstStyle/>
        <a:p>
          <a:endParaRPr lang="en-US"/>
        </a:p>
      </dgm:t>
    </dgm:pt>
    <dgm:pt modelId="{9968D422-91B2-4354-B02C-AFFF38E44099}">
      <dgm:prSet custT="1"/>
      <dgm:spPr/>
      <dgm:t>
        <a:bodyPr/>
        <a:lstStyle/>
        <a:p>
          <a:r>
            <a:rPr lang="en-GB" sz="2400" dirty="0">
              <a:latin typeface="+mn-lt"/>
              <a:cs typeface="Times New Roman" panose="02020603050405020304" pitchFamily="18" charset="0"/>
            </a:rPr>
            <a:t>Question if current models of technology or resources are optimal or how they can become optimal.</a:t>
          </a:r>
          <a:endParaRPr lang="en-US" sz="2400" dirty="0">
            <a:latin typeface="+mn-lt"/>
            <a:cs typeface="Times New Roman" panose="02020603050405020304" pitchFamily="18" charset="0"/>
          </a:endParaRPr>
        </a:p>
      </dgm:t>
    </dgm:pt>
    <dgm:pt modelId="{836EE89F-1F98-4856-958D-BA40C786B266}" type="parTrans" cxnId="{75521F10-0518-4BAB-828B-0E9D7F0CA908}">
      <dgm:prSet/>
      <dgm:spPr/>
      <dgm:t>
        <a:bodyPr/>
        <a:lstStyle/>
        <a:p>
          <a:endParaRPr lang="en-US"/>
        </a:p>
      </dgm:t>
    </dgm:pt>
    <dgm:pt modelId="{0DA3C9AA-540D-4153-955F-B1756CB4D9BB}" type="sibTrans" cxnId="{75521F10-0518-4BAB-828B-0E9D7F0CA908}">
      <dgm:prSet/>
      <dgm:spPr/>
      <dgm:t>
        <a:bodyPr/>
        <a:lstStyle/>
        <a:p>
          <a:endParaRPr lang="en-US"/>
        </a:p>
      </dgm:t>
    </dgm:pt>
    <dgm:pt modelId="{9CC8B42B-72FB-4B34-A933-02DBB727305F}">
      <dgm:prSet custT="1"/>
      <dgm:spPr/>
      <dgm:t>
        <a:bodyPr/>
        <a:lstStyle/>
        <a:p>
          <a:r>
            <a:rPr lang="en-GB" sz="2400" dirty="0">
              <a:latin typeface="+mn-lt"/>
              <a:cs typeface="Times New Roman" panose="02020603050405020304" pitchFamily="18" charset="0"/>
            </a:rPr>
            <a:t>Inspired by Karl Sims’ Evolving Virtual Creatures project.</a:t>
          </a:r>
          <a:endParaRPr lang="en-US" sz="2400" dirty="0">
            <a:latin typeface="+mn-lt"/>
            <a:cs typeface="Times New Roman" panose="02020603050405020304" pitchFamily="18" charset="0"/>
          </a:endParaRPr>
        </a:p>
      </dgm:t>
    </dgm:pt>
    <dgm:pt modelId="{5D9E63A4-03FC-4AFA-B10B-863D0086C381}" type="parTrans" cxnId="{1AAC0D1C-2173-40C3-9505-ECDF2646350A}">
      <dgm:prSet/>
      <dgm:spPr/>
      <dgm:t>
        <a:bodyPr/>
        <a:lstStyle/>
        <a:p>
          <a:endParaRPr lang="en-US"/>
        </a:p>
      </dgm:t>
    </dgm:pt>
    <dgm:pt modelId="{122FCDB3-C31A-4A1A-8F05-60B756C7E873}" type="sibTrans" cxnId="{1AAC0D1C-2173-40C3-9505-ECDF2646350A}">
      <dgm:prSet/>
      <dgm:spPr/>
      <dgm:t>
        <a:bodyPr/>
        <a:lstStyle/>
        <a:p>
          <a:endParaRPr lang="en-US"/>
        </a:p>
      </dgm:t>
    </dgm:pt>
    <dgm:pt modelId="{23A24502-5068-4BEA-A6E8-9FAD20FEE584}">
      <dgm:prSet custT="1"/>
      <dgm:spPr/>
      <dgm:t>
        <a:bodyPr/>
        <a:lstStyle/>
        <a:p>
          <a:r>
            <a:rPr lang="en-GB" sz="2400" dirty="0">
              <a:latin typeface="+mn-lt"/>
              <a:cs typeface="Times New Roman" panose="02020603050405020304" pitchFamily="18" charset="0"/>
            </a:rPr>
            <a:t>Long term product – design testing platform for innovators and engineers.</a:t>
          </a:r>
          <a:endParaRPr lang="en-US" sz="2400" dirty="0">
            <a:latin typeface="+mn-lt"/>
            <a:cs typeface="Times New Roman" panose="02020603050405020304" pitchFamily="18" charset="0"/>
          </a:endParaRPr>
        </a:p>
      </dgm:t>
    </dgm:pt>
    <dgm:pt modelId="{B64CEBBA-F478-40BE-AA30-7035343B9B93}" type="parTrans" cxnId="{00ABD833-090E-482B-9F20-610F01B013F5}">
      <dgm:prSet/>
      <dgm:spPr/>
      <dgm:t>
        <a:bodyPr/>
        <a:lstStyle/>
        <a:p>
          <a:endParaRPr lang="en-US"/>
        </a:p>
      </dgm:t>
    </dgm:pt>
    <dgm:pt modelId="{E5D048C7-FE77-46E9-8B1A-34F834945523}" type="sibTrans" cxnId="{00ABD833-090E-482B-9F20-610F01B013F5}">
      <dgm:prSet/>
      <dgm:spPr/>
      <dgm:t>
        <a:bodyPr/>
        <a:lstStyle/>
        <a:p>
          <a:endParaRPr lang="en-US"/>
        </a:p>
      </dgm:t>
    </dgm:pt>
    <dgm:pt modelId="{7AB27A43-91A1-43E2-81A2-11D1789E8B81}" type="pres">
      <dgm:prSet presAssocID="{3402376F-4A5A-4A79-B2ED-37941AB11573}" presName="vert0" presStyleCnt="0">
        <dgm:presLayoutVars>
          <dgm:dir/>
          <dgm:animOne val="branch"/>
          <dgm:animLvl val="lvl"/>
        </dgm:presLayoutVars>
      </dgm:prSet>
      <dgm:spPr/>
    </dgm:pt>
    <dgm:pt modelId="{123FA3FF-F533-4986-8501-31E7B44430A3}" type="pres">
      <dgm:prSet presAssocID="{0EB093D1-CB3C-4EE7-AF12-38E590DEE381}" presName="thickLine" presStyleLbl="alignNode1" presStyleIdx="0" presStyleCnt="5"/>
      <dgm:spPr/>
    </dgm:pt>
    <dgm:pt modelId="{2700D67D-EC56-4E7F-AFE3-47C6737FF4EC}" type="pres">
      <dgm:prSet presAssocID="{0EB093D1-CB3C-4EE7-AF12-38E590DEE381}" presName="horz1" presStyleCnt="0"/>
      <dgm:spPr/>
    </dgm:pt>
    <dgm:pt modelId="{81AA9D10-08B1-4366-9248-DE923FB81DC7}" type="pres">
      <dgm:prSet presAssocID="{0EB093D1-CB3C-4EE7-AF12-38E590DEE381}" presName="tx1" presStyleLbl="revTx" presStyleIdx="0" presStyleCnt="5"/>
      <dgm:spPr/>
    </dgm:pt>
    <dgm:pt modelId="{03C2E557-AABB-4EA1-9613-D441FBC04BDF}" type="pres">
      <dgm:prSet presAssocID="{0EB093D1-CB3C-4EE7-AF12-38E590DEE381}" presName="vert1" presStyleCnt="0"/>
      <dgm:spPr/>
    </dgm:pt>
    <dgm:pt modelId="{075B7D16-E3F5-421B-8984-2DA9D30B3FD4}" type="pres">
      <dgm:prSet presAssocID="{83F1BEE5-3E1A-4EAD-A8C4-1F7A121E0F01}" presName="thickLine" presStyleLbl="alignNode1" presStyleIdx="1" presStyleCnt="5"/>
      <dgm:spPr/>
    </dgm:pt>
    <dgm:pt modelId="{980B0D9E-8D54-42B8-A097-1C6D882384CD}" type="pres">
      <dgm:prSet presAssocID="{83F1BEE5-3E1A-4EAD-A8C4-1F7A121E0F01}" presName="horz1" presStyleCnt="0"/>
      <dgm:spPr/>
    </dgm:pt>
    <dgm:pt modelId="{A9F8E9D6-69FD-421E-971E-7299E06587D1}" type="pres">
      <dgm:prSet presAssocID="{83F1BEE5-3E1A-4EAD-A8C4-1F7A121E0F01}" presName="tx1" presStyleLbl="revTx" presStyleIdx="1" presStyleCnt="5"/>
      <dgm:spPr/>
    </dgm:pt>
    <dgm:pt modelId="{2ECC8FF5-199A-4B0C-9362-44D6A2EC923C}" type="pres">
      <dgm:prSet presAssocID="{83F1BEE5-3E1A-4EAD-A8C4-1F7A121E0F01}" presName="vert1" presStyleCnt="0"/>
      <dgm:spPr/>
    </dgm:pt>
    <dgm:pt modelId="{6A4AE055-6D79-4ADA-87D4-59BE6177CD94}" type="pres">
      <dgm:prSet presAssocID="{9968D422-91B2-4354-B02C-AFFF38E44099}" presName="thickLine" presStyleLbl="alignNode1" presStyleIdx="2" presStyleCnt="5"/>
      <dgm:spPr/>
    </dgm:pt>
    <dgm:pt modelId="{40A32BFE-D0B6-4C66-9A69-7994EEBD5C99}" type="pres">
      <dgm:prSet presAssocID="{9968D422-91B2-4354-B02C-AFFF38E44099}" presName="horz1" presStyleCnt="0"/>
      <dgm:spPr/>
    </dgm:pt>
    <dgm:pt modelId="{F9A67FB6-6738-4021-9B02-8629916B4477}" type="pres">
      <dgm:prSet presAssocID="{9968D422-91B2-4354-B02C-AFFF38E44099}" presName="tx1" presStyleLbl="revTx" presStyleIdx="2" presStyleCnt="5"/>
      <dgm:spPr/>
    </dgm:pt>
    <dgm:pt modelId="{599C08C6-A4A3-470A-BB5D-A1FD29EF5D29}" type="pres">
      <dgm:prSet presAssocID="{9968D422-91B2-4354-B02C-AFFF38E44099}" presName="vert1" presStyleCnt="0"/>
      <dgm:spPr/>
    </dgm:pt>
    <dgm:pt modelId="{0CA8B7EA-EC49-430B-95FE-68E760A28278}" type="pres">
      <dgm:prSet presAssocID="{9CC8B42B-72FB-4B34-A933-02DBB727305F}" presName="thickLine" presStyleLbl="alignNode1" presStyleIdx="3" presStyleCnt="5"/>
      <dgm:spPr/>
    </dgm:pt>
    <dgm:pt modelId="{098AAEC3-E8CC-4CA1-951D-9EF50929B4B2}" type="pres">
      <dgm:prSet presAssocID="{9CC8B42B-72FB-4B34-A933-02DBB727305F}" presName="horz1" presStyleCnt="0"/>
      <dgm:spPr/>
    </dgm:pt>
    <dgm:pt modelId="{B5837B2C-C24F-4827-A8C2-4CD50C162EFF}" type="pres">
      <dgm:prSet presAssocID="{9CC8B42B-72FB-4B34-A933-02DBB727305F}" presName="tx1" presStyleLbl="revTx" presStyleIdx="3" presStyleCnt="5"/>
      <dgm:spPr/>
    </dgm:pt>
    <dgm:pt modelId="{2DD3515D-CF26-4755-9D7B-E1235792E1DF}" type="pres">
      <dgm:prSet presAssocID="{9CC8B42B-72FB-4B34-A933-02DBB727305F}" presName="vert1" presStyleCnt="0"/>
      <dgm:spPr/>
    </dgm:pt>
    <dgm:pt modelId="{AED48D71-1464-4065-BA3C-DA9AA19485DB}" type="pres">
      <dgm:prSet presAssocID="{23A24502-5068-4BEA-A6E8-9FAD20FEE584}" presName="thickLine" presStyleLbl="alignNode1" presStyleIdx="4" presStyleCnt="5"/>
      <dgm:spPr/>
    </dgm:pt>
    <dgm:pt modelId="{1117C4D8-8905-4F7F-A1E1-B5D8E5DCB07E}" type="pres">
      <dgm:prSet presAssocID="{23A24502-5068-4BEA-A6E8-9FAD20FEE584}" presName="horz1" presStyleCnt="0"/>
      <dgm:spPr/>
    </dgm:pt>
    <dgm:pt modelId="{A765E089-C8A4-4DBC-A52E-C68179BA1378}" type="pres">
      <dgm:prSet presAssocID="{23A24502-5068-4BEA-A6E8-9FAD20FEE584}" presName="tx1" presStyleLbl="revTx" presStyleIdx="4" presStyleCnt="5"/>
      <dgm:spPr/>
    </dgm:pt>
    <dgm:pt modelId="{9FC0C755-AA4D-4176-B14D-294DF67F7CFB}" type="pres">
      <dgm:prSet presAssocID="{23A24502-5068-4BEA-A6E8-9FAD20FEE584}" presName="vert1" presStyleCnt="0"/>
      <dgm:spPr/>
    </dgm:pt>
  </dgm:ptLst>
  <dgm:cxnLst>
    <dgm:cxn modelId="{75521F10-0518-4BAB-828B-0E9D7F0CA908}" srcId="{3402376F-4A5A-4A79-B2ED-37941AB11573}" destId="{9968D422-91B2-4354-B02C-AFFF38E44099}" srcOrd="2" destOrd="0" parTransId="{836EE89F-1F98-4856-958D-BA40C786B266}" sibTransId="{0DA3C9AA-540D-4153-955F-B1756CB4D9BB}"/>
    <dgm:cxn modelId="{1AAC0D1C-2173-40C3-9505-ECDF2646350A}" srcId="{3402376F-4A5A-4A79-B2ED-37941AB11573}" destId="{9CC8B42B-72FB-4B34-A933-02DBB727305F}" srcOrd="3" destOrd="0" parTransId="{5D9E63A4-03FC-4AFA-B10B-863D0086C381}" sibTransId="{122FCDB3-C31A-4A1A-8F05-60B756C7E873}"/>
    <dgm:cxn modelId="{81329F29-EFFA-4CEC-9664-2F25E26B17C3}" srcId="{3402376F-4A5A-4A79-B2ED-37941AB11573}" destId="{0EB093D1-CB3C-4EE7-AF12-38E590DEE381}" srcOrd="0" destOrd="0" parTransId="{F5BAC61F-2407-4F1F-913F-80F10D8C623A}" sibTransId="{4FFEAD9B-B53C-4161-8C38-35C66E7F60C6}"/>
    <dgm:cxn modelId="{00ABD833-090E-482B-9F20-610F01B013F5}" srcId="{3402376F-4A5A-4A79-B2ED-37941AB11573}" destId="{23A24502-5068-4BEA-A6E8-9FAD20FEE584}" srcOrd="4" destOrd="0" parTransId="{B64CEBBA-F478-40BE-AA30-7035343B9B93}" sibTransId="{E5D048C7-FE77-46E9-8B1A-34F834945523}"/>
    <dgm:cxn modelId="{1599BF75-DB74-4E0E-83B7-9DEBDA3CE804}" type="presOf" srcId="{3402376F-4A5A-4A79-B2ED-37941AB11573}" destId="{7AB27A43-91A1-43E2-81A2-11D1789E8B81}" srcOrd="0" destOrd="0" presId="urn:microsoft.com/office/officeart/2008/layout/LinedList"/>
    <dgm:cxn modelId="{C96C3879-1826-4717-BB28-2350460E711C}" type="presOf" srcId="{9CC8B42B-72FB-4B34-A933-02DBB727305F}" destId="{B5837B2C-C24F-4827-A8C2-4CD50C162EFF}" srcOrd="0" destOrd="0" presId="urn:microsoft.com/office/officeart/2008/layout/LinedList"/>
    <dgm:cxn modelId="{D64F569E-D9A3-427B-B5E9-6182225355C7}" type="presOf" srcId="{83F1BEE5-3E1A-4EAD-A8C4-1F7A121E0F01}" destId="{A9F8E9D6-69FD-421E-971E-7299E06587D1}" srcOrd="0" destOrd="0" presId="urn:microsoft.com/office/officeart/2008/layout/LinedList"/>
    <dgm:cxn modelId="{F7C36AA2-D8F2-4CE8-B9A3-5D2FF9879367}" type="presOf" srcId="{0EB093D1-CB3C-4EE7-AF12-38E590DEE381}" destId="{81AA9D10-08B1-4366-9248-DE923FB81DC7}" srcOrd="0" destOrd="0" presId="urn:microsoft.com/office/officeart/2008/layout/LinedList"/>
    <dgm:cxn modelId="{02A721C8-B4F9-4CBA-89D3-B6A53A7505EF}" type="presOf" srcId="{23A24502-5068-4BEA-A6E8-9FAD20FEE584}" destId="{A765E089-C8A4-4DBC-A52E-C68179BA1378}" srcOrd="0" destOrd="0" presId="urn:microsoft.com/office/officeart/2008/layout/LinedList"/>
    <dgm:cxn modelId="{187813F0-9557-4543-AFC3-97923BFEE336}" type="presOf" srcId="{9968D422-91B2-4354-B02C-AFFF38E44099}" destId="{F9A67FB6-6738-4021-9B02-8629916B4477}" srcOrd="0" destOrd="0" presId="urn:microsoft.com/office/officeart/2008/layout/LinedList"/>
    <dgm:cxn modelId="{08D510FB-C65B-475D-B008-02FC3CBCFD51}" srcId="{3402376F-4A5A-4A79-B2ED-37941AB11573}" destId="{83F1BEE5-3E1A-4EAD-A8C4-1F7A121E0F01}" srcOrd="1" destOrd="0" parTransId="{DC0836B1-7B01-4DE6-B26F-06987547184C}" sibTransId="{F71A9F78-A2B0-42EF-9B33-8A2737BC00F8}"/>
    <dgm:cxn modelId="{1EB31C18-79B3-4B26-A5C5-762B92DC1727}" type="presParOf" srcId="{7AB27A43-91A1-43E2-81A2-11D1789E8B81}" destId="{123FA3FF-F533-4986-8501-31E7B44430A3}" srcOrd="0" destOrd="0" presId="urn:microsoft.com/office/officeart/2008/layout/LinedList"/>
    <dgm:cxn modelId="{97EEEE82-FC9F-4D17-8B30-6AAF5D4506D8}" type="presParOf" srcId="{7AB27A43-91A1-43E2-81A2-11D1789E8B81}" destId="{2700D67D-EC56-4E7F-AFE3-47C6737FF4EC}" srcOrd="1" destOrd="0" presId="urn:microsoft.com/office/officeart/2008/layout/LinedList"/>
    <dgm:cxn modelId="{5B04C501-9D06-4890-9BB9-2DD507BDC5E8}" type="presParOf" srcId="{2700D67D-EC56-4E7F-AFE3-47C6737FF4EC}" destId="{81AA9D10-08B1-4366-9248-DE923FB81DC7}" srcOrd="0" destOrd="0" presId="urn:microsoft.com/office/officeart/2008/layout/LinedList"/>
    <dgm:cxn modelId="{CFA39F46-0F81-46F9-AB9E-D7F3DB76AD89}" type="presParOf" srcId="{2700D67D-EC56-4E7F-AFE3-47C6737FF4EC}" destId="{03C2E557-AABB-4EA1-9613-D441FBC04BDF}" srcOrd="1" destOrd="0" presId="urn:microsoft.com/office/officeart/2008/layout/LinedList"/>
    <dgm:cxn modelId="{87A96B84-A73B-4C6A-B4FF-2FBD188DF73D}" type="presParOf" srcId="{7AB27A43-91A1-43E2-81A2-11D1789E8B81}" destId="{075B7D16-E3F5-421B-8984-2DA9D30B3FD4}" srcOrd="2" destOrd="0" presId="urn:microsoft.com/office/officeart/2008/layout/LinedList"/>
    <dgm:cxn modelId="{61F72980-6375-4392-A06D-21CCA7BDC34E}" type="presParOf" srcId="{7AB27A43-91A1-43E2-81A2-11D1789E8B81}" destId="{980B0D9E-8D54-42B8-A097-1C6D882384CD}" srcOrd="3" destOrd="0" presId="urn:microsoft.com/office/officeart/2008/layout/LinedList"/>
    <dgm:cxn modelId="{0AB43CD2-2707-4DB6-BC15-E8A71B257B90}" type="presParOf" srcId="{980B0D9E-8D54-42B8-A097-1C6D882384CD}" destId="{A9F8E9D6-69FD-421E-971E-7299E06587D1}" srcOrd="0" destOrd="0" presId="urn:microsoft.com/office/officeart/2008/layout/LinedList"/>
    <dgm:cxn modelId="{CD492C6C-BE2C-41BD-AB42-2B6D353FCB7D}" type="presParOf" srcId="{980B0D9E-8D54-42B8-A097-1C6D882384CD}" destId="{2ECC8FF5-199A-4B0C-9362-44D6A2EC923C}" srcOrd="1" destOrd="0" presId="urn:microsoft.com/office/officeart/2008/layout/LinedList"/>
    <dgm:cxn modelId="{F943D81A-2C0C-4C7C-B508-635A68BD8658}" type="presParOf" srcId="{7AB27A43-91A1-43E2-81A2-11D1789E8B81}" destId="{6A4AE055-6D79-4ADA-87D4-59BE6177CD94}" srcOrd="4" destOrd="0" presId="urn:microsoft.com/office/officeart/2008/layout/LinedList"/>
    <dgm:cxn modelId="{7E9C9793-57BD-4D19-9647-995C413585AF}" type="presParOf" srcId="{7AB27A43-91A1-43E2-81A2-11D1789E8B81}" destId="{40A32BFE-D0B6-4C66-9A69-7994EEBD5C99}" srcOrd="5" destOrd="0" presId="urn:microsoft.com/office/officeart/2008/layout/LinedList"/>
    <dgm:cxn modelId="{9CC30A87-9F28-499F-8C4A-803DC53DEE56}" type="presParOf" srcId="{40A32BFE-D0B6-4C66-9A69-7994EEBD5C99}" destId="{F9A67FB6-6738-4021-9B02-8629916B4477}" srcOrd="0" destOrd="0" presId="urn:microsoft.com/office/officeart/2008/layout/LinedList"/>
    <dgm:cxn modelId="{2C2BC505-AB5D-48E5-87F1-C63A9D5AAE3C}" type="presParOf" srcId="{40A32BFE-D0B6-4C66-9A69-7994EEBD5C99}" destId="{599C08C6-A4A3-470A-BB5D-A1FD29EF5D29}" srcOrd="1" destOrd="0" presId="urn:microsoft.com/office/officeart/2008/layout/LinedList"/>
    <dgm:cxn modelId="{3001E7D1-AE46-4967-963B-F635BE5E5BE6}" type="presParOf" srcId="{7AB27A43-91A1-43E2-81A2-11D1789E8B81}" destId="{0CA8B7EA-EC49-430B-95FE-68E760A28278}" srcOrd="6" destOrd="0" presId="urn:microsoft.com/office/officeart/2008/layout/LinedList"/>
    <dgm:cxn modelId="{EA7E707C-21F0-48D9-81C5-5AFD17149EF0}" type="presParOf" srcId="{7AB27A43-91A1-43E2-81A2-11D1789E8B81}" destId="{098AAEC3-E8CC-4CA1-951D-9EF50929B4B2}" srcOrd="7" destOrd="0" presId="urn:microsoft.com/office/officeart/2008/layout/LinedList"/>
    <dgm:cxn modelId="{6B94762E-1062-488F-8D9F-F6689B2100C5}" type="presParOf" srcId="{098AAEC3-E8CC-4CA1-951D-9EF50929B4B2}" destId="{B5837B2C-C24F-4827-A8C2-4CD50C162EFF}" srcOrd="0" destOrd="0" presId="urn:microsoft.com/office/officeart/2008/layout/LinedList"/>
    <dgm:cxn modelId="{AFB43B21-FEC3-47FE-AB14-137D4C4E4D91}" type="presParOf" srcId="{098AAEC3-E8CC-4CA1-951D-9EF50929B4B2}" destId="{2DD3515D-CF26-4755-9D7B-E1235792E1DF}" srcOrd="1" destOrd="0" presId="urn:microsoft.com/office/officeart/2008/layout/LinedList"/>
    <dgm:cxn modelId="{8CB93897-445B-4626-B2DE-0B636A874627}" type="presParOf" srcId="{7AB27A43-91A1-43E2-81A2-11D1789E8B81}" destId="{AED48D71-1464-4065-BA3C-DA9AA19485DB}" srcOrd="8" destOrd="0" presId="urn:microsoft.com/office/officeart/2008/layout/LinedList"/>
    <dgm:cxn modelId="{4812DA61-CA9E-4EC0-8C2E-E1287406433A}" type="presParOf" srcId="{7AB27A43-91A1-43E2-81A2-11D1789E8B81}" destId="{1117C4D8-8905-4F7F-A1E1-B5D8E5DCB07E}" srcOrd="9" destOrd="0" presId="urn:microsoft.com/office/officeart/2008/layout/LinedList"/>
    <dgm:cxn modelId="{AB63E3A0-5C47-4819-A970-D2B28A384146}" type="presParOf" srcId="{1117C4D8-8905-4F7F-A1E1-B5D8E5DCB07E}" destId="{A765E089-C8A4-4DBC-A52E-C68179BA1378}" srcOrd="0" destOrd="0" presId="urn:microsoft.com/office/officeart/2008/layout/LinedList"/>
    <dgm:cxn modelId="{7E1539FE-99EF-438C-934B-EE4367D4AE58}" type="presParOf" srcId="{1117C4D8-8905-4F7F-A1E1-B5D8E5DCB07E}" destId="{9FC0C755-AA4D-4176-B14D-294DF67F7CFB}"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B397A49-1F6E-4227-BD9A-2AE33106AC2B}" type="doc">
      <dgm:prSet loTypeId="urn:microsoft.com/office/officeart/2005/8/layout/list1" loCatId="list" qsTypeId="urn:microsoft.com/office/officeart/2005/8/quickstyle/simple1" qsCatId="simple" csTypeId="urn:microsoft.com/office/officeart/2005/8/colors/colorful5" csCatId="colorful" phldr="1"/>
      <dgm:spPr/>
      <dgm:t>
        <a:bodyPr/>
        <a:lstStyle/>
        <a:p>
          <a:endParaRPr lang="en-US"/>
        </a:p>
      </dgm:t>
    </dgm:pt>
    <dgm:pt modelId="{B8B1C9A3-E110-4C94-A0DC-BDBB7D1DDA0C}">
      <dgm:prSet/>
      <dgm:spPr/>
      <dgm:t>
        <a:bodyPr/>
        <a:lstStyle/>
        <a:p>
          <a:r>
            <a:rPr lang="en-GB" dirty="0"/>
            <a:t>Genotype</a:t>
          </a:r>
          <a:endParaRPr lang="en-US" dirty="0"/>
        </a:p>
      </dgm:t>
    </dgm:pt>
    <dgm:pt modelId="{55ED4FF2-D69A-463A-AE9C-69AA4DEAB091}" type="parTrans" cxnId="{0B023F96-38E0-4A86-975E-6B60D4DB7E27}">
      <dgm:prSet/>
      <dgm:spPr/>
      <dgm:t>
        <a:bodyPr/>
        <a:lstStyle/>
        <a:p>
          <a:endParaRPr lang="en-US"/>
        </a:p>
      </dgm:t>
    </dgm:pt>
    <dgm:pt modelId="{3F7961AA-09B0-4301-9C1A-D50191ECD311}" type="sibTrans" cxnId="{0B023F96-38E0-4A86-975E-6B60D4DB7E27}">
      <dgm:prSet/>
      <dgm:spPr/>
      <dgm:t>
        <a:bodyPr/>
        <a:lstStyle/>
        <a:p>
          <a:endParaRPr lang="en-US"/>
        </a:p>
      </dgm:t>
    </dgm:pt>
    <dgm:pt modelId="{C6938639-B95F-46E1-9D97-0EA4F5AB9284}">
      <dgm:prSet/>
      <dgm:spPr/>
      <dgm:t>
        <a:bodyPr/>
        <a:lstStyle/>
        <a:p>
          <a:r>
            <a:rPr lang="en-GB" dirty="0"/>
            <a:t>Phenotype</a:t>
          </a:r>
          <a:endParaRPr lang="en-US" dirty="0"/>
        </a:p>
      </dgm:t>
    </dgm:pt>
    <dgm:pt modelId="{8994BA6D-ED79-490F-966C-153BF169CCE5}" type="parTrans" cxnId="{F9A752A6-1699-41DD-9C98-6C21DBD0FFB9}">
      <dgm:prSet/>
      <dgm:spPr/>
      <dgm:t>
        <a:bodyPr/>
        <a:lstStyle/>
        <a:p>
          <a:endParaRPr lang="en-US"/>
        </a:p>
      </dgm:t>
    </dgm:pt>
    <dgm:pt modelId="{C1493BA1-15A6-4C8E-9777-F338DDAE1997}" type="sibTrans" cxnId="{F9A752A6-1699-41DD-9C98-6C21DBD0FFB9}">
      <dgm:prSet/>
      <dgm:spPr/>
      <dgm:t>
        <a:bodyPr/>
        <a:lstStyle/>
        <a:p>
          <a:endParaRPr lang="en-US"/>
        </a:p>
      </dgm:t>
    </dgm:pt>
    <dgm:pt modelId="{44776395-4AE7-483A-A9D6-FE7E6A03EC2C}">
      <dgm:prSet/>
      <dgm:spPr/>
      <dgm:t>
        <a:bodyPr/>
        <a:lstStyle/>
        <a:p>
          <a:r>
            <a:rPr lang="en-US" dirty="0"/>
            <a:t>Genetic configuration</a:t>
          </a:r>
        </a:p>
      </dgm:t>
    </dgm:pt>
    <dgm:pt modelId="{A4D15E8F-7A7A-4C08-8970-04AF07391F1F}" type="parTrans" cxnId="{B3588E70-BEE4-4909-A4BC-354878B36ADE}">
      <dgm:prSet/>
      <dgm:spPr/>
      <dgm:t>
        <a:bodyPr/>
        <a:lstStyle/>
        <a:p>
          <a:endParaRPr lang="en-GB"/>
        </a:p>
      </dgm:t>
    </dgm:pt>
    <dgm:pt modelId="{1F417E4F-8ED1-46D1-BE3E-BC3DD47D6899}" type="sibTrans" cxnId="{B3588E70-BEE4-4909-A4BC-354878B36ADE}">
      <dgm:prSet/>
      <dgm:spPr/>
      <dgm:t>
        <a:bodyPr/>
        <a:lstStyle/>
        <a:p>
          <a:endParaRPr lang="en-GB"/>
        </a:p>
      </dgm:t>
    </dgm:pt>
    <dgm:pt modelId="{F862F1EE-A86F-410D-BC13-62AA93F6AD37}">
      <dgm:prSet/>
      <dgm:spPr/>
      <dgm:t>
        <a:bodyPr/>
        <a:lstStyle/>
        <a:p>
          <a:r>
            <a:rPr lang="en-US" dirty="0"/>
            <a:t>Genetic Output</a:t>
          </a:r>
        </a:p>
      </dgm:t>
    </dgm:pt>
    <dgm:pt modelId="{2BBD88C5-9384-42DC-B70F-B048A1298F07}" type="parTrans" cxnId="{5DB4F9BC-2344-42A0-97D3-39B432F93975}">
      <dgm:prSet/>
      <dgm:spPr/>
      <dgm:t>
        <a:bodyPr/>
        <a:lstStyle/>
        <a:p>
          <a:endParaRPr lang="en-GB"/>
        </a:p>
      </dgm:t>
    </dgm:pt>
    <dgm:pt modelId="{E320572A-6928-49D7-8CD5-BAB8149A6456}" type="sibTrans" cxnId="{5DB4F9BC-2344-42A0-97D3-39B432F93975}">
      <dgm:prSet/>
      <dgm:spPr/>
      <dgm:t>
        <a:bodyPr/>
        <a:lstStyle/>
        <a:p>
          <a:endParaRPr lang="en-GB"/>
        </a:p>
      </dgm:t>
    </dgm:pt>
    <dgm:pt modelId="{17263B32-CCB8-4D66-88E1-2508AA2A4E13}" type="pres">
      <dgm:prSet presAssocID="{5B397A49-1F6E-4227-BD9A-2AE33106AC2B}" presName="linear" presStyleCnt="0">
        <dgm:presLayoutVars>
          <dgm:dir/>
          <dgm:animLvl val="lvl"/>
          <dgm:resizeHandles val="exact"/>
        </dgm:presLayoutVars>
      </dgm:prSet>
      <dgm:spPr/>
    </dgm:pt>
    <dgm:pt modelId="{35FB4C93-5BA8-473B-A270-E5D657EE203F}" type="pres">
      <dgm:prSet presAssocID="{B8B1C9A3-E110-4C94-A0DC-BDBB7D1DDA0C}" presName="parentLin" presStyleCnt="0"/>
      <dgm:spPr/>
    </dgm:pt>
    <dgm:pt modelId="{2EED633A-3092-4A23-870C-3B0AEAFEA4CA}" type="pres">
      <dgm:prSet presAssocID="{B8B1C9A3-E110-4C94-A0DC-BDBB7D1DDA0C}" presName="parentLeftMargin" presStyleLbl="node1" presStyleIdx="0" presStyleCnt="2"/>
      <dgm:spPr/>
    </dgm:pt>
    <dgm:pt modelId="{6A485EB1-A920-4947-9F83-F721023926F4}" type="pres">
      <dgm:prSet presAssocID="{B8B1C9A3-E110-4C94-A0DC-BDBB7D1DDA0C}" presName="parentText" presStyleLbl="node1" presStyleIdx="0" presStyleCnt="2">
        <dgm:presLayoutVars>
          <dgm:chMax val="0"/>
          <dgm:bulletEnabled val="1"/>
        </dgm:presLayoutVars>
      </dgm:prSet>
      <dgm:spPr/>
    </dgm:pt>
    <dgm:pt modelId="{5997F324-E572-441D-8B20-36C7148C0B30}" type="pres">
      <dgm:prSet presAssocID="{B8B1C9A3-E110-4C94-A0DC-BDBB7D1DDA0C}" presName="negativeSpace" presStyleCnt="0"/>
      <dgm:spPr/>
    </dgm:pt>
    <dgm:pt modelId="{650213CB-61B7-475A-A430-A7E87CF5701C}" type="pres">
      <dgm:prSet presAssocID="{B8B1C9A3-E110-4C94-A0DC-BDBB7D1DDA0C}" presName="childText" presStyleLbl="conFgAcc1" presStyleIdx="0" presStyleCnt="2">
        <dgm:presLayoutVars>
          <dgm:bulletEnabled val="1"/>
        </dgm:presLayoutVars>
      </dgm:prSet>
      <dgm:spPr/>
    </dgm:pt>
    <dgm:pt modelId="{B0077C56-ABA2-4D7F-8CDB-FD7ADA537303}" type="pres">
      <dgm:prSet presAssocID="{3F7961AA-09B0-4301-9C1A-D50191ECD311}" presName="spaceBetweenRectangles" presStyleCnt="0"/>
      <dgm:spPr/>
    </dgm:pt>
    <dgm:pt modelId="{9D2536DD-7B73-4456-8F3B-B703AA6151B1}" type="pres">
      <dgm:prSet presAssocID="{C6938639-B95F-46E1-9D97-0EA4F5AB9284}" presName="parentLin" presStyleCnt="0"/>
      <dgm:spPr/>
    </dgm:pt>
    <dgm:pt modelId="{E3EFECBE-7F3B-483E-ADEA-C7E1A820BDFE}" type="pres">
      <dgm:prSet presAssocID="{C6938639-B95F-46E1-9D97-0EA4F5AB9284}" presName="parentLeftMargin" presStyleLbl="node1" presStyleIdx="0" presStyleCnt="2"/>
      <dgm:spPr/>
    </dgm:pt>
    <dgm:pt modelId="{5E96EE32-719A-4DA0-94A7-2F78AB2BC5B5}" type="pres">
      <dgm:prSet presAssocID="{C6938639-B95F-46E1-9D97-0EA4F5AB9284}" presName="parentText" presStyleLbl="node1" presStyleIdx="1" presStyleCnt="2">
        <dgm:presLayoutVars>
          <dgm:chMax val="0"/>
          <dgm:bulletEnabled val="1"/>
        </dgm:presLayoutVars>
      </dgm:prSet>
      <dgm:spPr/>
    </dgm:pt>
    <dgm:pt modelId="{9401766F-B83E-4198-9F1E-83B9A930287F}" type="pres">
      <dgm:prSet presAssocID="{C6938639-B95F-46E1-9D97-0EA4F5AB9284}" presName="negativeSpace" presStyleCnt="0"/>
      <dgm:spPr/>
    </dgm:pt>
    <dgm:pt modelId="{A1A49C89-528A-4C04-9AC7-C7AD5C7EAC9D}" type="pres">
      <dgm:prSet presAssocID="{C6938639-B95F-46E1-9D97-0EA4F5AB9284}" presName="childText" presStyleLbl="conFgAcc1" presStyleIdx="1" presStyleCnt="2">
        <dgm:presLayoutVars>
          <dgm:bulletEnabled val="1"/>
        </dgm:presLayoutVars>
      </dgm:prSet>
      <dgm:spPr/>
    </dgm:pt>
  </dgm:ptLst>
  <dgm:cxnLst>
    <dgm:cxn modelId="{DE129B5D-0FDA-427F-B544-88DD0D3CE8E0}" type="presOf" srcId="{B8B1C9A3-E110-4C94-A0DC-BDBB7D1DDA0C}" destId="{6A485EB1-A920-4947-9F83-F721023926F4}" srcOrd="1" destOrd="0" presId="urn:microsoft.com/office/officeart/2005/8/layout/list1"/>
    <dgm:cxn modelId="{079C7F49-9762-496C-9937-BB809932F2C9}" type="presOf" srcId="{B8B1C9A3-E110-4C94-A0DC-BDBB7D1DDA0C}" destId="{2EED633A-3092-4A23-870C-3B0AEAFEA4CA}" srcOrd="0" destOrd="0" presId="urn:microsoft.com/office/officeart/2005/8/layout/list1"/>
    <dgm:cxn modelId="{B3588E70-BEE4-4909-A4BC-354878B36ADE}" srcId="{B8B1C9A3-E110-4C94-A0DC-BDBB7D1DDA0C}" destId="{44776395-4AE7-483A-A9D6-FE7E6A03EC2C}" srcOrd="0" destOrd="0" parTransId="{A4D15E8F-7A7A-4C08-8970-04AF07391F1F}" sibTransId="{1F417E4F-8ED1-46D1-BE3E-BC3DD47D6899}"/>
    <dgm:cxn modelId="{57D69071-BFF7-48CF-A8C3-291726D26D28}" type="presOf" srcId="{5B397A49-1F6E-4227-BD9A-2AE33106AC2B}" destId="{17263B32-CCB8-4D66-88E1-2508AA2A4E13}" srcOrd="0" destOrd="0" presId="urn:microsoft.com/office/officeart/2005/8/layout/list1"/>
    <dgm:cxn modelId="{0B023F96-38E0-4A86-975E-6B60D4DB7E27}" srcId="{5B397A49-1F6E-4227-BD9A-2AE33106AC2B}" destId="{B8B1C9A3-E110-4C94-A0DC-BDBB7D1DDA0C}" srcOrd="0" destOrd="0" parTransId="{55ED4FF2-D69A-463A-AE9C-69AA4DEAB091}" sibTransId="{3F7961AA-09B0-4301-9C1A-D50191ECD311}"/>
    <dgm:cxn modelId="{F9A752A6-1699-41DD-9C98-6C21DBD0FFB9}" srcId="{5B397A49-1F6E-4227-BD9A-2AE33106AC2B}" destId="{C6938639-B95F-46E1-9D97-0EA4F5AB9284}" srcOrd="1" destOrd="0" parTransId="{8994BA6D-ED79-490F-966C-153BF169CCE5}" sibTransId="{C1493BA1-15A6-4C8E-9777-F338DDAE1997}"/>
    <dgm:cxn modelId="{05E0F1A9-59D5-401E-B0C7-C2CD935D0BE5}" type="presOf" srcId="{C6938639-B95F-46E1-9D97-0EA4F5AB9284}" destId="{5E96EE32-719A-4DA0-94A7-2F78AB2BC5B5}" srcOrd="1" destOrd="0" presId="urn:microsoft.com/office/officeart/2005/8/layout/list1"/>
    <dgm:cxn modelId="{5DB4F9BC-2344-42A0-97D3-39B432F93975}" srcId="{C6938639-B95F-46E1-9D97-0EA4F5AB9284}" destId="{F862F1EE-A86F-410D-BC13-62AA93F6AD37}" srcOrd="0" destOrd="0" parTransId="{2BBD88C5-9384-42DC-B70F-B048A1298F07}" sibTransId="{E320572A-6928-49D7-8CD5-BAB8149A6456}"/>
    <dgm:cxn modelId="{C35485CB-C839-4206-BF58-878478CE4882}" type="presOf" srcId="{44776395-4AE7-483A-A9D6-FE7E6A03EC2C}" destId="{650213CB-61B7-475A-A430-A7E87CF5701C}" srcOrd="0" destOrd="0" presId="urn:microsoft.com/office/officeart/2005/8/layout/list1"/>
    <dgm:cxn modelId="{D15B65D4-AFBE-430A-B8A3-8F0CDD10EC8F}" type="presOf" srcId="{C6938639-B95F-46E1-9D97-0EA4F5AB9284}" destId="{E3EFECBE-7F3B-483E-ADEA-C7E1A820BDFE}" srcOrd="0" destOrd="0" presId="urn:microsoft.com/office/officeart/2005/8/layout/list1"/>
    <dgm:cxn modelId="{4E713FF0-DB46-4DD1-8578-3B1B277985F6}" type="presOf" srcId="{F862F1EE-A86F-410D-BC13-62AA93F6AD37}" destId="{A1A49C89-528A-4C04-9AC7-C7AD5C7EAC9D}" srcOrd="0" destOrd="0" presId="urn:microsoft.com/office/officeart/2005/8/layout/list1"/>
    <dgm:cxn modelId="{9E3895E3-D044-4A4B-A4F8-C3178614BBD5}" type="presParOf" srcId="{17263B32-CCB8-4D66-88E1-2508AA2A4E13}" destId="{35FB4C93-5BA8-473B-A270-E5D657EE203F}" srcOrd="0" destOrd="0" presId="urn:microsoft.com/office/officeart/2005/8/layout/list1"/>
    <dgm:cxn modelId="{D59FDE46-9398-46F3-B829-0497FCFEB130}" type="presParOf" srcId="{35FB4C93-5BA8-473B-A270-E5D657EE203F}" destId="{2EED633A-3092-4A23-870C-3B0AEAFEA4CA}" srcOrd="0" destOrd="0" presId="urn:microsoft.com/office/officeart/2005/8/layout/list1"/>
    <dgm:cxn modelId="{59ADCDF1-90F9-4C07-89C9-F9CE57734744}" type="presParOf" srcId="{35FB4C93-5BA8-473B-A270-E5D657EE203F}" destId="{6A485EB1-A920-4947-9F83-F721023926F4}" srcOrd="1" destOrd="0" presId="urn:microsoft.com/office/officeart/2005/8/layout/list1"/>
    <dgm:cxn modelId="{6D6BA2D1-0456-4927-B284-0E51C4E9A59D}" type="presParOf" srcId="{17263B32-CCB8-4D66-88E1-2508AA2A4E13}" destId="{5997F324-E572-441D-8B20-36C7148C0B30}" srcOrd="1" destOrd="0" presId="urn:microsoft.com/office/officeart/2005/8/layout/list1"/>
    <dgm:cxn modelId="{29A24FCC-7F80-4C4B-B19A-E8B3E7A9A1FD}" type="presParOf" srcId="{17263B32-CCB8-4D66-88E1-2508AA2A4E13}" destId="{650213CB-61B7-475A-A430-A7E87CF5701C}" srcOrd="2" destOrd="0" presId="urn:microsoft.com/office/officeart/2005/8/layout/list1"/>
    <dgm:cxn modelId="{D561CE09-8988-4D84-9609-72E6F3877F37}" type="presParOf" srcId="{17263B32-CCB8-4D66-88E1-2508AA2A4E13}" destId="{B0077C56-ABA2-4D7F-8CDB-FD7ADA537303}" srcOrd="3" destOrd="0" presId="urn:microsoft.com/office/officeart/2005/8/layout/list1"/>
    <dgm:cxn modelId="{A160DA12-AF90-44CD-9411-435C4AC76B7F}" type="presParOf" srcId="{17263B32-CCB8-4D66-88E1-2508AA2A4E13}" destId="{9D2536DD-7B73-4456-8F3B-B703AA6151B1}" srcOrd="4" destOrd="0" presId="urn:microsoft.com/office/officeart/2005/8/layout/list1"/>
    <dgm:cxn modelId="{613F8946-A78E-45F1-A299-67230DECC3A5}" type="presParOf" srcId="{9D2536DD-7B73-4456-8F3B-B703AA6151B1}" destId="{E3EFECBE-7F3B-483E-ADEA-C7E1A820BDFE}" srcOrd="0" destOrd="0" presId="urn:microsoft.com/office/officeart/2005/8/layout/list1"/>
    <dgm:cxn modelId="{D5989782-9CA4-4A95-B530-42B7CA6507B1}" type="presParOf" srcId="{9D2536DD-7B73-4456-8F3B-B703AA6151B1}" destId="{5E96EE32-719A-4DA0-94A7-2F78AB2BC5B5}" srcOrd="1" destOrd="0" presId="urn:microsoft.com/office/officeart/2005/8/layout/list1"/>
    <dgm:cxn modelId="{7AE68DBA-6170-4CC7-BB7E-6C8B47E7B0C9}" type="presParOf" srcId="{17263B32-CCB8-4D66-88E1-2508AA2A4E13}" destId="{9401766F-B83E-4198-9F1E-83B9A930287F}" srcOrd="5" destOrd="0" presId="urn:microsoft.com/office/officeart/2005/8/layout/list1"/>
    <dgm:cxn modelId="{7099F742-632A-44D7-B451-29F54824C700}" type="presParOf" srcId="{17263B32-CCB8-4D66-88E1-2508AA2A4E13}" destId="{A1A49C89-528A-4C04-9AC7-C7AD5C7EAC9D}"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EFD1B10-EDDB-4CEA-A4AC-EF56A464F54D}" type="doc">
      <dgm:prSet loTypeId="urn:microsoft.com/office/officeart/2018/5/layout/CenteredIconLabelDescriptionList" loCatId="icon" qsTypeId="urn:microsoft.com/office/officeart/2005/8/quickstyle/simple1" qsCatId="simple" csTypeId="urn:microsoft.com/office/officeart/2018/5/colors/Iconchunking_neutralbg_accent1_2" csCatId="accent1" phldr="1"/>
      <dgm:spPr/>
      <dgm:t>
        <a:bodyPr/>
        <a:lstStyle/>
        <a:p>
          <a:endParaRPr lang="en-US"/>
        </a:p>
      </dgm:t>
    </dgm:pt>
    <dgm:pt modelId="{AA2DA98F-E341-4931-AB5C-63B0FEBD8AB4}">
      <dgm:prSet/>
      <dgm:spPr/>
      <dgm:t>
        <a:bodyPr/>
        <a:lstStyle/>
        <a:p>
          <a:pPr>
            <a:lnSpc>
              <a:spcPct val="100000"/>
            </a:lnSpc>
            <a:defRPr b="1"/>
          </a:pPr>
          <a:r>
            <a:rPr lang="en-GB"/>
            <a:t>Modifying existing car test.</a:t>
          </a:r>
          <a:endParaRPr lang="en-US"/>
        </a:p>
      </dgm:t>
    </dgm:pt>
    <dgm:pt modelId="{F61C9BDB-42A1-42BA-98BA-76BD2E5C30CB}" type="parTrans" cxnId="{EFF63D01-2D41-4870-9D5F-31B306707511}">
      <dgm:prSet/>
      <dgm:spPr/>
      <dgm:t>
        <a:bodyPr/>
        <a:lstStyle/>
        <a:p>
          <a:endParaRPr lang="en-US"/>
        </a:p>
      </dgm:t>
    </dgm:pt>
    <dgm:pt modelId="{7B7D4F6A-7839-4293-B312-190A791AED91}" type="sibTrans" cxnId="{EFF63D01-2D41-4870-9D5F-31B306707511}">
      <dgm:prSet/>
      <dgm:spPr/>
      <dgm:t>
        <a:bodyPr/>
        <a:lstStyle/>
        <a:p>
          <a:endParaRPr lang="en-US"/>
        </a:p>
      </dgm:t>
    </dgm:pt>
    <dgm:pt modelId="{D23729B6-19DA-4EB8-AB6A-250501DDE9A8}">
      <dgm:prSet/>
      <dgm:spPr/>
      <dgm:t>
        <a:bodyPr/>
        <a:lstStyle/>
        <a:p>
          <a:pPr>
            <a:lnSpc>
              <a:spcPct val="100000"/>
            </a:lnSpc>
            <a:defRPr b="1"/>
          </a:pPr>
          <a:r>
            <a:rPr lang="en-GB"/>
            <a:t>Generating objective.</a:t>
          </a:r>
          <a:endParaRPr lang="en-US"/>
        </a:p>
      </dgm:t>
    </dgm:pt>
    <dgm:pt modelId="{4C08C802-72B5-4AE4-87D7-9897CA5DFB1D}" type="parTrans" cxnId="{15C036E7-C070-4D7C-B909-51F6C0EF03FE}">
      <dgm:prSet/>
      <dgm:spPr/>
      <dgm:t>
        <a:bodyPr/>
        <a:lstStyle/>
        <a:p>
          <a:endParaRPr lang="en-US"/>
        </a:p>
      </dgm:t>
    </dgm:pt>
    <dgm:pt modelId="{F11709B1-5D97-4C8F-A95F-F4470283E845}" type="sibTrans" cxnId="{15C036E7-C070-4D7C-B909-51F6C0EF03FE}">
      <dgm:prSet/>
      <dgm:spPr/>
      <dgm:t>
        <a:bodyPr/>
        <a:lstStyle/>
        <a:p>
          <a:endParaRPr lang="en-US"/>
        </a:p>
      </dgm:t>
    </dgm:pt>
    <dgm:pt modelId="{69F5F382-78F0-41A8-8C29-DE249DBF9AF6}">
      <dgm:prSet/>
      <dgm:spPr/>
      <dgm:t>
        <a:bodyPr/>
        <a:lstStyle/>
        <a:p>
          <a:pPr>
            <a:lnSpc>
              <a:spcPct val="100000"/>
            </a:lnSpc>
            <a:defRPr b="1"/>
          </a:pPr>
          <a:r>
            <a:rPr lang="en-GB"/>
            <a:t>Deciding on fitness evaluation points.</a:t>
          </a:r>
          <a:endParaRPr lang="en-US"/>
        </a:p>
      </dgm:t>
    </dgm:pt>
    <dgm:pt modelId="{47493F83-47FF-4212-A5EA-4DC1D5592F8F}" type="parTrans" cxnId="{B5F0E1D2-71F2-42D2-8129-C3FE99922834}">
      <dgm:prSet/>
      <dgm:spPr/>
      <dgm:t>
        <a:bodyPr/>
        <a:lstStyle/>
        <a:p>
          <a:endParaRPr lang="en-US"/>
        </a:p>
      </dgm:t>
    </dgm:pt>
    <dgm:pt modelId="{91039B43-57DC-476D-92B3-95BF7C1E6E54}" type="sibTrans" cxnId="{B5F0E1D2-71F2-42D2-8129-C3FE99922834}">
      <dgm:prSet/>
      <dgm:spPr/>
      <dgm:t>
        <a:bodyPr/>
        <a:lstStyle/>
        <a:p>
          <a:endParaRPr lang="en-US"/>
        </a:p>
      </dgm:t>
    </dgm:pt>
    <dgm:pt modelId="{8B5FE13D-A6CA-41B5-94F4-A6C830E84437}">
      <dgm:prSet/>
      <dgm:spPr/>
      <dgm:t>
        <a:bodyPr/>
        <a:lstStyle/>
        <a:p>
          <a:pPr>
            <a:lnSpc>
              <a:spcPct val="100000"/>
            </a:lnSpc>
            <a:defRPr b="1"/>
          </a:pPr>
          <a:r>
            <a:rPr lang="en-GB"/>
            <a:t>Fitness evaluation.</a:t>
          </a:r>
          <a:endParaRPr lang="en-US"/>
        </a:p>
      </dgm:t>
    </dgm:pt>
    <dgm:pt modelId="{0DAE8139-30A2-478D-B278-D963F8D6B928}" type="parTrans" cxnId="{17071D01-904E-4E84-899A-A066B9DD5241}">
      <dgm:prSet/>
      <dgm:spPr/>
      <dgm:t>
        <a:bodyPr/>
        <a:lstStyle/>
        <a:p>
          <a:endParaRPr lang="en-US"/>
        </a:p>
      </dgm:t>
    </dgm:pt>
    <dgm:pt modelId="{FE4F05DC-B81F-452B-B762-383F727D4325}" type="sibTrans" cxnId="{17071D01-904E-4E84-899A-A066B9DD5241}">
      <dgm:prSet/>
      <dgm:spPr/>
      <dgm:t>
        <a:bodyPr/>
        <a:lstStyle/>
        <a:p>
          <a:endParaRPr lang="en-US"/>
        </a:p>
      </dgm:t>
    </dgm:pt>
    <dgm:pt modelId="{6CBBCC71-9830-4C90-9043-5C6E77BBE59A}">
      <dgm:prSet/>
      <dgm:spPr/>
      <dgm:t>
        <a:bodyPr/>
        <a:lstStyle/>
        <a:p>
          <a:pPr>
            <a:lnSpc>
              <a:spcPct val="100000"/>
            </a:lnSpc>
            <a:defRPr b="1"/>
          </a:pPr>
          <a:r>
            <a:rPr lang="en-GB" dirty="0"/>
            <a:t>Genotype:</a:t>
          </a:r>
          <a:endParaRPr lang="en-US" dirty="0"/>
        </a:p>
      </dgm:t>
    </dgm:pt>
    <dgm:pt modelId="{7E49B903-7E89-4C52-856D-34B0707329D0}" type="parTrans" cxnId="{B94BF12C-5B28-42E8-A6E1-ABEF79A9269A}">
      <dgm:prSet/>
      <dgm:spPr/>
      <dgm:t>
        <a:bodyPr/>
        <a:lstStyle/>
        <a:p>
          <a:endParaRPr lang="en-US"/>
        </a:p>
      </dgm:t>
    </dgm:pt>
    <dgm:pt modelId="{E8195741-CCE0-4C10-B10D-871B8CA3240D}" type="sibTrans" cxnId="{B94BF12C-5B28-42E8-A6E1-ABEF79A9269A}">
      <dgm:prSet/>
      <dgm:spPr/>
      <dgm:t>
        <a:bodyPr/>
        <a:lstStyle/>
        <a:p>
          <a:endParaRPr lang="en-US"/>
        </a:p>
      </dgm:t>
    </dgm:pt>
    <dgm:pt modelId="{3959E8C6-E994-4D01-92FD-713F99A3D67E}">
      <dgm:prSet/>
      <dgm:spPr/>
      <dgm:t>
        <a:bodyPr/>
        <a:lstStyle/>
        <a:p>
          <a:pPr>
            <a:lnSpc>
              <a:spcPct val="100000"/>
            </a:lnSpc>
            <a:defRPr b="1"/>
          </a:pPr>
          <a:r>
            <a:rPr lang="en-GB"/>
            <a:t>Perbutative Greedy tour Algorithm.</a:t>
          </a:r>
          <a:endParaRPr lang="en-US"/>
        </a:p>
      </dgm:t>
    </dgm:pt>
    <dgm:pt modelId="{BE6D815B-0332-44CD-9806-D4E4475D623F}" type="parTrans" cxnId="{E4919CD9-B477-4FE2-8B12-DBE6AD81E155}">
      <dgm:prSet/>
      <dgm:spPr/>
      <dgm:t>
        <a:bodyPr/>
        <a:lstStyle/>
        <a:p>
          <a:endParaRPr lang="en-US"/>
        </a:p>
      </dgm:t>
    </dgm:pt>
    <dgm:pt modelId="{C963CA30-68B2-4EE8-B0CE-C427F48EE3C9}" type="sibTrans" cxnId="{E4919CD9-B477-4FE2-8B12-DBE6AD81E155}">
      <dgm:prSet/>
      <dgm:spPr/>
      <dgm:t>
        <a:bodyPr/>
        <a:lstStyle/>
        <a:p>
          <a:endParaRPr lang="en-US"/>
        </a:p>
      </dgm:t>
    </dgm:pt>
    <dgm:pt modelId="{9B51E109-C23E-47F1-9501-68B0FDABC49B}" type="pres">
      <dgm:prSet presAssocID="{1EFD1B10-EDDB-4CEA-A4AC-EF56A464F54D}" presName="root" presStyleCnt="0">
        <dgm:presLayoutVars>
          <dgm:dir/>
          <dgm:resizeHandles val="exact"/>
        </dgm:presLayoutVars>
      </dgm:prSet>
      <dgm:spPr/>
    </dgm:pt>
    <dgm:pt modelId="{B1403703-D0C7-4D6B-BA75-6980027033BA}" type="pres">
      <dgm:prSet presAssocID="{AA2DA98F-E341-4931-AB5C-63B0FEBD8AB4}" presName="compNode" presStyleCnt="0"/>
      <dgm:spPr/>
    </dgm:pt>
    <dgm:pt modelId="{7ECF5D84-337E-4411-A92D-55DC0CC1E89B}" type="pres">
      <dgm:prSet presAssocID="{AA2DA98F-E341-4931-AB5C-63B0FEBD8AB4}"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ar"/>
        </a:ext>
      </dgm:extLst>
    </dgm:pt>
    <dgm:pt modelId="{97D315DE-93DA-4658-954E-010E6FDB0365}" type="pres">
      <dgm:prSet presAssocID="{AA2DA98F-E341-4931-AB5C-63B0FEBD8AB4}" presName="iconSpace" presStyleCnt="0"/>
      <dgm:spPr/>
    </dgm:pt>
    <dgm:pt modelId="{9C22F821-0CCB-452C-A1A6-8379D0478C4B}" type="pres">
      <dgm:prSet presAssocID="{AA2DA98F-E341-4931-AB5C-63B0FEBD8AB4}" presName="parTx" presStyleLbl="revTx" presStyleIdx="0" presStyleCnt="12">
        <dgm:presLayoutVars>
          <dgm:chMax val="0"/>
          <dgm:chPref val="0"/>
        </dgm:presLayoutVars>
      </dgm:prSet>
      <dgm:spPr/>
    </dgm:pt>
    <dgm:pt modelId="{0E66AA81-506C-4E4C-9193-F88FB8A9552C}" type="pres">
      <dgm:prSet presAssocID="{AA2DA98F-E341-4931-AB5C-63B0FEBD8AB4}" presName="txSpace" presStyleCnt="0"/>
      <dgm:spPr/>
    </dgm:pt>
    <dgm:pt modelId="{4A7F4554-074C-4127-A8E8-43B381A42E66}" type="pres">
      <dgm:prSet presAssocID="{AA2DA98F-E341-4931-AB5C-63B0FEBD8AB4}" presName="desTx" presStyleLbl="revTx" presStyleIdx="1" presStyleCnt="12">
        <dgm:presLayoutVars/>
      </dgm:prSet>
      <dgm:spPr/>
    </dgm:pt>
    <dgm:pt modelId="{6AB5C064-536A-4DC1-BF59-8D3F43124903}" type="pres">
      <dgm:prSet presAssocID="{7B7D4F6A-7839-4293-B312-190A791AED91}" presName="sibTrans" presStyleCnt="0"/>
      <dgm:spPr/>
    </dgm:pt>
    <dgm:pt modelId="{6726AC17-1B98-4326-96C7-8B9C10487054}" type="pres">
      <dgm:prSet presAssocID="{D23729B6-19DA-4EB8-AB6A-250501DDE9A8}" presName="compNode" presStyleCnt="0"/>
      <dgm:spPr/>
    </dgm:pt>
    <dgm:pt modelId="{45722E17-B27A-45F2-BC30-6B0AF9352C96}" type="pres">
      <dgm:prSet presAssocID="{D23729B6-19DA-4EB8-AB6A-250501DDE9A8}"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ullseye"/>
        </a:ext>
      </dgm:extLst>
    </dgm:pt>
    <dgm:pt modelId="{C6F95C54-94E7-4D04-A679-2BAFF4F7E78A}" type="pres">
      <dgm:prSet presAssocID="{D23729B6-19DA-4EB8-AB6A-250501DDE9A8}" presName="iconSpace" presStyleCnt="0"/>
      <dgm:spPr/>
    </dgm:pt>
    <dgm:pt modelId="{BB5C7461-0904-45B3-B0FA-A47C0BD04A8A}" type="pres">
      <dgm:prSet presAssocID="{D23729B6-19DA-4EB8-AB6A-250501DDE9A8}" presName="parTx" presStyleLbl="revTx" presStyleIdx="2" presStyleCnt="12">
        <dgm:presLayoutVars>
          <dgm:chMax val="0"/>
          <dgm:chPref val="0"/>
        </dgm:presLayoutVars>
      </dgm:prSet>
      <dgm:spPr/>
    </dgm:pt>
    <dgm:pt modelId="{E74A0754-A3F5-4E06-95B1-B1CA7FADB825}" type="pres">
      <dgm:prSet presAssocID="{D23729B6-19DA-4EB8-AB6A-250501DDE9A8}" presName="txSpace" presStyleCnt="0"/>
      <dgm:spPr/>
    </dgm:pt>
    <dgm:pt modelId="{1FB76B81-326B-4B69-B8C8-8A50E0C2CA60}" type="pres">
      <dgm:prSet presAssocID="{D23729B6-19DA-4EB8-AB6A-250501DDE9A8}" presName="desTx" presStyleLbl="revTx" presStyleIdx="3" presStyleCnt="12">
        <dgm:presLayoutVars/>
      </dgm:prSet>
      <dgm:spPr/>
    </dgm:pt>
    <dgm:pt modelId="{BF1678FB-8475-4D5B-AA63-3666951A4DEA}" type="pres">
      <dgm:prSet presAssocID="{F11709B1-5D97-4C8F-A95F-F4470283E845}" presName="sibTrans" presStyleCnt="0"/>
      <dgm:spPr/>
    </dgm:pt>
    <dgm:pt modelId="{7B3BCCC3-C86F-4931-BFF0-67C1EEA8E5D9}" type="pres">
      <dgm:prSet presAssocID="{69F5F382-78F0-41A8-8C29-DE249DBF9AF6}" presName="compNode" presStyleCnt="0"/>
      <dgm:spPr/>
    </dgm:pt>
    <dgm:pt modelId="{2587F5C2-2E30-4940-B834-6309D8D8522A}" type="pres">
      <dgm:prSet presAssocID="{69F5F382-78F0-41A8-8C29-DE249DBF9AF6}"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umbbell"/>
        </a:ext>
      </dgm:extLst>
    </dgm:pt>
    <dgm:pt modelId="{5C94835F-4556-4685-A563-F4DBCFE93CBA}" type="pres">
      <dgm:prSet presAssocID="{69F5F382-78F0-41A8-8C29-DE249DBF9AF6}" presName="iconSpace" presStyleCnt="0"/>
      <dgm:spPr/>
    </dgm:pt>
    <dgm:pt modelId="{14526FE2-4118-4A88-BEBD-1C15DC80AA4D}" type="pres">
      <dgm:prSet presAssocID="{69F5F382-78F0-41A8-8C29-DE249DBF9AF6}" presName="parTx" presStyleLbl="revTx" presStyleIdx="4" presStyleCnt="12">
        <dgm:presLayoutVars>
          <dgm:chMax val="0"/>
          <dgm:chPref val="0"/>
        </dgm:presLayoutVars>
      </dgm:prSet>
      <dgm:spPr/>
    </dgm:pt>
    <dgm:pt modelId="{0AF0F6A9-F558-4084-8680-3B098B74B49B}" type="pres">
      <dgm:prSet presAssocID="{69F5F382-78F0-41A8-8C29-DE249DBF9AF6}" presName="txSpace" presStyleCnt="0"/>
      <dgm:spPr/>
    </dgm:pt>
    <dgm:pt modelId="{ACD773AB-74D9-4F5C-B29C-0800FD442D8B}" type="pres">
      <dgm:prSet presAssocID="{69F5F382-78F0-41A8-8C29-DE249DBF9AF6}" presName="desTx" presStyleLbl="revTx" presStyleIdx="5" presStyleCnt="12">
        <dgm:presLayoutVars/>
      </dgm:prSet>
      <dgm:spPr/>
    </dgm:pt>
    <dgm:pt modelId="{814D838E-499F-4A95-BA77-0D60F72A25AB}" type="pres">
      <dgm:prSet presAssocID="{91039B43-57DC-476D-92B3-95BF7C1E6E54}" presName="sibTrans" presStyleCnt="0"/>
      <dgm:spPr/>
    </dgm:pt>
    <dgm:pt modelId="{AA65A0A1-DAD5-40B7-BA03-E345768AB206}" type="pres">
      <dgm:prSet presAssocID="{8B5FE13D-A6CA-41B5-94F4-A6C830E84437}" presName="compNode" presStyleCnt="0"/>
      <dgm:spPr/>
    </dgm:pt>
    <dgm:pt modelId="{E642875E-0DEC-48A8-A9E0-1D0A1EE23664}" type="pres">
      <dgm:prSet presAssocID="{8B5FE13D-A6CA-41B5-94F4-A6C830E84437}"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Run"/>
        </a:ext>
      </dgm:extLst>
    </dgm:pt>
    <dgm:pt modelId="{3AABD2EE-E8EC-45A8-A9F9-6C3005D9F2CD}" type="pres">
      <dgm:prSet presAssocID="{8B5FE13D-A6CA-41B5-94F4-A6C830E84437}" presName="iconSpace" presStyleCnt="0"/>
      <dgm:spPr/>
    </dgm:pt>
    <dgm:pt modelId="{282CD656-9B11-4561-ACDD-465E33F1E1EA}" type="pres">
      <dgm:prSet presAssocID="{8B5FE13D-A6CA-41B5-94F4-A6C830E84437}" presName="parTx" presStyleLbl="revTx" presStyleIdx="6" presStyleCnt="12">
        <dgm:presLayoutVars>
          <dgm:chMax val="0"/>
          <dgm:chPref val="0"/>
        </dgm:presLayoutVars>
      </dgm:prSet>
      <dgm:spPr/>
    </dgm:pt>
    <dgm:pt modelId="{E98B7C55-3D7C-4EB3-A1FA-25963758C223}" type="pres">
      <dgm:prSet presAssocID="{8B5FE13D-A6CA-41B5-94F4-A6C830E84437}" presName="txSpace" presStyleCnt="0"/>
      <dgm:spPr/>
    </dgm:pt>
    <dgm:pt modelId="{DAAC4C29-3C7A-4A2D-B992-59F5090FC12B}" type="pres">
      <dgm:prSet presAssocID="{8B5FE13D-A6CA-41B5-94F4-A6C830E84437}" presName="desTx" presStyleLbl="revTx" presStyleIdx="7" presStyleCnt="12">
        <dgm:presLayoutVars/>
      </dgm:prSet>
      <dgm:spPr/>
    </dgm:pt>
    <dgm:pt modelId="{8CC96268-53E5-4FFC-9B8C-ACDFF9B80243}" type="pres">
      <dgm:prSet presAssocID="{FE4F05DC-B81F-452B-B762-383F727D4325}" presName="sibTrans" presStyleCnt="0"/>
      <dgm:spPr/>
    </dgm:pt>
    <dgm:pt modelId="{8DD657CD-2EDC-4FAA-912C-48C5A373CFDC}" type="pres">
      <dgm:prSet presAssocID="{6CBBCC71-9830-4C90-9043-5C6E77BBE59A}" presName="compNode" presStyleCnt="0"/>
      <dgm:spPr/>
    </dgm:pt>
    <dgm:pt modelId="{7EF87BDD-CB91-41ED-9592-64BD83F3B446}" type="pres">
      <dgm:prSet presAssocID="{6CBBCC71-9830-4C90-9043-5C6E77BBE59A}"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Gears"/>
        </a:ext>
      </dgm:extLst>
    </dgm:pt>
    <dgm:pt modelId="{684BC1BF-CD00-4489-924A-2C5155791F80}" type="pres">
      <dgm:prSet presAssocID="{6CBBCC71-9830-4C90-9043-5C6E77BBE59A}" presName="iconSpace" presStyleCnt="0"/>
      <dgm:spPr/>
    </dgm:pt>
    <dgm:pt modelId="{25A2429A-C1FE-4343-80FA-9BA8FD3980CB}" type="pres">
      <dgm:prSet presAssocID="{6CBBCC71-9830-4C90-9043-5C6E77BBE59A}" presName="parTx" presStyleLbl="revTx" presStyleIdx="8" presStyleCnt="12">
        <dgm:presLayoutVars>
          <dgm:chMax val="0"/>
          <dgm:chPref val="0"/>
        </dgm:presLayoutVars>
      </dgm:prSet>
      <dgm:spPr/>
    </dgm:pt>
    <dgm:pt modelId="{684D8F4F-76E2-4FD4-981C-1149AC1D2DF1}" type="pres">
      <dgm:prSet presAssocID="{6CBBCC71-9830-4C90-9043-5C6E77BBE59A}" presName="txSpace" presStyleCnt="0"/>
      <dgm:spPr/>
    </dgm:pt>
    <dgm:pt modelId="{D8105F9E-5230-45C0-802A-0E47DFFE9DED}" type="pres">
      <dgm:prSet presAssocID="{6CBBCC71-9830-4C90-9043-5C6E77BBE59A}" presName="desTx" presStyleLbl="revTx" presStyleIdx="9" presStyleCnt="12">
        <dgm:presLayoutVars/>
      </dgm:prSet>
      <dgm:spPr/>
    </dgm:pt>
    <dgm:pt modelId="{FBF428BD-6903-4F7D-93C1-726F99CC35A8}" type="pres">
      <dgm:prSet presAssocID="{E8195741-CCE0-4C10-B10D-871B8CA3240D}" presName="sibTrans" presStyleCnt="0"/>
      <dgm:spPr/>
    </dgm:pt>
    <dgm:pt modelId="{5E1C42EE-5FAB-4B11-B5CE-44B7B31EBFAC}" type="pres">
      <dgm:prSet presAssocID="{3959E8C6-E994-4D01-92FD-713F99A3D67E}" presName="compNode" presStyleCnt="0"/>
      <dgm:spPr/>
    </dgm:pt>
    <dgm:pt modelId="{57314125-A38F-4883-9B96-9C644D59EB2F}" type="pres">
      <dgm:prSet presAssocID="{3959E8C6-E994-4D01-92FD-713F99A3D67E}"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Magnifying glass"/>
        </a:ext>
      </dgm:extLst>
    </dgm:pt>
    <dgm:pt modelId="{ABEBB23E-1A73-4177-92AD-02AD355D144B}" type="pres">
      <dgm:prSet presAssocID="{3959E8C6-E994-4D01-92FD-713F99A3D67E}" presName="iconSpace" presStyleCnt="0"/>
      <dgm:spPr/>
    </dgm:pt>
    <dgm:pt modelId="{E4DA16E4-23E2-4756-BFA2-1DA16149AD11}" type="pres">
      <dgm:prSet presAssocID="{3959E8C6-E994-4D01-92FD-713F99A3D67E}" presName="parTx" presStyleLbl="revTx" presStyleIdx="10" presStyleCnt="12">
        <dgm:presLayoutVars>
          <dgm:chMax val="0"/>
          <dgm:chPref val="0"/>
        </dgm:presLayoutVars>
      </dgm:prSet>
      <dgm:spPr/>
    </dgm:pt>
    <dgm:pt modelId="{568CA321-8DC5-4C9D-8CB6-CA39D7C5B830}" type="pres">
      <dgm:prSet presAssocID="{3959E8C6-E994-4D01-92FD-713F99A3D67E}" presName="txSpace" presStyleCnt="0"/>
      <dgm:spPr/>
    </dgm:pt>
    <dgm:pt modelId="{9BCEEAF8-CC54-4BE3-A3DA-D08AD9FCA49E}" type="pres">
      <dgm:prSet presAssocID="{3959E8C6-E994-4D01-92FD-713F99A3D67E}" presName="desTx" presStyleLbl="revTx" presStyleIdx="11" presStyleCnt="12">
        <dgm:presLayoutVars/>
      </dgm:prSet>
      <dgm:spPr/>
    </dgm:pt>
  </dgm:ptLst>
  <dgm:cxnLst>
    <dgm:cxn modelId="{17071D01-904E-4E84-899A-A066B9DD5241}" srcId="{1EFD1B10-EDDB-4CEA-A4AC-EF56A464F54D}" destId="{8B5FE13D-A6CA-41B5-94F4-A6C830E84437}" srcOrd="3" destOrd="0" parTransId="{0DAE8139-30A2-478D-B278-D963F8D6B928}" sibTransId="{FE4F05DC-B81F-452B-B762-383F727D4325}"/>
    <dgm:cxn modelId="{EFF63D01-2D41-4870-9D5F-31B306707511}" srcId="{1EFD1B10-EDDB-4CEA-A4AC-EF56A464F54D}" destId="{AA2DA98F-E341-4931-AB5C-63B0FEBD8AB4}" srcOrd="0" destOrd="0" parTransId="{F61C9BDB-42A1-42BA-98BA-76BD2E5C30CB}" sibTransId="{7B7D4F6A-7839-4293-B312-190A791AED91}"/>
    <dgm:cxn modelId="{2763360D-6945-4C79-B2AC-FDBFBCB725FB}" type="presOf" srcId="{6CBBCC71-9830-4C90-9043-5C6E77BBE59A}" destId="{25A2429A-C1FE-4343-80FA-9BA8FD3980CB}" srcOrd="0" destOrd="0" presId="urn:microsoft.com/office/officeart/2018/5/layout/CenteredIconLabelDescriptionList"/>
    <dgm:cxn modelId="{782E3118-1466-4424-8B24-FB88D4B9A3BE}" type="presOf" srcId="{3959E8C6-E994-4D01-92FD-713F99A3D67E}" destId="{E4DA16E4-23E2-4756-BFA2-1DA16149AD11}" srcOrd="0" destOrd="0" presId="urn:microsoft.com/office/officeart/2018/5/layout/CenteredIconLabelDescriptionList"/>
    <dgm:cxn modelId="{51E0EA1C-F613-498A-840F-9D19624A2446}" type="presOf" srcId="{D23729B6-19DA-4EB8-AB6A-250501DDE9A8}" destId="{BB5C7461-0904-45B3-B0FA-A47C0BD04A8A}" srcOrd="0" destOrd="0" presId="urn:microsoft.com/office/officeart/2018/5/layout/CenteredIconLabelDescriptionList"/>
    <dgm:cxn modelId="{B94BF12C-5B28-42E8-A6E1-ABEF79A9269A}" srcId="{1EFD1B10-EDDB-4CEA-A4AC-EF56A464F54D}" destId="{6CBBCC71-9830-4C90-9043-5C6E77BBE59A}" srcOrd="4" destOrd="0" parTransId="{7E49B903-7E89-4C52-856D-34B0707329D0}" sibTransId="{E8195741-CCE0-4C10-B10D-871B8CA3240D}"/>
    <dgm:cxn modelId="{410BD835-1E36-4659-9219-53D4937236FB}" type="presOf" srcId="{69F5F382-78F0-41A8-8C29-DE249DBF9AF6}" destId="{14526FE2-4118-4A88-BEBD-1C15DC80AA4D}" srcOrd="0" destOrd="0" presId="urn:microsoft.com/office/officeart/2018/5/layout/CenteredIconLabelDescriptionList"/>
    <dgm:cxn modelId="{AC4B3F52-CC03-407F-8BD9-807D2BB2EDDB}" type="presOf" srcId="{8B5FE13D-A6CA-41B5-94F4-A6C830E84437}" destId="{282CD656-9B11-4561-ACDD-465E33F1E1EA}" srcOrd="0" destOrd="0" presId="urn:microsoft.com/office/officeart/2018/5/layout/CenteredIconLabelDescriptionList"/>
    <dgm:cxn modelId="{B5F0E1D2-71F2-42D2-8129-C3FE99922834}" srcId="{1EFD1B10-EDDB-4CEA-A4AC-EF56A464F54D}" destId="{69F5F382-78F0-41A8-8C29-DE249DBF9AF6}" srcOrd="2" destOrd="0" parTransId="{47493F83-47FF-4212-A5EA-4DC1D5592F8F}" sibTransId="{91039B43-57DC-476D-92B3-95BF7C1E6E54}"/>
    <dgm:cxn modelId="{E4919CD9-B477-4FE2-8B12-DBE6AD81E155}" srcId="{1EFD1B10-EDDB-4CEA-A4AC-EF56A464F54D}" destId="{3959E8C6-E994-4D01-92FD-713F99A3D67E}" srcOrd="5" destOrd="0" parTransId="{BE6D815B-0332-44CD-9806-D4E4475D623F}" sibTransId="{C963CA30-68B2-4EE8-B0CE-C427F48EE3C9}"/>
    <dgm:cxn modelId="{4957FCDB-1F41-453E-A02C-F1D42BAE5A6A}" type="presOf" srcId="{AA2DA98F-E341-4931-AB5C-63B0FEBD8AB4}" destId="{9C22F821-0CCB-452C-A1A6-8379D0478C4B}" srcOrd="0" destOrd="0" presId="urn:microsoft.com/office/officeart/2018/5/layout/CenteredIconLabelDescriptionList"/>
    <dgm:cxn modelId="{15C036E7-C070-4D7C-B909-51F6C0EF03FE}" srcId="{1EFD1B10-EDDB-4CEA-A4AC-EF56A464F54D}" destId="{D23729B6-19DA-4EB8-AB6A-250501DDE9A8}" srcOrd="1" destOrd="0" parTransId="{4C08C802-72B5-4AE4-87D7-9897CA5DFB1D}" sibTransId="{F11709B1-5D97-4C8F-A95F-F4470283E845}"/>
    <dgm:cxn modelId="{E4AE44F2-B3BE-45A8-BE6E-11BA4803B2F0}" type="presOf" srcId="{1EFD1B10-EDDB-4CEA-A4AC-EF56A464F54D}" destId="{9B51E109-C23E-47F1-9501-68B0FDABC49B}" srcOrd="0" destOrd="0" presId="urn:microsoft.com/office/officeart/2018/5/layout/CenteredIconLabelDescriptionList"/>
    <dgm:cxn modelId="{BC7A7A5D-1DBE-4889-A567-A1AFF6259FB9}" type="presParOf" srcId="{9B51E109-C23E-47F1-9501-68B0FDABC49B}" destId="{B1403703-D0C7-4D6B-BA75-6980027033BA}" srcOrd="0" destOrd="0" presId="urn:microsoft.com/office/officeart/2018/5/layout/CenteredIconLabelDescriptionList"/>
    <dgm:cxn modelId="{BBF03F77-AFAE-417E-B862-A72BAEB6C822}" type="presParOf" srcId="{B1403703-D0C7-4D6B-BA75-6980027033BA}" destId="{7ECF5D84-337E-4411-A92D-55DC0CC1E89B}" srcOrd="0" destOrd="0" presId="urn:microsoft.com/office/officeart/2018/5/layout/CenteredIconLabelDescriptionList"/>
    <dgm:cxn modelId="{BD62926A-A57B-4C02-AC74-1AAECA9D0174}" type="presParOf" srcId="{B1403703-D0C7-4D6B-BA75-6980027033BA}" destId="{97D315DE-93DA-4658-954E-010E6FDB0365}" srcOrd="1" destOrd="0" presId="urn:microsoft.com/office/officeart/2018/5/layout/CenteredIconLabelDescriptionList"/>
    <dgm:cxn modelId="{C1A6ABB5-89B7-404E-B21C-F56ABAE5E823}" type="presParOf" srcId="{B1403703-D0C7-4D6B-BA75-6980027033BA}" destId="{9C22F821-0CCB-452C-A1A6-8379D0478C4B}" srcOrd="2" destOrd="0" presId="urn:microsoft.com/office/officeart/2018/5/layout/CenteredIconLabelDescriptionList"/>
    <dgm:cxn modelId="{2B5AEABD-59F3-42F8-8E84-A90D62200E24}" type="presParOf" srcId="{B1403703-D0C7-4D6B-BA75-6980027033BA}" destId="{0E66AA81-506C-4E4C-9193-F88FB8A9552C}" srcOrd="3" destOrd="0" presId="urn:microsoft.com/office/officeart/2018/5/layout/CenteredIconLabelDescriptionList"/>
    <dgm:cxn modelId="{ED405A6A-9774-4A52-A4AB-1E17F346FFDF}" type="presParOf" srcId="{B1403703-D0C7-4D6B-BA75-6980027033BA}" destId="{4A7F4554-074C-4127-A8E8-43B381A42E66}" srcOrd="4" destOrd="0" presId="urn:microsoft.com/office/officeart/2018/5/layout/CenteredIconLabelDescriptionList"/>
    <dgm:cxn modelId="{6492B869-CEBE-4F00-87EB-DBE7354EAF45}" type="presParOf" srcId="{9B51E109-C23E-47F1-9501-68B0FDABC49B}" destId="{6AB5C064-536A-4DC1-BF59-8D3F43124903}" srcOrd="1" destOrd="0" presId="urn:microsoft.com/office/officeart/2018/5/layout/CenteredIconLabelDescriptionList"/>
    <dgm:cxn modelId="{A1EC947E-2994-4988-9C30-E1B5CE700F6E}" type="presParOf" srcId="{9B51E109-C23E-47F1-9501-68B0FDABC49B}" destId="{6726AC17-1B98-4326-96C7-8B9C10487054}" srcOrd="2" destOrd="0" presId="urn:microsoft.com/office/officeart/2018/5/layout/CenteredIconLabelDescriptionList"/>
    <dgm:cxn modelId="{828FB7AC-7109-46FB-A29F-7CB687D7C73A}" type="presParOf" srcId="{6726AC17-1B98-4326-96C7-8B9C10487054}" destId="{45722E17-B27A-45F2-BC30-6B0AF9352C96}" srcOrd="0" destOrd="0" presId="urn:microsoft.com/office/officeart/2018/5/layout/CenteredIconLabelDescriptionList"/>
    <dgm:cxn modelId="{3C734958-2D0D-4BA3-9716-7F9ACD755584}" type="presParOf" srcId="{6726AC17-1B98-4326-96C7-8B9C10487054}" destId="{C6F95C54-94E7-4D04-A679-2BAFF4F7E78A}" srcOrd="1" destOrd="0" presId="urn:microsoft.com/office/officeart/2018/5/layout/CenteredIconLabelDescriptionList"/>
    <dgm:cxn modelId="{B6E4C3CF-2E58-4340-A4BA-E8697D0AE5D4}" type="presParOf" srcId="{6726AC17-1B98-4326-96C7-8B9C10487054}" destId="{BB5C7461-0904-45B3-B0FA-A47C0BD04A8A}" srcOrd="2" destOrd="0" presId="urn:microsoft.com/office/officeart/2018/5/layout/CenteredIconLabelDescriptionList"/>
    <dgm:cxn modelId="{3BFE9E5E-EFA8-47F7-8FDB-D2630B16750B}" type="presParOf" srcId="{6726AC17-1B98-4326-96C7-8B9C10487054}" destId="{E74A0754-A3F5-4E06-95B1-B1CA7FADB825}" srcOrd="3" destOrd="0" presId="urn:microsoft.com/office/officeart/2018/5/layout/CenteredIconLabelDescriptionList"/>
    <dgm:cxn modelId="{2780E647-FE30-46FF-AEE4-F310DF4E593B}" type="presParOf" srcId="{6726AC17-1B98-4326-96C7-8B9C10487054}" destId="{1FB76B81-326B-4B69-B8C8-8A50E0C2CA60}" srcOrd="4" destOrd="0" presId="urn:microsoft.com/office/officeart/2018/5/layout/CenteredIconLabelDescriptionList"/>
    <dgm:cxn modelId="{FD4BAD32-6279-4F90-B227-628CDCCADAE2}" type="presParOf" srcId="{9B51E109-C23E-47F1-9501-68B0FDABC49B}" destId="{BF1678FB-8475-4D5B-AA63-3666951A4DEA}" srcOrd="3" destOrd="0" presId="urn:microsoft.com/office/officeart/2018/5/layout/CenteredIconLabelDescriptionList"/>
    <dgm:cxn modelId="{89C4B8D0-92E9-4B2C-AC32-F020FD0C67FB}" type="presParOf" srcId="{9B51E109-C23E-47F1-9501-68B0FDABC49B}" destId="{7B3BCCC3-C86F-4931-BFF0-67C1EEA8E5D9}" srcOrd="4" destOrd="0" presId="urn:microsoft.com/office/officeart/2018/5/layout/CenteredIconLabelDescriptionList"/>
    <dgm:cxn modelId="{75C9D39C-E011-4E44-AF4B-52E077737810}" type="presParOf" srcId="{7B3BCCC3-C86F-4931-BFF0-67C1EEA8E5D9}" destId="{2587F5C2-2E30-4940-B834-6309D8D8522A}" srcOrd="0" destOrd="0" presId="urn:microsoft.com/office/officeart/2018/5/layout/CenteredIconLabelDescriptionList"/>
    <dgm:cxn modelId="{BF53DEE1-1561-4108-AF69-9DD843676CFE}" type="presParOf" srcId="{7B3BCCC3-C86F-4931-BFF0-67C1EEA8E5D9}" destId="{5C94835F-4556-4685-A563-F4DBCFE93CBA}" srcOrd="1" destOrd="0" presId="urn:microsoft.com/office/officeart/2018/5/layout/CenteredIconLabelDescriptionList"/>
    <dgm:cxn modelId="{A152EE31-5CAA-4D3F-8696-C6C2F905B010}" type="presParOf" srcId="{7B3BCCC3-C86F-4931-BFF0-67C1EEA8E5D9}" destId="{14526FE2-4118-4A88-BEBD-1C15DC80AA4D}" srcOrd="2" destOrd="0" presId="urn:microsoft.com/office/officeart/2018/5/layout/CenteredIconLabelDescriptionList"/>
    <dgm:cxn modelId="{D7B17D87-9173-473C-A67E-11A00B3F6547}" type="presParOf" srcId="{7B3BCCC3-C86F-4931-BFF0-67C1EEA8E5D9}" destId="{0AF0F6A9-F558-4084-8680-3B098B74B49B}" srcOrd="3" destOrd="0" presId="urn:microsoft.com/office/officeart/2018/5/layout/CenteredIconLabelDescriptionList"/>
    <dgm:cxn modelId="{E0F6E845-B970-4EC3-812E-56F1C922B5A4}" type="presParOf" srcId="{7B3BCCC3-C86F-4931-BFF0-67C1EEA8E5D9}" destId="{ACD773AB-74D9-4F5C-B29C-0800FD442D8B}" srcOrd="4" destOrd="0" presId="urn:microsoft.com/office/officeart/2018/5/layout/CenteredIconLabelDescriptionList"/>
    <dgm:cxn modelId="{C7D8E7A8-C31C-4D75-90AA-2CB3A68062F0}" type="presParOf" srcId="{9B51E109-C23E-47F1-9501-68B0FDABC49B}" destId="{814D838E-499F-4A95-BA77-0D60F72A25AB}" srcOrd="5" destOrd="0" presId="urn:microsoft.com/office/officeart/2018/5/layout/CenteredIconLabelDescriptionList"/>
    <dgm:cxn modelId="{97257927-9517-4C9F-A67B-AE11AFAC0855}" type="presParOf" srcId="{9B51E109-C23E-47F1-9501-68B0FDABC49B}" destId="{AA65A0A1-DAD5-40B7-BA03-E345768AB206}" srcOrd="6" destOrd="0" presId="urn:microsoft.com/office/officeart/2018/5/layout/CenteredIconLabelDescriptionList"/>
    <dgm:cxn modelId="{F312A176-BC33-4993-92DD-978815405B6A}" type="presParOf" srcId="{AA65A0A1-DAD5-40B7-BA03-E345768AB206}" destId="{E642875E-0DEC-48A8-A9E0-1D0A1EE23664}" srcOrd="0" destOrd="0" presId="urn:microsoft.com/office/officeart/2018/5/layout/CenteredIconLabelDescriptionList"/>
    <dgm:cxn modelId="{143DA75B-6D39-4984-93BA-AE1CBD386111}" type="presParOf" srcId="{AA65A0A1-DAD5-40B7-BA03-E345768AB206}" destId="{3AABD2EE-E8EC-45A8-A9F9-6C3005D9F2CD}" srcOrd="1" destOrd="0" presId="urn:microsoft.com/office/officeart/2018/5/layout/CenteredIconLabelDescriptionList"/>
    <dgm:cxn modelId="{78416D2D-0E03-4EAC-9496-98594AA09871}" type="presParOf" srcId="{AA65A0A1-DAD5-40B7-BA03-E345768AB206}" destId="{282CD656-9B11-4561-ACDD-465E33F1E1EA}" srcOrd="2" destOrd="0" presId="urn:microsoft.com/office/officeart/2018/5/layout/CenteredIconLabelDescriptionList"/>
    <dgm:cxn modelId="{69F54439-A613-4DD5-BF3D-F1BB53649025}" type="presParOf" srcId="{AA65A0A1-DAD5-40B7-BA03-E345768AB206}" destId="{E98B7C55-3D7C-4EB3-A1FA-25963758C223}" srcOrd="3" destOrd="0" presId="urn:microsoft.com/office/officeart/2018/5/layout/CenteredIconLabelDescriptionList"/>
    <dgm:cxn modelId="{B9772F5E-B7D9-4740-9EF2-9D864CCB7607}" type="presParOf" srcId="{AA65A0A1-DAD5-40B7-BA03-E345768AB206}" destId="{DAAC4C29-3C7A-4A2D-B992-59F5090FC12B}" srcOrd="4" destOrd="0" presId="urn:microsoft.com/office/officeart/2018/5/layout/CenteredIconLabelDescriptionList"/>
    <dgm:cxn modelId="{2EB4A959-9940-46BB-B50D-D46B8F003922}" type="presParOf" srcId="{9B51E109-C23E-47F1-9501-68B0FDABC49B}" destId="{8CC96268-53E5-4FFC-9B8C-ACDFF9B80243}" srcOrd="7" destOrd="0" presId="urn:microsoft.com/office/officeart/2018/5/layout/CenteredIconLabelDescriptionList"/>
    <dgm:cxn modelId="{71C0CC7B-CA61-45CE-824D-C4E5226443FA}" type="presParOf" srcId="{9B51E109-C23E-47F1-9501-68B0FDABC49B}" destId="{8DD657CD-2EDC-4FAA-912C-48C5A373CFDC}" srcOrd="8" destOrd="0" presId="urn:microsoft.com/office/officeart/2018/5/layout/CenteredIconLabelDescriptionList"/>
    <dgm:cxn modelId="{73C4D717-661E-402F-9904-6F1A56087711}" type="presParOf" srcId="{8DD657CD-2EDC-4FAA-912C-48C5A373CFDC}" destId="{7EF87BDD-CB91-41ED-9592-64BD83F3B446}" srcOrd="0" destOrd="0" presId="urn:microsoft.com/office/officeart/2018/5/layout/CenteredIconLabelDescriptionList"/>
    <dgm:cxn modelId="{3E7E04ED-DB01-4346-8BD7-2D6E8CE11188}" type="presParOf" srcId="{8DD657CD-2EDC-4FAA-912C-48C5A373CFDC}" destId="{684BC1BF-CD00-4489-924A-2C5155791F80}" srcOrd="1" destOrd="0" presId="urn:microsoft.com/office/officeart/2018/5/layout/CenteredIconLabelDescriptionList"/>
    <dgm:cxn modelId="{859F09C0-2C4A-4743-B017-DB5FE4472F1B}" type="presParOf" srcId="{8DD657CD-2EDC-4FAA-912C-48C5A373CFDC}" destId="{25A2429A-C1FE-4343-80FA-9BA8FD3980CB}" srcOrd="2" destOrd="0" presId="urn:microsoft.com/office/officeart/2018/5/layout/CenteredIconLabelDescriptionList"/>
    <dgm:cxn modelId="{D70A64A1-81F9-43D9-B9DE-38CEFCD1D528}" type="presParOf" srcId="{8DD657CD-2EDC-4FAA-912C-48C5A373CFDC}" destId="{684D8F4F-76E2-4FD4-981C-1149AC1D2DF1}" srcOrd="3" destOrd="0" presId="urn:microsoft.com/office/officeart/2018/5/layout/CenteredIconLabelDescriptionList"/>
    <dgm:cxn modelId="{95683996-28A4-4652-AECE-ACDE7E4667B7}" type="presParOf" srcId="{8DD657CD-2EDC-4FAA-912C-48C5A373CFDC}" destId="{D8105F9E-5230-45C0-802A-0E47DFFE9DED}" srcOrd="4" destOrd="0" presId="urn:microsoft.com/office/officeart/2018/5/layout/CenteredIconLabelDescriptionList"/>
    <dgm:cxn modelId="{C3E18A15-46BC-4C01-B17A-6B8BAAAF89CA}" type="presParOf" srcId="{9B51E109-C23E-47F1-9501-68B0FDABC49B}" destId="{FBF428BD-6903-4F7D-93C1-726F99CC35A8}" srcOrd="9" destOrd="0" presId="urn:microsoft.com/office/officeart/2018/5/layout/CenteredIconLabelDescriptionList"/>
    <dgm:cxn modelId="{97882E85-8528-4BF6-83AE-C9811D6C1303}" type="presParOf" srcId="{9B51E109-C23E-47F1-9501-68B0FDABC49B}" destId="{5E1C42EE-5FAB-4B11-B5CE-44B7B31EBFAC}" srcOrd="10" destOrd="0" presId="urn:microsoft.com/office/officeart/2018/5/layout/CenteredIconLabelDescriptionList"/>
    <dgm:cxn modelId="{8F79B702-45FF-4BCE-A6EF-B167A98B67A2}" type="presParOf" srcId="{5E1C42EE-5FAB-4B11-B5CE-44B7B31EBFAC}" destId="{57314125-A38F-4883-9B96-9C644D59EB2F}" srcOrd="0" destOrd="0" presId="urn:microsoft.com/office/officeart/2018/5/layout/CenteredIconLabelDescriptionList"/>
    <dgm:cxn modelId="{F9AA8ACD-B459-4475-8AA1-B391A0D32FBD}" type="presParOf" srcId="{5E1C42EE-5FAB-4B11-B5CE-44B7B31EBFAC}" destId="{ABEBB23E-1A73-4177-92AD-02AD355D144B}" srcOrd="1" destOrd="0" presId="urn:microsoft.com/office/officeart/2018/5/layout/CenteredIconLabelDescriptionList"/>
    <dgm:cxn modelId="{744C8232-993D-46C7-B91E-459C0344992B}" type="presParOf" srcId="{5E1C42EE-5FAB-4B11-B5CE-44B7B31EBFAC}" destId="{E4DA16E4-23E2-4756-BFA2-1DA16149AD11}" srcOrd="2" destOrd="0" presId="urn:microsoft.com/office/officeart/2018/5/layout/CenteredIconLabelDescriptionList"/>
    <dgm:cxn modelId="{778788C9-667E-4F99-AACF-95FDA095F5C2}" type="presParOf" srcId="{5E1C42EE-5FAB-4B11-B5CE-44B7B31EBFAC}" destId="{568CA321-8DC5-4C9D-8CB6-CA39D7C5B830}" srcOrd="3" destOrd="0" presId="urn:microsoft.com/office/officeart/2018/5/layout/CenteredIconLabelDescriptionList"/>
    <dgm:cxn modelId="{F48A1CF1-9F70-4145-A83E-A50207C92696}" type="presParOf" srcId="{5E1C42EE-5FAB-4B11-B5CE-44B7B31EBFAC}" destId="{9BCEEAF8-CC54-4BE3-A3DA-D08AD9FCA49E}" srcOrd="4" destOrd="0" presId="urn:microsoft.com/office/officeart/2018/5/layout/Centered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361719B-6537-4CDD-95DD-04961BB81B88}"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A84F7C56-3390-4A6D-A044-7D87CB05278C}">
      <dgm:prSet/>
      <dgm:spPr/>
      <dgm:t>
        <a:bodyPr/>
        <a:lstStyle/>
        <a:p>
          <a:r>
            <a:rPr lang="en-GB"/>
            <a:t>Begin test/timer.</a:t>
          </a:r>
          <a:endParaRPr lang="en-US"/>
        </a:p>
      </dgm:t>
    </dgm:pt>
    <dgm:pt modelId="{32ABC747-C584-43FD-8F84-8DC21622BDA8}" type="parTrans" cxnId="{C886E874-0426-4C59-9C93-30B32A5F76EC}">
      <dgm:prSet/>
      <dgm:spPr/>
      <dgm:t>
        <a:bodyPr/>
        <a:lstStyle/>
        <a:p>
          <a:endParaRPr lang="en-US"/>
        </a:p>
      </dgm:t>
    </dgm:pt>
    <dgm:pt modelId="{843A0CA5-D4CC-45C8-AEA2-066B04B47F6F}" type="sibTrans" cxnId="{C886E874-0426-4C59-9C93-30B32A5F76EC}">
      <dgm:prSet/>
      <dgm:spPr/>
      <dgm:t>
        <a:bodyPr/>
        <a:lstStyle/>
        <a:p>
          <a:endParaRPr lang="en-US"/>
        </a:p>
      </dgm:t>
    </dgm:pt>
    <dgm:pt modelId="{8C98351D-3D03-4021-840A-CF4FBD47B0BD}">
      <dgm:prSet/>
      <dgm:spPr/>
      <dgm:t>
        <a:bodyPr/>
        <a:lstStyle/>
        <a:p>
          <a:r>
            <a:rPr lang="en-GB"/>
            <a:t>Evolve current best genome.</a:t>
          </a:r>
          <a:endParaRPr lang="en-US"/>
        </a:p>
      </dgm:t>
    </dgm:pt>
    <dgm:pt modelId="{8AE4446F-B794-4ABD-BD75-0DDF3A6E6341}" type="parTrans" cxnId="{ECD43CEB-6174-4B24-99FC-31402B5CCA1E}">
      <dgm:prSet/>
      <dgm:spPr/>
      <dgm:t>
        <a:bodyPr/>
        <a:lstStyle/>
        <a:p>
          <a:endParaRPr lang="en-US"/>
        </a:p>
      </dgm:t>
    </dgm:pt>
    <dgm:pt modelId="{05C46451-B040-47FE-AFE0-B4094394B5FD}" type="sibTrans" cxnId="{ECD43CEB-6174-4B24-99FC-31402B5CCA1E}">
      <dgm:prSet/>
      <dgm:spPr/>
      <dgm:t>
        <a:bodyPr/>
        <a:lstStyle/>
        <a:p>
          <a:endParaRPr lang="en-US"/>
        </a:p>
      </dgm:t>
    </dgm:pt>
    <dgm:pt modelId="{6EBC9E96-6A67-48A1-85A0-DFA10E46A1A1}">
      <dgm:prSet/>
      <dgm:spPr/>
      <dgm:t>
        <a:bodyPr/>
        <a:lstStyle/>
        <a:p>
          <a:r>
            <a:rPr lang="en-GB"/>
            <a:t>Wait for fitness evaluator.</a:t>
          </a:r>
          <a:endParaRPr lang="en-US"/>
        </a:p>
      </dgm:t>
    </dgm:pt>
    <dgm:pt modelId="{3DE1350B-17E4-4526-8B12-08DC453810FF}" type="parTrans" cxnId="{80765868-521F-43E7-BF83-D65C3C8880F3}">
      <dgm:prSet/>
      <dgm:spPr/>
      <dgm:t>
        <a:bodyPr/>
        <a:lstStyle/>
        <a:p>
          <a:endParaRPr lang="en-US"/>
        </a:p>
      </dgm:t>
    </dgm:pt>
    <dgm:pt modelId="{CBEC2BE8-F764-4852-AEFE-8D571E6D12FF}" type="sibTrans" cxnId="{80765868-521F-43E7-BF83-D65C3C8880F3}">
      <dgm:prSet/>
      <dgm:spPr/>
      <dgm:t>
        <a:bodyPr/>
        <a:lstStyle/>
        <a:p>
          <a:endParaRPr lang="en-US"/>
        </a:p>
      </dgm:t>
    </dgm:pt>
    <dgm:pt modelId="{D61CA2D8-3FF7-42C7-BA00-F00F91B4495F}">
      <dgm:prSet/>
      <dgm:spPr/>
      <dgm:t>
        <a:bodyPr/>
        <a:lstStyle/>
        <a:p>
          <a:r>
            <a:rPr lang="en-GB"/>
            <a:t>Invoke fitness evaluator.</a:t>
          </a:r>
          <a:endParaRPr lang="en-US"/>
        </a:p>
      </dgm:t>
    </dgm:pt>
    <dgm:pt modelId="{BC4AEB85-1BEB-46E2-A34F-6659E2501CB5}" type="parTrans" cxnId="{59D8948F-CAFE-40A3-BBF4-9AB37EB7ED17}">
      <dgm:prSet/>
      <dgm:spPr/>
      <dgm:t>
        <a:bodyPr/>
        <a:lstStyle/>
        <a:p>
          <a:endParaRPr lang="en-US"/>
        </a:p>
      </dgm:t>
    </dgm:pt>
    <dgm:pt modelId="{4CAA82D1-23E5-4828-83A7-8182E67300F1}" type="sibTrans" cxnId="{59D8948F-CAFE-40A3-BBF4-9AB37EB7ED17}">
      <dgm:prSet/>
      <dgm:spPr/>
      <dgm:t>
        <a:bodyPr/>
        <a:lstStyle/>
        <a:p>
          <a:endParaRPr lang="en-US"/>
        </a:p>
      </dgm:t>
    </dgm:pt>
    <dgm:pt modelId="{D6229232-14DA-406E-8073-72950CB2EABB}">
      <dgm:prSet/>
      <dgm:spPr/>
      <dgm:t>
        <a:bodyPr/>
        <a:lstStyle/>
        <a:p>
          <a:r>
            <a:rPr lang="en-GB"/>
            <a:t>Stop timer.</a:t>
          </a:r>
          <a:endParaRPr lang="en-US"/>
        </a:p>
      </dgm:t>
    </dgm:pt>
    <dgm:pt modelId="{EAB55988-C20A-4705-9871-3C4A4202FBD0}" type="parTrans" cxnId="{EF3F3AFA-6D59-48A1-839A-5E44B39A55B2}">
      <dgm:prSet/>
      <dgm:spPr/>
      <dgm:t>
        <a:bodyPr/>
        <a:lstStyle/>
        <a:p>
          <a:endParaRPr lang="en-US"/>
        </a:p>
      </dgm:t>
    </dgm:pt>
    <dgm:pt modelId="{CD02C48C-C956-4C64-9871-CEFDFDD899D0}" type="sibTrans" cxnId="{EF3F3AFA-6D59-48A1-839A-5E44B39A55B2}">
      <dgm:prSet/>
      <dgm:spPr/>
      <dgm:t>
        <a:bodyPr/>
        <a:lstStyle/>
        <a:p>
          <a:endParaRPr lang="en-US"/>
        </a:p>
      </dgm:t>
    </dgm:pt>
    <dgm:pt modelId="{EFFB2E1C-2572-4C2C-999B-0F6AE8739542}">
      <dgm:prSet/>
      <dgm:spPr/>
      <dgm:t>
        <a:bodyPr/>
        <a:lstStyle/>
        <a:p>
          <a:r>
            <a:rPr lang="en-GB"/>
            <a:t>Evaluate invocation.</a:t>
          </a:r>
          <a:endParaRPr lang="en-US"/>
        </a:p>
      </dgm:t>
    </dgm:pt>
    <dgm:pt modelId="{1984C289-C3F0-46BF-AF25-EA686740D4C5}" type="parTrans" cxnId="{53B37093-742F-4E1A-A08E-27ADBC432AFB}">
      <dgm:prSet/>
      <dgm:spPr/>
      <dgm:t>
        <a:bodyPr/>
        <a:lstStyle/>
        <a:p>
          <a:endParaRPr lang="en-US"/>
        </a:p>
      </dgm:t>
    </dgm:pt>
    <dgm:pt modelId="{1A1EE951-0A49-478D-BF40-45F9F5DF5E63}" type="sibTrans" cxnId="{53B37093-742F-4E1A-A08E-27ADBC432AFB}">
      <dgm:prSet/>
      <dgm:spPr/>
      <dgm:t>
        <a:bodyPr/>
        <a:lstStyle/>
        <a:p>
          <a:endParaRPr lang="en-US"/>
        </a:p>
      </dgm:t>
    </dgm:pt>
    <dgm:pt modelId="{03C937D1-ABB9-450B-ABDC-3045136CDEA5}">
      <dgm:prSet/>
      <dgm:spPr/>
      <dgm:t>
        <a:bodyPr/>
        <a:lstStyle/>
        <a:p>
          <a:r>
            <a:rPr lang="en-GB"/>
            <a:t>If time is too long.</a:t>
          </a:r>
          <a:endParaRPr lang="en-US"/>
        </a:p>
      </dgm:t>
    </dgm:pt>
    <dgm:pt modelId="{99DCDDE6-0CC6-4B61-AB3D-926C6DCC4256}" type="parTrans" cxnId="{21BFC05D-62B0-4893-B129-679CF70E6A1F}">
      <dgm:prSet/>
      <dgm:spPr/>
      <dgm:t>
        <a:bodyPr/>
        <a:lstStyle/>
        <a:p>
          <a:endParaRPr lang="en-US"/>
        </a:p>
      </dgm:t>
    </dgm:pt>
    <dgm:pt modelId="{F5EBAB6A-F2E4-4546-9A5B-CD22ED68C2E5}" type="sibTrans" cxnId="{21BFC05D-62B0-4893-B129-679CF70E6A1F}">
      <dgm:prSet/>
      <dgm:spPr/>
      <dgm:t>
        <a:bodyPr/>
        <a:lstStyle/>
        <a:p>
          <a:endParaRPr lang="en-US"/>
        </a:p>
      </dgm:t>
    </dgm:pt>
    <dgm:pt modelId="{6068A60C-E57D-4269-A4CA-31F58C645288}">
      <dgm:prSet/>
      <dgm:spPr/>
      <dgm:t>
        <a:bodyPr/>
        <a:lstStyle/>
        <a:p>
          <a:r>
            <a:rPr lang="en-GB"/>
            <a:t>If target met and with best speed.</a:t>
          </a:r>
          <a:endParaRPr lang="en-US"/>
        </a:p>
      </dgm:t>
    </dgm:pt>
    <dgm:pt modelId="{5C0A55D9-D23D-4795-9E47-3ED6665B703C}" type="parTrans" cxnId="{C6867E4E-209E-4036-9A5A-0F7D8DCDDC8A}">
      <dgm:prSet/>
      <dgm:spPr/>
      <dgm:t>
        <a:bodyPr/>
        <a:lstStyle/>
        <a:p>
          <a:endParaRPr lang="en-US"/>
        </a:p>
      </dgm:t>
    </dgm:pt>
    <dgm:pt modelId="{D2D4F2D7-591B-416B-B5A7-56ABE2B1948F}" type="sibTrans" cxnId="{C6867E4E-209E-4036-9A5A-0F7D8DCDDC8A}">
      <dgm:prSet/>
      <dgm:spPr/>
      <dgm:t>
        <a:bodyPr/>
        <a:lstStyle/>
        <a:p>
          <a:endParaRPr lang="en-US"/>
        </a:p>
      </dgm:t>
    </dgm:pt>
    <dgm:pt modelId="{30BC096B-D27F-4188-B244-0E32AC704CEC}">
      <dgm:prSet/>
      <dgm:spPr/>
      <dgm:t>
        <a:bodyPr/>
        <a:lstStyle/>
        <a:p>
          <a:r>
            <a:rPr lang="en-GB"/>
            <a:t>If target met but slower than best.</a:t>
          </a:r>
          <a:endParaRPr lang="en-US"/>
        </a:p>
      </dgm:t>
    </dgm:pt>
    <dgm:pt modelId="{76E0C2CC-F0A3-4F58-BC96-DBC4287D9D3C}" type="parTrans" cxnId="{0FA1FE63-44B9-4149-BC45-3081A688AF6C}">
      <dgm:prSet/>
      <dgm:spPr/>
      <dgm:t>
        <a:bodyPr/>
        <a:lstStyle/>
        <a:p>
          <a:endParaRPr lang="en-US"/>
        </a:p>
      </dgm:t>
    </dgm:pt>
    <dgm:pt modelId="{DACF2242-6F9F-4F65-B8CB-D060A55FCFA8}" type="sibTrans" cxnId="{0FA1FE63-44B9-4149-BC45-3081A688AF6C}">
      <dgm:prSet/>
      <dgm:spPr/>
      <dgm:t>
        <a:bodyPr/>
        <a:lstStyle/>
        <a:p>
          <a:endParaRPr lang="en-US"/>
        </a:p>
      </dgm:t>
    </dgm:pt>
    <dgm:pt modelId="{78CE42DB-E67B-4247-B8E5-819C430BFFD5}">
      <dgm:prSet/>
      <dgm:spPr/>
      <dgm:t>
        <a:bodyPr/>
        <a:lstStyle/>
        <a:p>
          <a:r>
            <a:rPr lang="en-GB" dirty="0"/>
            <a:t>Start again.</a:t>
          </a:r>
          <a:endParaRPr lang="en-US" dirty="0"/>
        </a:p>
      </dgm:t>
    </dgm:pt>
    <dgm:pt modelId="{2EEEE19D-0C8F-4B01-B825-80DCBD11C2D0}" type="parTrans" cxnId="{4A41092F-6DE7-4B3D-8E20-B8D9520B21E1}">
      <dgm:prSet/>
      <dgm:spPr/>
      <dgm:t>
        <a:bodyPr/>
        <a:lstStyle/>
        <a:p>
          <a:endParaRPr lang="en-US"/>
        </a:p>
      </dgm:t>
    </dgm:pt>
    <dgm:pt modelId="{44FEDA8D-2A2F-4EF1-80E8-C6F7E70DF98F}" type="sibTrans" cxnId="{4A41092F-6DE7-4B3D-8E20-B8D9520B21E1}">
      <dgm:prSet/>
      <dgm:spPr/>
      <dgm:t>
        <a:bodyPr/>
        <a:lstStyle/>
        <a:p>
          <a:endParaRPr lang="en-US"/>
        </a:p>
      </dgm:t>
    </dgm:pt>
    <dgm:pt modelId="{B8102A98-D46F-4111-86A2-E7EEE185F070}" type="pres">
      <dgm:prSet presAssocID="{C361719B-6537-4CDD-95DD-04961BB81B88}" presName="linear" presStyleCnt="0">
        <dgm:presLayoutVars>
          <dgm:animLvl val="lvl"/>
          <dgm:resizeHandles val="exact"/>
        </dgm:presLayoutVars>
      </dgm:prSet>
      <dgm:spPr/>
    </dgm:pt>
    <dgm:pt modelId="{14C0B9C6-A213-4D96-B3A2-166BF528D93D}" type="pres">
      <dgm:prSet presAssocID="{A84F7C56-3390-4A6D-A044-7D87CB05278C}" presName="parentText" presStyleLbl="node1" presStyleIdx="0" presStyleCnt="10">
        <dgm:presLayoutVars>
          <dgm:chMax val="0"/>
          <dgm:bulletEnabled val="1"/>
        </dgm:presLayoutVars>
      </dgm:prSet>
      <dgm:spPr/>
    </dgm:pt>
    <dgm:pt modelId="{84E1700D-BB3E-467A-93ED-97DA71B69551}" type="pres">
      <dgm:prSet presAssocID="{843A0CA5-D4CC-45C8-AEA2-066B04B47F6F}" presName="spacer" presStyleCnt="0"/>
      <dgm:spPr/>
    </dgm:pt>
    <dgm:pt modelId="{81217747-CA1A-4E02-AEE8-325D0415C371}" type="pres">
      <dgm:prSet presAssocID="{8C98351D-3D03-4021-840A-CF4FBD47B0BD}" presName="parentText" presStyleLbl="node1" presStyleIdx="1" presStyleCnt="10">
        <dgm:presLayoutVars>
          <dgm:chMax val="0"/>
          <dgm:bulletEnabled val="1"/>
        </dgm:presLayoutVars>
      </dgm:prSet>
      <dgm:spPr/>
    </dgm:pt>
    <dgm:pt modelId="{5F85383A-C45F-4568-9235-C9B2116B1FFB}" type="pres">
      <dgm:prSet presAssocID="{05C46451-B040-47FE-AFE0-B4094394B5FD}" presName="spacer" presStyleCnt="0"/>
      <dgm:spPr/>
    </dgm:pt>
    <dgm:pt modelId="{006384F0-901D-4A18-9B49-98F603EE1820}" type="pres">
      <dgm:prSet presAssocID="{6EBC9E96-6A67-48A1-85A0-DFA10E46A1A1}" presName="parentText" presStyleLbl="node1" presStyleIdx="2" presStyleCnt="10">
        <dgm:presLayoutVars>
          <dgm:chMax val="0"/>
          <dgm:bulletEnabled val="1"/>
        </dgm:presLayoutVars>
      </dgm:prSet>
      <dgm:spPr/>
    </dgm:pt>
    <dgm:pt modelId="{E0652CFA-9889-440F-B6C2-CB01686FACE4}" type="pres">
      <dgm:prSet presAssocID="{CBEC2BE8-F764-4852-AEFE-8D571E6D12FF}" presName="spacer" presStyleCnt="0"/>
      <dgm:spPr/>
    </dgm:pt>
    <dgm:pt modelId="{93FA2D79-79E6-4BEB-AABC-DBE475602AE8}" type="pres">
      <dgm:prSet presAssocID="{D61CA2D8-3FF7-42C7-BA00-F00F91B4495F}" presName="parentText" presStyleLbl="node1" presStyleIdx="3" presStyleCnt="10">
        <dgm:presLayoutVars>
          <dgm:chMax val="0"/>
          <dgm:bulletEnabled val="1"/>
        </dgm:presLayoutVars>
      </dgm:prSet>
      <dgm:spPr/>
    </dgm:pt>
    <dgm:pt modelId="{AD4BB95F-42B1-4C1D-B35F-BEF6E8F89B04}" type="pres">
      <dgm:prSet presAssocID="{4CAA82D1-23E5-4828-83A7-8182E67300F1}" presName="spacer" presStyleCnt="0"/>
      <dgm:spPr/>
    </dgm:pt>
    <dgm:pt modelId="{06DACE11-2CD5-4A74-8B5D-E3C09AD882E9}" type="pres">
      <dgm:prSet presAssocID="{D6229232-14DA-406E-8073-72950CB2EABB}" presName="parentText" presStyleLbl="node1" presStyleIdx="4" presStyleCnt="10">
        <dgm:presLayoutVars>
          <dgm:chMax val="0"/>
          <dgm:bulletEnabled val="1"/>
        </dgm:presLayoutVars>
      </dgm:prSet>
      <dgm:spPr/>
    </dgm:pt>
    <dgm:pt modelId="{3C63F320-5D59-4D84-AD94-69B331CC5BC4}" type="pres">
      <dgm:prSet presAssocID="{CD02C48C-C956-4C64-9871-CEFDFDD899D0}" presName="spacer" presStyleCnt="0"/>
      <dgm:spPr/>
    </dgm:pt>
    <dgm:pt modelId="{A42BFB3B-E9B2-412B-BCB2-E350B4556160}" type="pres">
      <dgm:prSet presAssocID="{EFFB2E1C-2572-4C2C-999B-0F6AE8739542}" presName="parentText" presStyleLbl="node1" presStyleIdx="5" presStyleCnt="10">
        <dgm:presLayoutVars>
          <dgm:chMax val="0"/>
          <dgm:bulletEnabled val="1"/>
        </dgm:presLayoutVars>
      </dgm:prSet>
      <dgm:spPr/>
    </dgm:pt>
    <dgm:pt modelId="{F9E82932-A157-4044-90F4-0C364CEE51D2}" type="pres">
      <dgm:prSet presAssocID="{1A1EE951-0A49-478D-BF40-45F9F5DF5E63}" presName="spacer" presStyleCnt="0"/>
      <dgm:spPr/>
    </dgm:pt>
    <dgm:pt modelId="{D43AE218-F71F-4ED2-AE33-CD473D1AA7AC}" type="pres">
      <dgm:prSet presAssocID="{03C937D1-ABB9-450B-ABDC-3045136CDEA5}" presName="parentText" presStyleLbl="node1" presStyleIdx="6" presStyleCnt="10">
        <dgm:presLayoutVars>
          <dgm:chMax val="0"/>
          <dgm:bulletEnabled val="1"/>
        </dgm:presLayoutVars>
      </dgm:prSet>
      <dgm:spPr/>
    </dgm:pt>
    <dgm:pt modelId="{71F6DC07-4B1B-4FF5-9B1F-92383D6DC01B}" type="pres">
      <dgm:prSet presAssocID="{F5EBAB6A-F2E4-4546-9A5B-CD22ED68C2E5}" presName="spacer" presStyleCnt="0"/>
      <dgm:spPr/>
    </dgm:pt>
    <dgm:pt modelId="{796A93A1-1B69-4FE5-A33C-B79317F96C86}" type="pres">
      <dgm:prSet presAssocID="{6068A60C-E57D-4269-A4CA-31F58C645288}" presName="parentText" presStyleLbl="node1" presStyleIdx="7" presStyleCnt="10">
        <dgm:presLayoutVars>
          <dgm:chMax val="0"/>
          <dgm:bulletEnabled val="1"/>
        </dgm:presLayoutVars>
      </dgm:prSet>
      <dgm:spPr/>
    </dgm:pt>
    <dgm:pt modelId="{D2BE0E36-C42D-40E8-A814-AA9FDD077824}" type="pres">
      <dgm:prSet presAssocID="{D2D4F2D7-591B-416B-B5A7-56ABE2B1948F}" presName="spacer" presStyleCnt="0"/>
      <dgm:spPr/>
    </dgm:pt>
    <dgm:pt modelId="{D12A09E7-FBE3-4CF1-8A62-D62E84D691BB}" type="pres">
      <dgm:prSet presAssocID="{30BC096B-D27F-4188-B244-0E32AC704CEC}" presName="parentText" presStyleLbl="node1" presStyleIdx="8" presStyleCnt="10">
        <dgm:presLayoutVars>
          <dgm:chMax val="0"/>
          <dgm:bulletEnabled val="1"/>
        </dgm:presLayoutVars>
      </dgm:prSet>
      <dgm:spPr/>
    </dgm:pt>
    <dgm:pt modelId="{72DB6404-2A2D-4CCA-8F0C-4529AD3D172C}" type="pres">
      <dgm:prSet presAssocID="{DACF2242-6F9F-4F65-B8CB-D060A55FCFA8}" presName="spacer" presStyleCnt="0"/>
      <dgm:spPr/>
    </dgm:pt>
    <dgm:pt modelId="{FA4386CC-5131-4681-9F57-8C9673C0571B}" type="pres">
      <dgm:prSet presAssocID="{78CE42DB-E67B-4247-B8E5-819C430BFFD5}" presName="parentText" presStyleLbl="node1" presStyleIdx="9" presStyleCnt="10">
        <dgm:presLayoutVars>
          <dgm:chMax val="0"/>
          <dgm:bulletEnabled val="1"/>
        </dgm:presLayoutVars>
      </dgm:prSet>
      <dgm:spPr/>
    </dgm:pt>
  </dgm:ptLst>
  <dgm:cxnLst>
    <dgm:cxn modelId="{4A41092F-6DE7-4B3D-8E20-B8D9520B21E1}" srcId="{C361719B-6537-4CDD-95DD-04961BB81B88}" destId="{78CE42DB-E67B-4247-B8E5-819C430BFFD5}" srcOrd="9" destOrd="0" parTransId="{2EEEE19D-0C8F-4B01-B825-80DCBD11C2D0}" sibTransId="{44FEDA8D-2A2F-4EF1-80E8-C6F7E70DF98F}"/>
    <dgm:cxn modelId="{8958B13E-FB1C-41FD-BEB3-A0F5553DFF34}" type="presOf" srcId="{6EBC9E96-6A67-48A1-85A0-DFA10E46A1A1}" destId="{006384F0-901D-4A18-9B49-98F603EE1820}" srcOrd="0" destOrd="0" presId="urn:microsoft.com/office/officeart/2005/8/layout/vList2"/>
    <dgm:cxn modelId="{21BFC05D-62B0-4893-B129-679CF70E6A1F}" srcId="{C361719B-6537-4CDD-95DD-04961BB81B88}" destId="{03C937D1-ABB9-450B-ABDC-3045136CDEA5}" srcOrd="6" destOrd="0" parTransId="{99DCDDE6-0CC6-4B61-AB3D-926C6DCC4256}" sibTransId="{F5EBAB6A-F2E4-4546-9A5B-CD22ED68C2E5}"/>
    <dgm:cxn modelId="{0FA1FE63-44B9-4149-BC45-3081A688AF6C}" srcId="{C361719B-6537-4CDD-95DD-04961BB81B88}" destId="{30BC096B-D27F-4188-B244-0E32AC704CEC}" srcOrd="8" destOrd="0" parTransId="{76E0C2CC-F0A3-4F58-BC96-DBC4287D9D3C}" sibTransId="{DACF2242-6F9F-4F65-B8CB-D060A55FCFA8}"/>
    <dgm:cxn modelId="{6B239666-C2D6-4C57-9204-F0D3316B886B}" type="presOf" srcId="{8C98351D-3D03-4021-840A-CF4FBD47B0BD}" destId="{81217747-CA1A-4E02-AEE8-325D0415C371}" srcOrd="0" destOrd="0" presId="urn:microsoft.com/office/officeart/2005/8/layout/vList2"/>
    <dgm:cxn modelId="{80765868-521F-43E7-BF83-D65C3C8880F3}" srcId="{C361719B-6537-4CDD-95DD-04961BB81B88}" destId="{6EBC9E96-6A67-48A1-85A0-DFA10E46A1A1}" srcOrd="2" destOrd="0" parTransId="{3DE1350B-17E4-4526-8B12-08DC453810FF}" sibTransId="{CBEC2BE8-F764-4852-AEFE-8D571E6D12FF}"/>
    <dgm:cxn modelId="{C6867E4E-209E-4036-9A5A-0F7D8DCDDC8A}" srcId="{C361719B-6537-4CDD-95DD-04961BB81B88}" destId="{6068A60C-E57D-4269-A4CA-31F58C645288}" srcOrd="7" destOrd="0" parTransId="{5C0A55D9-D23D-4795-9E47-3ED6665B703C}" sibTransId="{D2D4F2D7-591B-416B-B5A7-56ABE2B1948F}"/>
    <dgm:cxn modelId="{55BFA26E-197D-4988-A210-DCA640BDE487}" type="presOf" srcId="{D61CA2D8-3FF7-42C7-BA00-F00F91B4495F}" destId="{93FA2D79-79E6-4BEB-AABC-DBE475602AE8}" srcOrd="0" destOrd="0" presId="urn:microsoft.com/office/officeart/2005/8/layout/vList2"/>
    <dgm:cxn modelId="{C886E874-0426-4C59-9C93-30B32A5F76EC}" srcId="{C361719B-6537-4CDD-95DD-04961BB81B88}" destId="{A84F7C56-3390-4A6D-A044-7D87CB05278C}" srcOrd="0" destOrd="0" parTransId="{32ABC747-C584-43FD-8F84-8DC21622BDA8}" sibTransId="{843A0CA5-D4CC-45C8-AEA2-066B04B47F6F}"/>
    <dgm:cxn modelId="{59D8948F-CAFE-40A3-BBF4-9AB37EB7ED17}" srcId="{C361719B-6537-4CDD-95DD-04961BB81B88}" destId="{D61CA2D8-3FF7-42C7-BA00-F00F91B4495F}" srcOrd="3" destOrd="0" parTransId="{BC4AEB85-1BEB-46E2-A34F-6659E2501CB5}" sibTransId="{4CAA82D1-23E5-4828-83A7-8182E67300F1}"/>
    <dgm:cxn modelId="{53B37093-742F-4E1A-A08E-27ADBC432AFB}" srcId="{C361719B-6537-4CDD-95DD-04961BB81B88}" destId="{EFFB2E1C-2572-4C2C-999B-0F6AE8739542}" srcOrd="5" destOrd="0" parTransId="{1984C289-C3F0-46BF-AF25-EA686740D4C5}" sibTransId="{1A1EE951-0A49-478D-BF40-45F9F5DF5E63}"/>
    <dgm:cxn modelId="{4420D399-3304-4D10-AE42-146F98877298}" type="presOf" srcId="{EFFB2E1C-2572-4C2C-999B-0F6AE8739542}" destId="{A42BFB3B-E9B2-412B-BCB2-E350B4556160}" srcOrd="0" destOrd="0" presId="urn:microsoft.com/office/officeart/2005/8/layout/vList2"/>
    <dgm:cxn modelId="{F1DBD59E-F7C6-4526-946A-880B1433AF1F}" type="presOf" srcId="{D6229232-14DA-406E-8073-72950CB2EABB}" destId="{06DACE11-2CD5-4A74-8B5D-E3C09AD882E9}" srcOrd="0" destOrd="0" presId="urn:microsoft.com/office/officeart/2005/8/layout/vList2"/>
    <dgm:cxn modelId="{F84036A3-4900-4BA6-AEEA-4D877205C180}" type="presOf" srcId="{78CE42DB-E67B-4247-B8E5-819C430BFFD5}" destId="{FA4386CC-5131-4681-9F57-8C9673C0571B}" srcOrd="0" destOrd="0" presId="urn:microsoft.com/office/officeart/2005/8/layout/vList2"/>
    <dgm:cxn modelId="{8F4B8BBC-8A94-41A5-B43D-397992BB7043}" type="presOf" srcId="{30BC096B-D27F-4188-B244-0E32AC704CEC}" destId="{D12A09E7-FBE3-4CF1-8A62-D62E84D691BB}" srcOrd="0" destOrd="0" presId="urn:microsoft.com/office/officeart/2005/8/layout/vList2"/>
    <dgm:cxn modelId="{AD991DD3-55D5-4585-88A9-B9CD5BA4ACAC}" type="presOf" srcId="{6068A60C-E57D-4269-A4CA-31F58C645288}" destId="{796A93A1-1B69-4FE5-A33C-B79317F96C86}" srcOrd="0" destOrd="0" presId="urn:microsoft.com/office/officeart/2005/8/layout/vList2"/>
    <dgm:cxn modelId="{EDC990E0-E70B-49A3-A4E3-E20CBA51D6C2}" type="presOf" srcId="{03C937D1-ABB9-450B-ABDC-3045136CDEA5}" destId="{D43AE218-F71F-4ED2-AE33-CD473D1AA7AC}" srcOrd="0" destOrd="0" presId="urn:microsoft.com/office/officeart/2005/8/layout/vList2"/>
    <dgm:cxn modelId="{ECD43CEB-6174-4B24-99FC-31402B5CCA1E}" srcId="{C361719B-6537-4CDD-95DD-04961BB81B88}" destId="{8C98351D-3D03-4021-840A-CF4FBD47B0BD}" srcOrd="1" destOrd="0" parTransId="{8AE4446F-B794-4ABD-BD75-0DDF3A6E6341}" sibTransId="{05C46451-B040-47FE-AFE0-B4094394B5FD}"/>
    <dgm:cxn modelId="{60AB0DF6-8081-49B1-9453-4019AF3F66C8}" type="presOf" srcId="{C361719B-6537-4CDD-95DD-04961BB81B88}" destId="{B8102A98-D46F-4111-86A2-E7EEE185F070}" srcOrd="0" destOrd="0" presId="urn:microsoft.com/office/officeart/2005/8/layout/vList2"/>
    <dgm:cxn modelId="{81BCE8F9-5991-40A9-AA55-C5CA490D6D75}" type="presOf" srcId="{A84F7C56-3390-4A6D-A044-7D87CB05278C}" destId="{14C0B9C6-A213-4D96-B3A2-166BF528D93D}" srcOrd="0" destOrd="0" presId="urn:microsoft.com/office/officeart/2005/8/layout/vList2"/>
    <dgm:cxn modelId="{EF3F3AFA-6D59-48A1-839A-5E44B39A55B2}" srcId="{C361719B-6537-4CDD-95DD-04961BB81B88}" destId="{D6229232-14DA-406E-8073-72950CB2EABB}" srcOrd="4" destOrd="0" parTransId="{EAB55988-C20A-4705-9871-3C4A4202FBD0}" sibTransId="{CD02C48C-C956-4C64-9871-CEFDFDD899D0}"/>
    <dgm:cxn modelId="{E54B512B-ABC9-47EE-B9E8-E015FB010912}" type="presParOf" srcId="{B8102A98-D46F-4111-86A2-E7EEE185F070}" destId="{14C0B9C6-A213-4D96-B3A2-166BF528D93D}" srcOrd="0" destOrd="0" presId="urn:microsoft.com/office/officeart/2005/8/layout/vList2"/>
    <dgm:cxn modelId="{A2E46F27-3BE0-432E-B5AD-97C5ED37CA25}" type="presParOf" srcId="{B8102A98-D46F-4111-86A2-E7EEE185F070}" destId="{84E1700D-BB3E-467A-93ED-97DA71B69551}" srcOrd="1" destOrd="0" presId="urn:microsoft.com/office/officeart/2005/8/layout/vList2"/>
    <dgm:cxn modelId="{F5D709B0-576D-49D7-922B-9A1B80E5AAAB}" type="presParOf" srcId="{B8102A98-D46F-4111-86A2-E7EEE185F070}" destId="{81217747-CA1A-4E02-AEE8-325D0415C371}" srcOrd="2" destOrd="0" presId="urn:microsoft.com/office/officeart/2005/8/layout/vList2"/>
    <dgm:cxn modelId="{E3858BEB-2AF9-4F52-87ED-483AC274E098}" type="presParOf" srcId="{B8102A98-D46F-4111-86A2-E7EEE185F070}" destId="{5F85383A-C45F-4568-9235-C9B2116B1FFB}" srcOrd="3" destOrd="0" presId="urn:microsoft.com/office/officeart/2005/8/layout/vList2"/>
    <dgm:cxn modelId="{CC4E8245-B73C-450A-922C-A6A878B8CB6F}" type="presParOf" srcId="{B8102A98-D46F-4111-86A2-E7EEE185F070}" destId="{006384F0-901D-4A18-9B49-98F603EE1820}" srcOrd="4" destOrd="0" presId="urn:microsoft.com/office/officeart/2005/8/layout/vList2"/>
    <dgm:cxn modelId="{803962FE-9E8D-4D3A-806D-F15B8F4B5B00}" type="presParOf" srcId="{B8102A98-D46F-4111-86A2-E7EEE185F070}" destId="{E0652CFA-9889-440F-B6C2-CB01686FACE4}" srcOrd="5" destOrd="0" presId="urn:microsoft.com/office/officeart/2005/8/layout/vList2"/>
    <dgm:cxn modelId="{FCFE3B44-D881-4ECE-90E1-A52C49B60C8B}" type="presParOf" srcId="{B8102A98-D46F-4111-86A2-E7EEE185F070}" destId="{93FA2D79-79E6-4BEB-AABC-DBE475602AE8}" srcOrd="6" destOrd="0" presId="urn:microsoft.com/office/officeart/2005/8/layout/vList2"/>
    <dgm:cxn modelId="{429E31B1-E5F8-4916-A41D-09999211DE6D}" type="presParOf" srcId="{B8102A98-D46F-4111-86A2-E7EEE185F070}" destId="{AD4BB95F-42B1-4C1D-B35F-BEF6E8F89B04}" srcOrd="7" destOrd="0" presId="urn:microsoft.com/office/officeart/2005/8/layout/vList2"/>
    <dgm:cxn modelId="{8989A65E-5E21-4C06-B2FC-46852B209013}" type="presParOf" srcId="{B8102A98-D46F-4111-86A2-E7EEE185F070}" destId="{06DACE11-2CD5-4A74-8B5D-E3C09AD882E9}" srcOrd="8" destOrd="0" presId="urn:microsoft.com/office/officeart/2005/8/layout/vList2"/>
    <dgm:cxn modelId="{664BF190-540F-4A5E-9650-DB03B9552D24}" type="presParOf" srcId="{B8102A98-D46F-4111-86A2-E7EEE185F070}" destId="{3C63F320-5D59-4D84-AD94-69B331CC5BC4}" srcOrd="9" destOrd="0" presId="urn:microsoft.com/office/officeart/2005/8/layout/vList2"/>
    <dgm:cxn modelId="{C6BC402B-1B4C-49AE-907E-D7E8BA8016DC}" type="presParOf" srcId="{B8102A98-D46F-4111-86A2-E7EEE185F070}" destId="{A42BFB3B-E9B2-412B-BCB2-E350B4556160}" srcOrd="10" destOrd="0" presId="urn:microsoft.com/office/officeart/2005/8/layout/vList2"/>
    <dgm:cxn modelId="{83F30D65-090B-4CB1-ABFC-840084101FD0}" type="presParOf" srcId="{B8102A98-D46F-4111-86A2-E7EEE185F070}" destId="{F9E82932-A157-4044-90F4-0C364CEE51D2}" srcOrd="11" destOrd="0" presId="urn:microsoft.com/office/officeart/2005/8/layout/vList2"/>
    <dgm:cxn modelId="{A173CF2A-8033-44B2-93AB-DDA3E6765A57}" type="presParOf" srcId="{B8102A98-D46F-4111-86A2-E7EEE185F070}" destId="{D43AE218-F71F-4ED2-AE33-CD473D1AA7AC}" srcOrd="12" destOrd="0" presId="urn:microsoft.com/office/officeart/2005/8/layout/vList2"/>
    <dgm:cxn modelId="{6A1BB689-1068-4C11-8558-BCC55A59AC20}" type="presParOf" srcId="{B8102A98-D46F-4111-86A2-E7EEE185F070}" destId="{71F6DC07-4B1B-4FF5-9B1F-92383D6DC01B}" srcOrd="13" destOrd="0" presId="urn:microsoft.com/office/officeart/2005/8/layout/vList2"/>
    <dgm:cxn modelId="{47B6F5F5-4A99-4E2F-BC01-900F4A43E944}" type="presParOf" srcId="{B8102A98-D46F-4111-86A2-E7EEE185F070}" destId="{796A93A1-1B69-4FE5-A33C-B79317F96C86}" srcOrd="14" destOrd="0" presId="urn:microsoft.com/office/officeart/2005/8/layout/vList2"/>
    <dgm:cxn modelId="{18377045-B784-49FC-A7DC-CEC0C3EFC883}" type="presParOf" srcId="{B8102A98-D46F-4111-86A2-E7EEE185F070}" destId="{D2BE0E36-C42D-40E8-A814-AA9FDD077824}" srcOrd="15" destOrd="0" presId="urn:microsoft.com/office/officeart/2005/8/layout/vList2"/>
    <dgm:cxn modelId="{671D6DA0-4977-43E9-9E6C-0D61DD9BE40D}" type="presParOf" srcId="{B8102A98-D46F-4111-86A2-E7EEE185F070}" destId="{D12A09E7-FBE3-4CF1-8A62-D62E84D691BB}" srcOrd="16" destOrd="0" presId="urn:microsoft.com/office/officeart/2005/8/layout/vList2"/>
    <dgm:cxn modelId="{8C76341C-636A-477D-ABB0-D9F19F51FF24}" type="presParOf" srcId="{B8102A98-D46F-4111-86A2-E7EEE185F070}" destId="{72DB6404-2A2D-4CCA-8F0C-4529AD3D172C}" srcOrd="17" destOrd="0" presId="urn:microsoft.com/office/officeart/2005/8/layout/vList2"/>
    <dgm:cxn modelId="{097F67E6-30FE-4512-A4DB-2AEF99E97546}" type="presParOf" srcId="{B8102A98-D46F-4111-86A2-E7EEE185F070}" destId="{FA4386CC-5131-4681-9F57-8C9673C0571B}" srcOrd="1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EC220055-E72F-452E-8A42-F9A6B09DC1D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5716D677-859B-404B-9511-1FFF9258B396}">
      <dgm:prSet/>
      <dgm:spPr/>
      <dgm:t>
        <a:bodyPr/>
        <a:lstStyle/>
        <a:p>
          <a:r>
            <a:rPr lang="en-GB" dirty="0"/>
            <a:t>Store provided genome from EVC.</a:t>
          </a:r>
          <a:endParaRPr lang="en-US" dirty="0"/>
        </a:p>
      </dgm:t>
    </dgm:pt>
    <dgm:pt modelId="{393B8D58-6347-4ABF-A062-DCCB936FDE7E}" type="parTrans" cxnId="{B16A3EE2-F92D-4D52-AD8C-8005BCEE059F}">
      <dgm:prSet/>
      <dgm:spPr/>
      <dgm:t>
        <a:bodyPr/>
        <a:lstStyle/>
        <a:p>
          <a:endParaRPr lang="en-US"/>
        </a:p>
      </dgm:t>
    </dgm:pt>
    <dgm:pt modelId="{562E1C71-749D-4D3C-82FF-E24A647A79E0}" type="sibTrans" cxnId="{B16A3EE2-F92D-4D52-AD8C-8005BCEE059F}">
      <dgm:prSet/>
      <dgm:spPr/>
      <dgm:t>
        <a:bodyPr/>
        <a:lstStyle/>
        <a:p>
          <a:endParaRPr lang="en-US"/>
        </a:p>
      </dgm:t>
    </dgm:pt>
    <dgm:pt modelId="{3773DBEC-1566-4B91-9846-C1066C5F1507}">
      <dgm:prSet/>
      <dgm:spPr/>
      <dgm:t>
        <a:bodyPr/>
        <a:lstStyle/>
        <a:p>
          <a:r>
            <a:rPr lang="en-GB" dirty="0"/>
            <a:t>Select a number of genes to change.</a:t>
          </a:r>
          <a:endParaRPr lang="en-US" dirty="0"/>
        </a:p>
      </dgm:t>
    </dgm:pt>
    <dgm:pt modelId="{60654781-8904-4079-AA56-04DDE3317215}" type="parTrans" cxnId="{40B05AE9-4469-4BB7-8CDB-745203B13323}">
      <dgm:prSet/>
      <dgm:spPr/>
      <dgm:t>
        <a:bodyPr/>
        <a:lstStyle/>
        <a:p>
          <a:endParaRPr lang="en-US"/>
        </a:p>
      </dgm:t>
    </dgm:pt>
    <dgm:pt modelId="{EEC1D167-903B-4525-AE42-9091622764DE}" type="sibTrans" cxnId="{40B05AE9-4469-4BB7-8CDB-745203B13323}">
      <dgm:prSet/>
      <dgm:spPr/>
      <dgm:t>
        <a:bodyPr/>
        <a:lstStyle/>
        <a:p>
          <a:endParaRPr lang="en-US"/>
        </a:p>
      </dgm:t>
    </dgm:pt>
    <dgm:pt modelId="{96C9ECD5-4AC7-4408-ADA5-41FE56EDC62F}">
      <dgm:prSet/>
      <dgm:spPr/>
      <dgm:t>
        <a:bodyPr/>
        <a:lstStyle/>
        <a:p>
          <a:r>
            <a:rPr lang="en-GB" dirty="0"/>
            <a:t>Is number of changes more than 0?</a:t>
          </a:r>
          <a:endParaRPr lang="en-US" dirty="0"/>
        </a:p>
      </dgm:t>
    </dgm:pt>
    <dgm:pt modelId="{AE4CFBC0-74E0-4DB4-BD64-D7AAC2ABF1C4}" type="parTrans" cxnId="{11AA4AF8-69EB-484C-9F1A-723B9A3A47BA}">
      <dgm:prSet/>
      <dgm:spPr/>
      <dgm:t>
        <a:bodyPr/>
        <a:lstStyle/>
        <a:p>
          <a:endParaRPr lang="en-US"/>
        </a:p>
      </dgm:t>
    </dgm:pt>
    <dgm:pt modelId="{008D513A-3B5A-43D7-9033-2900FC29933B}" type="sibTrans" cxnId="{11AA4AF8-69EB-484C-9F1A-723B9A3A47BA}">
      <dgm:prSet/>
      <dgm:spPr/>
      <dgm:t>
        <a:bodyPr/>
        <a:lstStyle/>
        <a:p>
          <a:endParaRPr lang="en-US"/>
        </a:p>
      </dgm:t>
    </dgm:pt>
    <dgm:pt modelId="{A4FEAA85-B7BE-47DC-ADD9-4A184F77829C}">
      <dgm:prSet/>
      <dgm:spPr/>
      <dgm:t>
        <a:bodyPr/>
        <a:lstStyle/>
        <a:p>
          <a:r>
            <a:rPr lang="en-GB" dirty="0"/>
            <a:t>Generate random number.</a:t>
          </a:r>
          <a:endParaRPr lang="en-US" dirty="0"/>
        </a:p>
      </dgm:t>
    </dgm:pt>
    <dgm:pt modelId="{3D3CEEBB-9C7E-4845-8EB2-1558F21DE1BC}" type="parTrans" cxnId="{BEB8F2CC-C412-4BB8-B57C-AAC87FE871F1}">
      <dgm:prSet/>
      <dgm:spPr/>
      <dgm:t>
        <a:bodyPr/>
        <a:lstStyle/>
        <a:p>
          <a:endParaRPr lang="en-US"/>
        </a:p>
      </dgm:t>
    </dgm:pt>
    <dgm:pt modelId="{10174392-C288-4302-95C4-EE522ECF9670}" type="sibTrans" cxnId="{BEB8F2CC-C412-4BB8-B57C-AAC87FE871F1}">
      <dgm:prSet/>
      <dgm:spPr/>
      <dgm:t>
        <a:bodyPr/>
        <a:lstStyle/>
        <a:p>
          <a:endParaRPr lang="en-US"/>
        </a:p>
      </dgm:t>
    </dgm:pt>
    <dgm:pt modelId="{0A4391AD-9B81-4682-9CD6-8086EEEC50DE}">
      <dgm:prSet/>
      <dgm:spPr/>
      <dgm:t>
        <a:bodyPr/>
        <a:lstStyle/>
        <a:p>
          <a:r>
            <a:rPr lang="en-GB" dirty="0"/>
            <a:t>If number is x or y?</a:t>
          </a:r>
          <a:endParaRPr lang="en-US" dirty="0"/>
        </a:p>
      </dgm:t>
    </dgm:pt>
    <dgm:pt modelId="{709A0DEB-F2CB-4162-A3FA-A028AD239D34}" type="parTrans" cxnId="{D00BD8BB-44B0-443E-A1C0-2C432AABCBE8}">
      <dgm:prSet/>
      <dgm:spPr/>
      <dgm:t>
        <a:bodyPr/>
        <a:lstStyle/>
        <a:p>
          <a:endParaRPr lang="en-US"/>
        </a:p>
      </dgm:t>
    </dgm:pt>
    <dgm:pt modelId="{2DE88E65-23FA-4C9A-92F2-F6E9707C4D6E}" type="sibTrans" cxnId="{D00BD8BB-44B0-443E-A1C0-2C432AABCBE8}">
      <dgm:prSet/>
      <dgm:spPr/>
      <dgm:t>
        <a:bodyPr/>
        <a:lstStyle/>
        <a:p>
          <a:endParaRPr lang="en-US"/>
        </a:p>
      </dgm:t>
    </dgm:pt>
    <dgm:pt modelId="{4DBB956F-C2FC-46E9-97EA-EAA17C777AE5}">
      <dgm:prSet/>
      <dgm:spPr/>
      <dgm:t>
        <a:bodyPr/>
        <a:lstStyle/>
        <a:p>
          <a:r>
            <a:rPr lang="en-GB" dirty="0"/>
            <a:t>Replace old gene with new.</a:t>
          </a:r>
          <a:endParaRPr lang="en-US" dirty="0"/>
        </a:p>
      </dgm:t>
    </dgm:pt>
    <dgm:pt modelId="{0284E42A-44E4-4083-BE95-6DC85DA1A8EC}" type="parTrans" cxnId="{0236A4AD-4CE3-47CE-ADD5-DCA4F2505D20}">
      <dgm:prSet/>
      <dgm:spPr/>
      <dgm:t>
        <a:bodyPr/>
        <a:lstStyle/>
        <a:p>
          <a:endParaRPr lang="en-US"/>
        </a:p>
      </dgm:t>
    </dgm:pt>
    <dgm:pt modelId="{185E7E65-C459-48A7-BD22-A92F951AC51C}" type="sibTrans" cxnId="{0236A4AD-4CE3-47CE-ADD5-DCA4F2505D20}">
      <dgm:prSet/>
      <dgm:spPr/>
      <dgm:t>
        <a:bodyPr/>
        <a:lstStyle/>
        <a:p>
          <a:endParaRPr lang="en-US"/>
        </a:p>
      </dgm:t>
    </dgm:pt>
    <dgm:pt modelId="{E6263649-9721-4668-9B41-F847F80EB7EA}">
      <dgm:prSet/>
      <dgm:spPr/>
      <dgm:t>
        <a:bodyPr/>
        <a:lstStyle/>
        <a:p>
          <a:r>
            <a:rPr lang="en-GB" dirty="0"/>
            <a:t>Return new genome to EVC.</a:t>
          </a:r>
          <a:endParaRPr lang="en-US" dirty="0"/>
        </a:p>
      </dgm:t>
    </dgm:pt>
    <dgm:pt modelId="{DBE52038-2941-4C22-AF7D-B21FDD6A0916}" type="parTrans" cxnId="{65420685-8E4E-4530-8150-6393565605D3}">
      <dgm:prSet/>
      <dgm:spPr/>
      <dgm:t>
        <a:bodyPr/>
        <a:lstStyle/>
        <a:p>
          <a:endParaRPr lang="en-US"/>
        </a:p>
      </dgm:t>
    </dgm:pt>
    <dgm:pt modelId="{B5DC595C-21F6-49A4-8F49-F464917EEE2F}" type="sibTrans" cxnId="{65420685-8E4E-4530-8150-6393565605D3}">
      <dgm:prSet/>
      <dgm:spPr/>
      <dgm:t>
        <a:bodyPr/>
        <a:lstStyle/>
        <a:p>
          <a:endParaRPr lang="en-US"/>
        </a:p>
      </dgm:t>
    </dgm:pt>
    <dgm:pt modelId="{91A9EBAD-22FF-4DA2-BCA0-0D4221408019}" type="pres">
      <dgm:prSet presAssocID="{EC220055-E72F-452E-8A42-F9A6B09DC1D5}" presName="linear" presStyleCnt="0">
        <dgm:presLayoutVars>
          <dgm:animLvl val="lvl"/>
          <dgm:resizeHandles val="exact"/>
        </dgm:presLayoutVars>
      </dgm:prSet>
      <dgm:spPr/>
    </dgm:pt>
    <dgm:pt modelId="{2A78D63F-67E3-496D-9293-8C6BD1E83661}" type="pres">
      <dgm:prSet presAssocID="{5716D677-859B-404B-9511-1FFF9258B396}" presName="parentText" presStyleLbl="node1" presStyleIdx="0" presStyleCnt="7">
        <dgm:presLayoutVars>
          <dgm:chMax val="0"/>
          <dgm:bulletEnabled val="1"/>
        </dgm:presLayoutVars>
      </dgm:prSet>
      <dgm:spPr/>
    </dgm:pt>
    <dgm:pt modelId="{2A95B625-3495-4EEB-9CFD-95D0552F36C6}" type="pres">
      <dgm:prSet presAssocID="{562E1C71-749D-4D3C-82FF-E24A647A79E0}" presName="spacer" presStyleCnt="0"/>
      <dgm:spPr/>
    </dgm:pt>
    <dgm:pt modelId="{EC0F2876-7073-4884-8576-14DDBD419085}" type="pres">
      <dgm:prSet presAssocID="{3773DBEC-1566-4B91-9846-C1066C5F1507}" presName="parentText" presStyleLbl="node1" presStyleIdx="1" presStyleCnt="7">
        <dgm:presLayoutVars>
          <dgm:chMax val="0"/>
          <dgm:bulletEnabled val="1"/>
        </dgm:presLayoutVars>
      </dgm:prSet>
      <dgm:spPr/>
    </dgm:pt>
    <dgm:pt modelId="{46F4B475-37AB-449A-9AB2-134149AFCD8D}" type="pres">
      <dgm:prSet presAssocID="{EEC1D167-903B-4525-AE42-9091622764DE}" presName="spacer" presStyleCnt="0"/>
      <dgm:spPr/>
    </dgm:pt>
    <dgm:pt modelId="{00EF11AE-D696-42C9-9E7B-284AC8B23C6A}" type="pres">
      <dgm:prSet presAssocID="{96C9ECD5-4AC7-4408-ADA5-41FE56EDC62F}" presName="parentText" presStyleLbl="node1" presStyleIdx="2" presStyleCnt="7">
        <dgm:presLayoutVars>
          <dgm:chMax val="0"/>
          <dgm:bulletEnabled val="1"/>
        </dgm:presLayoutVars>
      </dgm:prSet>
      <dgm:spPr/>
    </dgm:pt>
    <dgm:pt modelId="{1E0608BA-500B-482B-A18F-59A6BB2F7C73}" type="pres">
      <dgm:prSet presAssocID="{008D513A-3B5A-43D7-9033-2900FC29933B}" presName="spacer" presStyleCnt="0"/>
      <dgm:spPr/>
    </dgm:pt>
    <dgm:pt modelId="{8EF98E0E-A4DF-4857-B5F6-FA877C8A543F}" type="pres">
      <dgm:prSet presAssocID="{A4FEAA85-B7BE-47DC-ADD9-4A184F77829C}" presName="parentText" presStyleLbl="node1" presStyleIdx="3" presStyleCnt="7">
        <dgm:presLayoutVars>
          <dgm:chMax val="0"/>
          <dgm:bulletEnabled val="1"/>
        </dgm:presLayoutVars>
      </dgm:prSet>
      <dgm:spPr/>
    </dgm:pt>
    <dgm:pt modelId="{81FE746B-8180-4B90-AB9E-4A08223301D0}" type="pres">
      <dgm:prSet presAssocID="{10174392-C288-4302-95C4-EE522ECF9670}" presName="spacer" presStyleCnt="0"/>
      <dgm:spPr/>
    </dgm:pt>
    <dgm:pt modelId="{D22BDFD7-D382-4A8A-B82E-DF6A19589D91}" type="pres">
      <dgm:prSet presAssocID="{0A4391AD-9B81-4682-9CD6-8086EEEC50DE}" presName="parentText" presStyleLbl="node1" presStyleIdx="4" presStyleCnt="7">
        <dgm:presLayoutVars>
          <dgm:chMax val="0"/>
          <dgm:bulletEnabled val="1"/>
        </dgm:presLayoutVars>
      </dgm:prSet>
      <dgm:spPr/>
    </dgm:pt>
    <dgm:pt modelId="{B17A4389-58A6-47CD-82A1-99BD47706899}" type="pres">
      <dgm:prSet presAssocID="{2DE88E65-23FA-4C9A-92F2-F6E9707C4D6E}" presName="spacer" presStyleCnt="0"/>
      <dgm:spPr/>
    </dgm:pt>
    <dgm:pt modelId="{31E6DEAB-9529-46EE-A24B-89B6E56F2413}" type="pres">
      <dgm:prSet presAssocID="{4DBB956F-C2FC-46E9-97EA-EAA17C777AE5}" presName="parentText" presStyleLbl="node1" presStyleIdx="5" presStyleCnt="7">
        <dgm:presLayoutVars>
          <dgm:chMax val="0"/>
          <dgm:bulletEnabled val="1"/>
        </dgm:presLayoutVars>
      </dgm:prSet>
      <dgm:spPr/>
    </dgm:pt>
    <dgm:pt modelId="{6207C033-B4D0-4339-AE6A-B594667601D5}" type="pres">
      <dgm:prSet presAssocID="{185E7E65-C459-48A7-BD22-A92F951AC51C}" presName="spacer" presStyleCnt="0"/>
      <dgm:spPr/>
    </dgm:pt>
    <dgm:pt modelId="{32F0ABDE-B736-42EF-8916-C405CFBE1A49}" type="pres">
      <dgm:prSet presAssocID="{E6263649-9721-4668-9B41-F847F80EB7EA}" presName="parentText" presStyleLbl="node1" presStyleIdx="6" presStyleCnt="7">
        <dgm:presLayoutVars>
          <dgm:chMax val="0"/>
          <dgm:bulletEnabled val="1"/>
        </dgm:presLayoutVars>
      </dgm:prSet>
      <dgm:spPr/>
    </dgm:pt>
  </dgm:ptLst>
  <dgm:cxnLst>
    <dgm:cxn modelId="{3E8ACF35-9B88-4699-A5F1-7CA19460B6D5}" type="presOf" srcId="{4DBB956F-C2FC-46E9-97EA-EAA17C777AE5}" destId="{31E6DEAB-9529-46EE-A24B-89B6E56F2413}" srcOrd="0" destOrd="0" presId="urn:microsoft.com/office/officeart/2005/8/layout/vList2"/>
    <dgm:cxn modelId="{BC6B2C5D-C6B4-4A0E-9E8E-E69274FA6272}" type="presOf" srcId="{96C9ECD5-4AC7-4408-ADA5-41FE56EDC62F}" destId="{00EF11AE-D696-42C9-9E7B-284AC8B23C6A}" srcOrd="0" destOrd="0" presId="urn:microsoft.com/office/officeart/2005/8/layout/vList2"/>
    <dgm:cxn modelId="{E0430969-F706-43FC-B979-B2FE5845E51B}" type="presOf" srcId="{EC220055-E72F-452E-8A42-F9A6B09DC1D5}" destId="{91A9EBAD-22FF-4DA2-BCA0-0D4221408019}" srcOrd="0" destOrd="0" presId="urn:microsoft.com/office/officeart/2005/8/layout/vList2"/>
    <dgm:cxn modelId="{65420685-8E4E-4530-8150-6393565605D3}" srcId="{EC220055-E72F-452E-8A42-F9A6B09DC1D5}" destId="{E6263649-9721-4668-9B41-F847F80EB7EA}" srcOrd="6" destOrd="0" parTransId="{DBE52038-2941-4C22-AF7D-B21FDD6A0916}" sibTransId="{B5DC595C-21F6-49A4-8F49-F464917EEE2F}"/>
    <dgm:cxn modelId="{0236A4AD-4CE3-47CE-ADD5-DCA4F2505D20}" srcId="{EC220055-E72F-452E-8A42-F9A6B09DC1D5}" destId="{4DBB956F-C2FC-46E9-97EA-EAA17C777AE5}" srcOrd="5" destOrd="0" parTransId="{0284E42A-44E4-4083-BE95-6DC85DA1A8EC}" sibTransId="{185E7E65-C459-48A7-BD22-A92F951AC51C}"/>
    <dgm:cxn modelId="{72AFF0B2-80FE-45C5-936A-E4A475DD24ED}" type="presOf" srcId="{A4FEAA85-B7BE-47DC-ADD9-4A184F77829C}" destId="{8EF98E0E-A4DF-4857-B5F6-FA877C8A543F}" srcOrd="0" destOrd="0" presId="urn:microsoft.com/office/officeart/2005/8/layout/vList2"/>
    <dgm:cxn modelId="{9C6ED6B5-44B2-4CD7-8912-19BC67CAC621}" type="presOf" srcId="{E6263649-9721-4668-9B41-F847F80EB7EA}" destId="{32F0ABDE-B736-42EF-8916-C405CFBE1A49}" srcOrd="0" destOrd="0" presId="urn:microsoft.com/office/officeart/2005/8/layout/vList2"/>
    <dgm:cxn modelId="{D00BD8BB-44B0-443E-A1C0-2C432AABCBE8}" srcId="{EC220055-E72F-452E-8A42-F9A6B09DC1D5}" destId="{0A4391AD-9B81-4682-9CD6-8086EEEC50DE}" srcOrd="4" destOrd="0" parTransId="{709A0DEB-F2CB-4162-A3FA-A028AD239D34}" sibTransId="{2DE88E65-23FA-4C9A-92F2-F6E9707C4D6E}"/>
    <dgm:cxn modelId="{285A26BF-72E1-470B-BD6C-F34946912717}" type="presOf" srcId="{0A4391AD-9B81-4682-9CD6-8086EEEC50DE}" destId="{D22BDFD7-D382-4A8A-B82E-DF6A19589D91}" srcOrd="0" destOrd="0" presId="urn:microsoft.com/office/officeart/2005/8/layout/vList2"/>
    <dgm:cxn modelId="{BEB8F2CC-C412-4BB8-B57C-AAC87FE871F1}" srcId="{EC220055-E72F-452E-8A42-F9A6B09DC1D5}" destId="{A4FEAA85-B7BE-47DC-ADD9-4A184F77829C}" srcOrd="3" destOrd="0" parTransId="{3D3CEEBB-9C7E-4845-8EB2-1558F21DE1BC}" sibTransId="{10174392-C288-4302-95C4-EE522ECF9670}"/>
    <dgm:cxn modelId="{B16A3EE2-F92D-4D52-AD8C-8005BCEE059F}" srcId="{EC220055-E72F-452E-8A42-F9A6B09DC1D5}" destId="{5716D677-859B-404B-9511-1FFF9258B396}" srcOrd="0" destOrd="0" parTransId="{393B8D58-6347-4ABF-A062-DCCB936FDE7E}" sibTransId="{562E1C71-749D-4D3C-82FF-E24A647A79E0}"/>
    <dgm:cxn modelId="{A082ECE5-B1B0-4E7A-86D7-34A0586EE6E5}" type="presOf" srcId="{3773DBEC-1566-4B91-9846-C1066C5F1507}" destId="{EC0F2876-7073-4884-8576-14DDBD419085}" srcOrd="0" destOrd="0" presId="urn:microsoft.com/office/officeart/2005/8/layout/vList2"/>
    <dgm:cxn modelId="{40B05AE9-4469-4BB7-8CDB-745203B13323}" srcId="{EC220055-E72F-452E-8A42-F9A6B09DC1D5}" destId="{3773DBEC-1566-4B91-9846-C1066C5F1507}" srcOrd="1" destOrd="0" parTransId="{60654781-8904-4079-AA56-04DDE3317215}" sibTransId="{EEC1D167-903B-4525-AE42-9091622764DE}"/>
    <dgm:cxn modelId="{EF8C7EEB-EF12-42E5-BD86-8C32B7ED5160}" type="presOf" srcId="{5716D677-859B-404B-9511-1FFF9258B396}" destId="{2A78D63F-67E3-496D-9293-8C6BD1E83661}" srcOrd="0" destOrd="0" presId="urn:microsoft.com/office/officeart/2005/8/layout/vList2"/>
    <dgm:cxn modelId="{11AA4AF8-69EB-484C-9F1A-723B9A3A47BA}" srcId="{EC220055-E72F-452E-8A42-F9A6B09DC1D5}" destId="{96C9ECD5-4AC7-4408-ADA5-41FE56EDC62F}" srcOrd="2" destOrd="0" parTransId="{AE4CFBC0-74E0-4DB4-BD64-D7AAC2ABF1C4}" sibTransId="{008D513A-3B5A-43D7-9033-2900FC29933B}"/>
    <dgm:cxn modelId="{EB86A1A1-D71A-47E9-944D-88A2C4B6FA5F}" type="presParOf" srcId="{91A9EBAD-22FF-4DA2-BCA0-0D4221408019}" destId="{2A78D63F-67E3-496D-9293-8C6BD1E83661}" srcOrd="0" destOrd="0" presId="urn:microsoft.com/office/officeart/2005/8/layout/vList2"/>
    <dgm:cxn modelId="{025D2D01-56F8-440C-8A0C-1B8F3EE4EE00}" type="presParOf" srcId="{91A9EBAD-22FF-4DA2-BCA0-0D4221408019}" destId="{2A95B625-3495-4EEB-9CFD-95D0552F36C6}" srcOrd="1" destOrd="0" presId="urn:microsoft.com/office/officeart/2005/8/layout/vList2"/>
    <dgm:cxn modelId="{8D176CAE-1E4C-4FFB-A968-A4F266D0DD5E}" type="presParOf" srcId="{91A9EBAD-22FF-4DA2-BCA0-0D4221408019}" destId="{EC0F2876-7073-4884-8576-14DDBD419085}" srcOrd="2" destOrd="0" presId="urn:microsoft.com/office/officeart/2005/8/layout/vList2"/>
    <dgm:cxn modelId="{57A6C87B-A94D-4BDC-A30C-FEB6B388F09D}" type="presParOf" srcId="{91A9EBAD-22FF-4DA2-BCA0-0D4221408019}" destId="{46F4B475-37AB-449A-9AB2-134149AFCD8D}" srcOrd="3" destOrd="0" presId="urn:microsoft.com/office/officeart/2005/8/layout/vList2"/>
    <dgm:cxn modelId="{6C7098D9-CE8B-4D95-9E6B-74B33973685D}" type="presParOf" srcId="{91A9EBAD-22FF-4DA2-BCA0-0D4221408019}" destId="{00EF11AE-D696-42C9-9E7B-284AC8B23C6A}" srcOrd="4" destOrd="0" presId="urn:microsoft.com/office/officeart/2005/8/layout/vList2"/>
    <dgm:cxn modelId="{6F545256-C95C-4C9B-895E-48EEE822B600}" type="presParOf" srcId="{91A9EBAD-22FF-4DA2-BCA0-0D4221408019}" destId="{1E0608BA-500B-482B-A18F-59A6BB2F7C73}" srcOrd="5" destOrd="0" presId="urn:microsoft.com/office/officeart/2005/8/layout/vList2"/>
    <dgm:cxn modelId="{C48F2242-9B27-4CD5-B024-CD235626CC66}" type="presParOf" srcId="{91A9EBAD-22FF-4DA2-BCA0-0D4221408019}" destId="{8EF98E0E-A4DF-4857-B5F6-FA877C8A543F}" srcOrd="6" destOrd="0" presId="urn:microsoft.com/office/officeart/2005/8/layout/vList2"/>
    <dgm:cxn modelId="{C7287E6A-4A08-4925-9C1E-E809FADBE924}" type="presParOf" srcId="{91A9EBAD-22FF-4DA2-BCA0-0D4221408019}" destId="{81FE746B-8180-4B90-AB9E-4A08223301D0}" srcOrd="7" destOrd="0" presId="urn:microsoft.com/office/officeart/2005/8/layout/vList2"/>
    <dgm:cxn modelId="{8F3C32FE-1687-4F49-8154-A81322431B93}" type="presParOf" srcId="{91A9EBAD-22FF-4DA2-BCA0-0D4221408019}" destId="{D22BDFD7-D382-4A8A-B82E-DF6A19589D91}" srcOrd="8" destOrd="0" presId="urn:microsoft.com/office/officeart/2005/8/layout/vList2"/>
    <dgm:cxn modelId="{BB17E880-71DA-49BE-8FBE-7F6EFDB880EA}" type="presParOf" srcId="{91A9EBAD-22FF-4DA2-BCA0-0D4221408019}" destId="{B17A4389-58A6-47CD-82A1-99BD47706899}" srcOrd="9" destOrd="0" presId="urn:microsoft.com/office/officeart/2005/8/layout/vList2"/>
    <dgm:cxn modelId="{88B605B2-3A43-4821-8F1B-06374336B530}" type="presParOf" srcId="{91A9EBAD-22FF-4DA2-BCA0-0D4221408019}" destId="{31E6DEAB-9529-46EE-A24B-89B6E56F2413}" srcOrd="10" destOrd="0" presId="urn:microsoft.com/office/officeart/2005/8/layout/vList2"/>
    <dgm:cxn modelId="{90939804-C4CD-4F5F-B26B-62CD22F920BB}" type="presParOf" srcId="{91A9EBAD-22FF-4DA2-BCA0-0D4221408019}" destId="{6207C033-B4D0-4339-AE6A-B594667601D5}" srcOrd="11" destOrd="0" presId="urn:microsoft.com/office/officeart/2005/8/layout/vList2"/>
    <dgm:cxn modelId="{5B90E247-FFBC-4938-BD0F-6010BA514868}" type="presParOf" srcId="{91A9EBAD-22FF-4DA2-BCA0-0D4221408019}" destId="{32F0ABDE-B736-42EF-8916-C405CFBE1A49}" srcOrd="1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6481A122-9B97-405D-8127-AA9B5AD354FE}" type="doc">
      <dgm:prSet loTypeId="urn:microsoft.com/office/officeart/2005/8/layout/default" loCatId="list" qsTypeId="urn:microsoft.com/office/officeart/2005/8/quickstyle/simple1" qsCatId="simple" csTypeId="urn:microsoft.com/office/officeart/2005/8/colors/colorful1" csCatId="colorful"/>
      <dgm:spPr/>
      <dgm:t>
        <a:bodyPr/>
        <a:lstStyle/>
        <a:p>
          <a:endParaRPr lang="en-US"/>
        </a:p>
      </dgm:t>
    </dgm:pt>
    <dgm:pt modelId="{B98C673C-A6E5-43C7-982C-7F22E8A5450D}">
      <dgm:prSet/>
      <dgm:spPr/>
      <dgm:t>
        <a:bodyPr/>
        <a:lstStyle/>
        <a:p>
          <a:r>
            <a:rPr lang="en-GB"/>
            <a:t>Wheel Radius: 0.01f to 1.0f</a:t>
          </a:r>
          <a:endParaRPr lang="en-US"/>
        </a:p>
      </dgm:t>
    </dgm:pt>
    <dgm:pt modelId="{79752BFD-7A72-4813-9FD4-4B851F85D4E4}" type="parTrans" cxnId="{2D1DF88C-69D7-4DE5-B9DB-E1A219F794AB}">
      <dgm:prSet/>
      <dgm:spPr/>
      <dgm:t>
        <a:bodyPr/>
        <a:lstStyle/>
        <a:p>
          <a:endParaRPr lang="en-US"/>
        </a:p>
      </dgm:t>
    </dgm:pt>
    <dgm:pt modelId="{85194F39-7CE7-4296-BC73-D45F4A96F3D9}" type="sibTrans" cxnId="{2D1DF88C-69D7-4DE5-B9DB-E1A219F794AB}">
      <dgm:prSet/>
      <dgm:spPr/>
      <dgm:t>
        <a:bodyPr/>
        <a:lstStyle/>
        <a:p>
          <a:endParaRPr lang="en-US"/>
        </a:p>
      </dgm:t>
    </dgm:pt>
    <dgm:pt modelId="{734A6DFE-08F9-4F08-899E-EDE07DDB1F6E}">
      <dgm:prSet/>
      <dgm:spPr/>
      <dgm:t>
        <a:bodyPr/>
        <a:lstStyle/>
        <a:p>
          <a:r>
            <a:rPr lang="en-GB"/>
            <a:t>Wheel Speed: -200.0f to 0.0f</a:t>
          </a:r>
          <a:endParaRPr lang="en-US"/>
        </a:p>
      </dgm:t>
    </dgm:pt>
    <dgm:pt modelId="{D05AEB82-2CE6-4959-ADB8-6C73E97A25AF}" type="parTrans" cxnId="{7DE45549-1DBE-4A1F-82AE-0E1A4BCDD3D1}">
      <dgm:prSet/>
      <dgm:spPr/>
      <dgm:t>
        <a:bodyPr/>
        <a:lstStyle/>
        <a:p>
          <a:endParaRPr lang="en-US"/>
        </a:p>
      </dgm:t>
    </dgm:pt>
    <dgm:pt modelId="{0AF19786-ECFA-43AC-A10C-1CA4F96C0967}" type="sibTrans" cxnId="{7DE45549-1DBE-4A1F-82AE-0E1A4BCDD3D1}">
      <dgm:prSet/>
      <dgm:spPr/>
      <dgm:t>
        <a:bodyPr/>
        <a:lstStyle/>
        <a:p>
          <a:endParaRPr lang="en-US"/>
        </a:p>
      </dgm:t>
    </dgm:pt>
    <dgm:pt modelId="{CBCEFACA-5046-4BBC-A7EB-7C37701C9F46}">
      <dgm:prSet/>
      <dgm:spPr/>
      <dgm:t>
        <a:bodyPr/>
        <a:lstStyle/>
        <a:p>
          <a:r>
            <a:rPr lang="en-GB"/>
            <a:t>Wheel Torque: 0.0f to 100.0f</a:t>
          </a:r>
          <a:endParaRPr lang="en-US"/>
        </a:p>
      </dgm:t>
    </dgm:pt>
    <dgm:pt modelId="{9E09BBDD-C798-41E3-BB27-0EA9DE2D8290}" type="parTrans" cxnId="{732EFBA4-BC29-478F-9BDD-CFA50AC9BCEB}">
      <dgm:prSet/>
      <dgm:spPr/>
      <dgm:t>
        <a:bodyPr/>
        <a:lstStyle/>
        <a:p>
          <a:endParaRPr lang="en-US"/>
        </a:p>
      </dgm:t>
    </dgm:pt>
    <dgm:pt modelId="{8D405975-F1BB-462E-B330-755E6FC68DC4}" type="sibTrans" cxnId="{732EFBA4-BC29-478F-9BDD-CFA50AC9BCEB}">
      <dgm:prSet/>
      <dgm:spPr/>
      <dgm:t>
        <a:bodyPr/>
        <a:lstStyle/>
        <a:p>
          <a:endParaRPr lang="en-US"/>
        </a:p>
      </dgm:t>
    </dgm:pt>
    <dgm:pt modelId="{7597E5D3-542B-47E6-8B13-407D0A7C58BD}">
      <dgm:prSet/>
      <dgm:spPr/>
      <dgm:t>
        <a:bodyPr/>
        <a:lstStyle/>
        <a:p>
          <a:r>
            <a:rPr lang="en-GB"/>
            <a:t>Frequency Dampening: 1.0f to 10.0f</a:t>
          </a:r>
          <a:endParaRPr lang="en-US"/>
        </a:p>
      </dgm:t>
    </dgm:pt>
    <dgm:pt modelId="{84D06119-3AA9-4073-BF4C-4E6847C05FA6}" type="parTrans" cxnId="{F83C6F8D-BF96-4381-9335-F5F9C9386546}">
      <dgm:prSet/>
      <dgm:spPr/>
      <dgm:t>
        <a:bodyPr/>
        <a:lstStyle/>
        <a:p>
          <a:endParaRPr lang="en-US"/>
        </a:p>
      </dgm:t>
    </dgm:pt>
    <dgm:pt modelId="{91395C6A-33A1-41C5-850C-E3B72D954C65}" type="sibTrans" cxnId="{F83C6F8D-BF96-4381-9335-F5F9C9386546}">
      <dgm:prSet/>
      <dgm:spPr/>
      <dgm:t>
        <a:bodyPr/>
        <a:lstStyle/>
        <a:p>
          <a:endParaRPr lang="en-US"/>
        </a:p>
      </dgm:t>
    </dgm:pt>
    <dgm:pt modelId="{E4CEB76E-8980-4174-9096-5363AA13021A}">
      <dgm:prSet/>
      <dgm:spPr/>
      <dgm:t>
        <a:bodyPr/>
        <a:lstStyle/>
        <a:p>
          <a:r>
            <a:rPr lang="en-GB" strike="sngStrike" dirty="0"/>
            <a:t>Wheel Activated: True/False</a:t>
          </a:r>
          <a:endParaRPr lang="en-US" strike="sngStrike" dirty="0"/>
        </a:p>
      </dgm:t>
    </dgm:pt>
    <dgm:pt modelId="{B2D8221E-B7EC-49DA-B11F-7C6444C65B10}" type="parTrans" cxnId="{9E57B399-1686-4686-8E79-B30C9AD5C9DB}">
      <dgm:prSet/>
      <dgm:spPr/>
      <dgm:t>
        <a:bodyPr/>
        <a:lstStyle/>
        <a:p>
          <a:endParaRPr lang="en-US"/>
        </a:p>
      </dgm:t>
    </dgm:pt>
    <dgm:pt modelId="{F2A3D91C-2E28-4654-A996-41F6018652F2}" type="sibTrans" cxnId="{9E57B399-1686-4686-8E79-B30C9AD5C9DB}">
      <dgm:prSet/>
      <dgm:spPr/>
      <dgm:t>
        <a:bodyPr/>
        <a:lstStyle/>
        <a:p>
          <a:endParaRPr lang="en-US"/>
        </a:p>
      </dgm:t>
    </dgm:pt>
    <dgm:pt modelId="{DC642EC8-1136-4BB3-9AE1-384AD850FED7}" type="pres">
      <dgm:prSet presAssocID="{6481A122-9B97-405D-8127-AA9B5AD354FE}" presName="diagram" presStyleCnt="0">
        <dgm:presLayoutVars>
          <dgm:dir/>
          <dgm:resizeHandles val="exact"/>
        </dgm:presLayoutVars>
      </dgm:prSet>
      <dgm:spPr/>
    </dgm:pt>
    <dgm:pt modelId="{DFE98BE0-763D-427B-AD43-229115BE14F4}" type="pres">
      <dgm:prSet presAssocID="{B98C673C-A6E5-43C7-982C-7F22E8A5450D}" presName="node" presStyleLbl="node1" presStyleIdx="0" presStyleCnt="5">
        <dgm:presLayoutVars>
          <dgm:bulletEnabled val="1"/>
        </dgm:presLayoutVars>
      </dgm:prSet>
      <dgm:spPr/>
    </dgm:pt>
    <dgm:pt modelId="{7CF514BC-7DF7-4089-9246-E32D330B4269}" type="pres">
      <dgm:prSet presAssocID="{85194F39-7CE7-4296-BC73-D45F4A96F3D9}" presName="sibTrans" presStyleCnt="0"/>
      <dgm:spPr/>
    </dgm:pt>
    <dgm:pt modelId="{A1759D8B-F5CE-42CB-AA15-B1ABA5BECE5E}" type="pres">
      <dgm:prSet presAssocID="{734A6DFE-08F9-4F08-899E-EDE07DDB1F6E}" presName="node" presStyleLbl="node1" presStyleIdx="1" presStyleCnt="5">
        <dgm:presLayoutVars>
          <dgm:bulletEnabled val="1"/>
        </dgm:presLayoutVars>
      </dgm:prSet>
      <dgm:spPr/>
    </dgm:pt>
    <dgm:pt modelId="{DFE6DF14-1557-4ECA-B5A2-1A82D685DE0E}" type="pres">
      <dgm:prSet presAssocID="{0AF19786-ECFA-43AC-A10C-1CA4F96C0967}" presName="sibTrans" presStyleCnt="0"/>
      <dgm:spPr/>
    </dgm:pt>
    <dgm:pt modelId="{3D801C36-3534-47AE-A521-D01096CDE572}" type="pres">
      <dgm:prSet presAssocID="{CBCEFACA-5046-4BBC-A7EB-7C37701C9F46}" presName="node" presStyleLbl="node1" presStyleIdx="2" presStyleCnt="5">
        <dgm:presLayoutVars>
          <dgm:bulletEnabled val="1"/>
        </dgm:presLayoutVars>
      </dgm:prSet>
      <dgm:spPr/>
    </dgm:pt>
    <dgm:pt modelId="{4A7AF3F9-6E54-46AC-AD19-F4967A4479FE}" type="pres">
      <dgm:prSet presAssocID="{8D405975-F1BB-462E-B330-755E6FC68DC4}" presName="sibTrans" presStyleCnt="0"/>
      <dgm:spPr/>
    </dgm:pt>
    <dgm:pt modelId="{097184FA-BD25-49AD-96CC-33C6960DD28D}" type="pres">
      <dgm:prSet presAssocID="{7597E5D3-542B-47E6-8B13-407D0A7C58BD}" presName="node" presStyleLbl="node1" presStyleIdx="3" presStyleCnt="5">
        <dgm:presLayoutVars>
          <dgm:bulletEnabled val="1"/>
        </dgm:presLayoutVars>
      </dgm:prSet>
      <dgm:spPr/>
    </dgm:pt>
    <dgm:pt modelId="{9179628E-DB8D-4149-B0FA-DF550CFE31D2}" type="pres">
      <dgm:prSet presAssocID="{91395C6A-33A1-41C5-850C-E3B72D954C65}" presName="sibTrans" presStyleCnt="0"/>
      <dgm:spPr/>
    </dgm:pt>
    <dgm:pt modelId="{2EC95A3A-F881-4C14-8850-194BF9B56C59}" type="pres">
      <dgm:prSet presAssocID="{E4CEB76E-8980-4174-9096-5363AA13021A}" presName="node" presStyleLbl="node1" presStyleIdx="4" presStyleCnt="5">
        <dgm:presLayoutVars>
          <dgm:bulletEnabled val="1"/>
        </dgm:presLayoutVars>
      </dgm:prSet>
      <dgm:spPr/>
    </dgm:pt>
  </dgm:ptLst>
  <dgm:cxnLst>
    <dgm:cxn modelId="{21CAA519-1604-4792-8403-8701F98859CC}" type="presOf" srcId="{734A6DFE-08F9-4F08-899E-EDE07DDB1F6E}" destId="{A1759D8B-F5CE-42CB-AA15-B1ABA5BECE5E}" srcOrd="0" destOrd="0" presId="urn:microsoft.com/office/officeart/2005/8/layout/default"/>
    <dgm:cxn modelId="{12D0D321-CD59-473E-B243-D90C40CD589C}" type="presOf" srcId="{E4CEB76E-8980-4174-9096-5363AA13021A}" destId="{2EC95A3A-F881-4C14-8850-194BF9B56C59}" srcOrd="0" destOrd="0" presId="urn:microsoft.com/office/officeart/2005/8/layout/default"/>
    <dgm:cxn modelId="{A73E9E64-C80D-4955-8989-455FA6A36881}" type="presOf" srcId="{7597E5D3-542B-47E6-8B13-407D0A7C58BD}" destId="{097184FA-BD25-49AD-96CC-33C6960DD28D}" srcOrd="0" destOrd="0" presId="urn:microsoft.com/office/officeart/2005/8/layout/default"/>
    <dgm:cxn modelId="{7DE45549-1DBE-4A1F-82AE-0E1A4BCDD3D1}" srcId="{6481A122-9B97-405D-8127-AA9B5AD354FE}" destId="{734A6DFE-08F9-4F08-899E-EDE07DDB1F6E}" srcOrd="1" destOrd="0" parTransId="{D05AEB82-2CE6-4959-ADB8-6C73E97A25AF}" sibTransId="{0AF19786-ECFA-43AC-A10C-1CA4F96C0967}"/>
    <dgm:cxn modelId="{4B2A488B-F5C0-4035-93CF-CD921A09829E}" type="presOf" srcId="{CBCEFACA-5046-4BBC-A7EB-7C37701C9F46}" destId="{3D801C36-3534-47AE-A521-D01096CDE572}" srcOrd="0" destOrd="0" presId="urn:microsoft.com/office/officeart/2005/8/layout/default"/>
    <dgm:cxn modelId="{2D1DF88C-69D7-4DE5-B9DB-E1A219F794AB}" srcId="{6481A122-9B97-405D-8127-AA9B5AD354FE}" destId="{B98C673C-A6E5-43C7-982C-7F22E8A5450D}" srcOrd="0" destOrd="0" parTransId="{79752BFD-7A72-4813-9FD4-4B851F85D4E4}" sibTransId="{85194F39-7CE7-4296-BC73-D45F4A96F3D9}"/>
    <dgm:cxn modelId="{F83C6F8D-BF96-4381-9335-F5F9C9386546}" srcId="{6481A122-9B97-405D-8127-AA9B5AD354FE}" destId="{7597E5D3-542B-47E6-8B13-407D0A7C58BD}" srcOrd="3" destOrd="0" parTransId="{84D06119-3AA9-4073-BF4C-4E6847C05FA6}" sibTransId="{91395C6A-33A1-41C5-850C-E3B72D954C65}"/>
    <dgm:cxn modelId="{9E57B399-1686-4686-8E79-B30C9AD5C9DB}" srcId="{6481A122-9B97-405D-8127-AA9B5AD354FE}" destId="{E4CEB76E-8980-4174-9096-5363AA13021A}" srcOrd="4" destOrd="0" parTransId="{B2D8221E-B7EC-49DA-B11F-7C6444C65B10}" sibTransId="{F2A3D91C-2E28-4654-A996-41F6018652F2}"/>
    <dgm:cxn modelId="{732EFBA4-BC29-478F-9BDD-CFA50AC9BCEB}" srcId="{6481A122-9B97-405D-8127-AA9B5AD354FE}" destId="{CBCEFACA-5046-4BBC-A7EB-7C37701C9F46}" srcOrd="2" destOrd="0" parTransId="{9E09BBDD-C798-41E3-BB27-0EA9DE2D8290}" sibTransId="{8D405975-F1BB-462E-B330-755E6FC68DC4}"/>
    <dgm:cxn modelId="{77D6B6B9-CFDC-4737-89D5-0C84F2D00C5D}" type="presOf" srcId="{6481A122-9B97-405D-8127-AA9B5AD354FE}" destId="{DC642EC8-1136-4BB3-9AE1-384AD850FED7}" srcOrd="0" destOrd="0" presId="urn:microsoft.com/office/officeart/2005/8/layout/default"/>
    <dgm:cxn modelId="{272CD2C8-B08A-4D4F-B323-2C02D924FA74}" type="presOf" srcId="{B98C673C-A6E5-43C7-982C-7F22E8A5450D}" destId="{DFE98BE0-763D-427B-AD43-229115BE14F4}" srcOrd="0" destOrd="0" presId="urn:microsoft.com/office/officeart/2005/8/layout/default"/>
    <dgm:cxn modelId="{C2ABCF31-1FB5-4093-8D57-789B8DFAD786}" type="presParOf" srcId="{DC642EC8-1136-4BB3-9AE1-384AD850FED7}" destId="{DFE98BE0-763D-427B-AD43-229115BE14F4}" srcOrd="0" destOrd="0" presId="urn:microsoft.com/office/officeart/2005/8/layout/default"/>
    <dgm:cxn modelId="{63F1B194-CA40-4A97-A511-DE9098504A87}" type="presParOf" srcId="{DC642EC8-1136-4BB3-9AE1-384AD850FED7}" destId="{7CF514BC-7DF7-4089-9246-E32D330B4269}" srcOrd="1" destOrd="0" presId="urn:microsoft.com/office/officeart/2005/8/layout/default"/>
    <dgm:cxn modelId="{83DF91CC-3785-4A85-95D8-2E4F6EE61457}" type="presParOf" srcId="{DC642EC8-1136-4BB3-9AE1-384AD850FED7}" destId="{A1759D8B-F5CE-42CB-AA15-B1ABA5BECE5E}" srcOrd="2" destOrd="0" presId="urn:microsoft.com/office/officeart/2005/8/layout/default"/>
    <dgm:cxn modelId="{F9568FFC-4442-4406-9C8F-93AD4CAAEC27}" type="presParOf" srcId="{DC642EC8-1136-4BB3-9AE1-384AD850FED7}" destId="{DFE6DF14-1557-4ECA-B5A2-1A82D685DE0E}" srcOrd="3" destOrd="0" presId="urn:microsoft.com/office/officeart/2005/8/layout/default"/>
    <dgm:cxn modelId="{C237A663-EED5-4ABA-8E31-E2698AE38B66}" type="presParOf" srcId="{DC642EC8-1136-4BB3-9AE1-384AD850FED7}" destId="{3D801C36-3534-47AE-A521-D01096CDE572}" srcOrd="4" destOrd="0" presId="urn:microsoft.com/office/officeart/2005/8/layout/default"/>
    <dgm:cxn modelId="{67FA42FC-2481-4975-9ED1-73DC3B7848CC}" type="presParOf" srcId="{DC642EC8-1136-4BB3-9AE1-384AD850FED7}" destId="{4A7AF3F9-6E54-46AC-AD19-F4967A4479FE}" srcOrd="5" destOrd="0" presId="urn:microsoft.com/office/officeart/2005/8/layout/default"/>
    <dgm:cxn modelId="{24096AE5-1B58-412E-BEFF-B900BB39D5C2}" type="presParOf" srcId="{DC642EC8-1136-4BB3-9AE1-384AD850FED7}" destId="{097184FA-BD25-49AD-96CC-33C6960DD28D}" srcOrd="6" destOrd="0" presId="urn:microsoft.com/office/officeart/2005/8/layout/default"/>
    <dgm:cxn modelId="{CBA687D3-2AE5-4C88-9B4A-91ED0011D75D}" type="presParOf" srcId="{DC642EC8-1136-4BB3-9AE1-384AD850FED7}" destId="{9179628E-DB8D-4149-B0FA-DF550CFE31D2}" srcOrd="7" destOrd="0" presId="urn:microsoft.com/office/officeart/2005/8/layout/default"/>
    <dgm:cxn modelId="{FCA30373-60C0-4709-BA20-5572B768D58F}" type="presParOf" srcId="{DC642EC8-1136-4BB3-9AE1-384AD850FED7}" destId="{2EC95A3A-F881-4C14-8850-194BF9B56C59}" srcOrd="8"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334E2FE6-F020-4E86-9F74-F8A0D85A67A1}"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8B39372E-8201-42A8-8909-23B3BBA48BF4}">
      <dgm:prSet/>
      <dgm:spPr/>
      <dgm:t>
        <a:bodyPr/>
        <a:lstStyle/>
        <a:p>
          <a:pPr>
            <a:lnSpc>
              <a:spcPct val="100000"/>
            </a:lnSpc>
          </a:pPr>
          <a:r>
            <a:rPr lang="en-GB"/>
            <a:t>Source Repo: </a:t>
          </a:r>
          <a:r>
            <a:rPr lang="en-GB" i="1" u="sng">
              <a:hlinkClick xmlns:r="http://schemas.openxmlformats.org/officeDocument/2006/relationships" r:id="rId1"/>
            </a:rPr>
            <a:t>https://github.com/Iqasim94/180021745-FYP-EvolvingVirtualCreatures</a:t>
          </a:r>
          <a:r>
            <a:rPr lang="en-GB" i="1" u="sng"/>
            <a:t> </a:t>
          </a:r>
          <a:endParaRPr lang="en-US"/>
        </a:p>
      </dgm:t>
    </dgm:pt>
    <dgm:pt modelId="{88A16133-CAFE-419D-B751-99DD30215D3C}" type="parTrans" cxnId="{8A8572DB-E8B7-4550-BA75-D0ACB38F7773}">
      <dgm:prSet/>
      <dgm:spPr/>
      <dgm:t>
        <a:bodyPr/>
        <a:lstStyle/>
        <a:p>
          <a:endParaRPr lang="en-US"/>
        </a:p>
      </dgm:t>
    </dgm:pt>
    <dgm:pt modelId="{21E2A40E-5365-4C91-B70B-5A31471108CC}" type="sibTrans" cxnId="{8A8572DB-E8B7-4550-BA75-D0ACB38F7773}">
      <dgm:prSet/>
      <dgm:spPr/>
      <dgm:t>
        <a:bodyPr/>
        <a:lstStyle/>
        <a:p>
          <a:endParaRPr lang="en-US"/>
        </a:p>
      </dgm:t>
    </dgm:pt>
    <dgm:pt modelId="{C7D6040E-CD4A-4AF3-9248-0E24A740383C}">
      <dgm:prSet/>
      <dgm:spPr/>
      <dgm:t>
        <a:bodyPr/>
        <a:lstStyle/>
        <a:p>
          <a:pPr>
            <a:lnSpc>
              <a:spcPct val="100000"/>
            </a:lnSpc>
          </a:pPr>
          <a:r>
            <a:rPr lang="en-GB"/>
            <a:t>Screen Capture: </a:t>
          </a:r>
          <a:r>
            <a:rPr lang="en-GB">
              <a:hlinkClick xmlns:r="http://schemas.openxmlformats.org/officeDocument/2006/relationships" r:id="rId2"/>
            </a:rPr>
            <a:t>https://1drv.ms/v/s!Agy77BMmbQXLgt1ryt-S41t70uBKug?e=ohK9B9</a:t>
          </a:r>
          <a:r>
            <a:rPr lang="en-GB"/>
            <a:t> </a:t>
          </a:r>
          <a:endParaRPr lang="en-US"/>
        </a:p>
      </dgm:t>
    </dgm:pt>
    <dgm:pt modelId="{B6B35FC8-FD33-4573-9E7F-C5FCA0D79CED}" type="parTrans" cxnId="{9200FAA7-EC58-4043-B7E7-A18A0C3C0B24}">
      <dgm:prSet/>
      <dgm:spPr/>
      <dgm:t>
        <a:bodyPr/>
        <a:lstStyle/>
        <a:p>
          <a:endParaRPr lang="en-US"/>
        </a:p>
      </dgm:t>
    </dgm:pt>
    <dgm:pt modelId="{00993025-5559-468F-966F-F9227D89DD0C}" type="sibTrans" cxnId="{9200FAA7-EC58-4043-B7E7-A18A0C3C0B24}">
      <dgm:prSet/>
      <dgm:spPr/>
      <dgm:t>
        <a:bodyPr/>
        <a:lstStyle/>
        <a:p>
          <a:endParaRPr lang="en-US"/>
        </a:p>
      </dgm:t>
    </dgm:pt>
    <dgm:pt modelId="{05DE0198-5DB5-492E-90D6-D9F98565F769}">
      <dgm:prSet/>
      <dgm:spPr/>
      <dgm:t>
        <a:bodyPr/>
        <a:lstStyle/>
        <a:p>
          <a:pPr>
            <a:lnSpc>
              <a:spcPct val="100000"/>
            </a:lnSpc>
          </a:pPr>
          <a:r>
            <a:rPr lang="en-GB"/>
            <a:t>Demo Results: </a:t>
          </a:r>
          <a:r>
            <a:rPr lang="en-GB">
              <a:hlinkClick xmlns:r="http://schemas.openxmlformats.org/officeDocument/2006/relationships" r:id="rId3"/>
            </a:rPr>
            <a:t>https://1drv.ms/x/s!Agy77BMmbQXLgt0cCmLD8P5a1eH7ew?e=4AekbO</a:t>
          </a:r>
          <a:r>
            <a:rPr lang="en-GB"/>
            <a:t> </a:t>
          </a:r>
          <a:endParaRPr lang="en-US"/>
        </a:p>
      </dgm:t>
    </dgm:pt>
    <dgm:pt modelId="{13375952-B475-4A49-90DD-1E34BD55F228}" type="parTrans" cxnId="{36C8112B-214C-49CC-B88D-977F031427D1}">
      <dgm:prSet/>
      <dgm:spPr/>
      <dgm:t>
        <a:bodyPr/>
        <a:lstStyle/>
        <a:p>
          <a:endParaRPr lang="en-US"/>
        </a:p>
      </dgm:t>
    </dgm:pt>
    <dgm:pt modelId="{0E801A21-D4A1-4AC9-9175-D86809F8EF2A}" type="sibTrans" cxnId="{36C8112B-214C-49CC-B88D-977F031427D1}">
      <dgm:prSet/>
      <dgm:spPr/>
      <dgm:t>
        <a:bodyPr/>
        <a:lstStyle/>
        <a:p>
          <a:endParaRPr lang="en-US"/>
        </a:p>
      </dgm:t>
    </dgm:pt>
    <dgm:pt modelId="{994BA787-6916-4B6B-AF08-C2D03D7D5E42}" type="pres">
      <dgm:prSet presAssocID="{334E2FE6-F020-4E86-9F74-F8A0D85A67A1}" presName="root" presStyleCnt="0">
        <dgm:presLayoutVars>
          <dgm:dir/>
          <dgm:resizeHandles val="exact"/>
        </dgm:presLayoutVars>
      </dgm:prSet>
      <dgm:spPr/>
    </dgm:pt>
    <dgm:pt modelId="{718F2AF5-17C5-428F-9774-BD9D17CC10D7}" type="pres">
      <dgm:prSet presAssocID="{8B39372E-8201-42A8-8909-23B3BBA48BF4}" presName="compNode" presStyleCnt="0"/>
      <dgm:spPr/>
    </dgm:pt>
    <dgm:pt modelId="{724979C2-10B3-403E-A857-6CD6753BC86B}" type="pres">
      <dgm:prSet presAssocID="{8B39372E-8201-42A8-8909-23B3BBA48BF4}" presName="bgRect" presStyleLbl="bgShp" presStyleIdx="0" presStyleCnt="3"/>
      <dgm:spPr/>
    </dgm:pt>
    <dgm:pt modelId="{BB2DD778-F1FE-4981-AF9B-2658345296F2}" type="pres">
      <dgm:prSet presAssocID="{8B39372E-8201-42A8-8909-23B3BBA48BF4}" presName="iconRect" presStyleLbl="node1" presStyleIdx="0" presStyleCnt="3"/>
      <dgm:spPr>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dgm:spPr>
      <dgm:extLst>
        <a:ext uri="{E40237B7-FDA0-4F09-8148-C483321AD2D9}">
          <dgm14:cNvPr xmlns:dgm14="http://schemas.microsoft.com/office/drawing/2010/diagram" id="0" name="" descr="Factory"/>
        </a:ext>
      </dgm:extLst>
    </dgm:pt>
    <dgm:pt modelId="{DF6B3DC2-A6BE-48EB-9539-D9B8FD8399E1}" type="pres">
      <dgm:prSet presAssocID="{8B39372E-8201-42A8-8909-23B3BBA48BF4}" presName="spaceRect" presStyleCnt="0"/>
      <dgm:spPr/>
    </dgm:pt>
    <dgm:pt modelId="{0A3EAC78-0F1D-45E2-B70A-C5871F92D0CF}" type="pres">
      <dgm:prSet presAssocID="{8B39372E-8201-42A8-8909-23B3BBA48BF4}" presName="parTx" presStyleLbl="revTx" presStyleIdx="0" presStyleCnt="3">
        <dgm:presLayoutVars>
          <dgm:chMax val="0"/>
          <dgm:chPref val="0"/>
        </dgm:presLayoutVars>
      </dgm:prSet>
      <dgm:spPr/>
    </dgm:pt>
    <dgm:pt modelId="{4E013AC5-6FD1-46C7-8DF8-B2D184D161E1}" type="pres">
      <dgm:prSet presAssocID="{21E2A40E-5365-4C91-B70B-5A31471108CC}" presName="sibTrans" presStyleCnt="0"/>
      <dgm:spPr/>
    </dgm:pt>
    <dgm:pt modelId="{5F8D3630-1FAC-493E-AB26-837976C433B3}" type="pres">
      <dgm:prSet presAssocID="{C7D6040E-CD4A-4AF3-9248-0E24A740383C}" presName="compNode" presStyleCnt="0"/>
      <dgm:spPr/>
    </dgm:pt>
    <dgm:pt modelId="{3D90193F-FC58-4FA3-917B-6A0FADB02CBF}" type="pres">
      <dgm:prSet presAssocID="{C7D6040E-CD4A-4AF3-9248-0E24A740383C}" presName="bgRect" presStyleLbl="bgShp" presStyleIdx="1" presStyleCnt="3"/>
      <dgm:spPr/>
    </dgm:pt>
    <dgm:pt modelId="{E5342EFE-4E7D-4808-B7F1-21AF0883FE03}" type="pres">
      <dgm:prSet presAssocID="{C7D6040E-CD4A-4AF3-9248-0E24A740383C}" presName="iconRect" presStyleLbl="node1" presStyleIdx="1" presStyleCnt="3"/>
      <dgm:spPr>
        <a:blipFill>
          <a:blip xmlns:r="http://schemas.openxmlformats.org/officeDocument/2006/relationships"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dgm:spPr>
      <dgm:extLst>
        <a:ext uri="{E40237B7-FDA0-4F09-8148-C483321AD2D9}">
          <dgm14:cNvPr xmlns:dgm14="http://schemas.microsoft.com/office/drawing/2010/diagram" id="0" name="" descr="Projector screen"/>
        </a:ext>
      </dgm:extLst>
    </dgm:pt>
    <dgm:pt modelId="{9E2AF2E7-8CB7-4363-9AA4-2565FD8891E3}" type="pres">
      <dgm:prSet presAssocID="{C7D6040E-CD4A-4AF3-9248-0E24A740383C}" presName="spaceRect" presStyleCnt="0"/>
      <dgm:spPr/>
    </dgm:pt>
    <dgm:pt modelId="{80FD368D-8BAA-4350-9B3F-A0879088526C}" type="pres">
      <dgm:prSet presAssocID="{C7D6040E-CD4A-4AF3-9248-0E24A740383C}" presName="parTx" presStyleLbl="revTx" presStyleIdx="1" presStyleCnt="3">
        <dgm:presLayoutVars>
          <dgm:chMax val="0"/>
          <dgm:chPref val="0"/>
        </dgm:presLayoutVars>
      </dgm:prSet>
      <dgm:spPr/>
    </dgm:pt>
    <dgm:pt modelId="{00402A26-26D2-4896-8EE7-8B0A53C39905}" type="pres">
      <dgm:prSet presAssocID="{00993025-5559-468F-966F-F9227D89DD0C}" presName="sibTrans" presStyleCnt="0"/>
      <dgm:spPr/>
    </dgm:pt>
    <dgm:pt modelId="{6F2B13A3-81DA-4D06-BE72-939C7D7A78C7}" type="pres">
      <dgm:prSet presAssocID="{05DE0198-5DB5-492E-90D6-D9F98565F769}" presName="compNode" presStyleCnt="0"/>
      <dgm:spPr/>
    </dgm:pt>
    <dgm:pt modelId="{BBB93C4D-F41E-4019-84B2-AE4A860C5F22}" type="pres">
      <dgm:prSet presAssocID="{05DE0198-5DB5-492E-90D6-D9F98565F769}" presName="bgRect" presStyleLbl="bgShp" presStyleIdx="2" presStyleCnt="3"/>
      <dgm:spPr/>
    </dgm:pt>
    <dgm:pt modelId="{828481A9-A92A-4668-9425-A1EB45588A76}" type="pres">
      <dgm:prSet presAssocID="{05DE0198-5DB5-492E-90D6-D9F98565F769}" presName="iconRect" presStyleLbl="node1" presStyleIdx="2" presStyleCnt="3"/>
      <dgm:spPr>
        <a:blipFill>
          <a:blip xmlns:r="http://schemas.openxmlformats.org/officeDocument/2006/relationships"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a:blipFill>
      </dgm:spPr>
      <dgm:extLst>
        <a:ext uri="{E40237B7-FDA0-4F09-8148-C483321AD2D9}">
          <dgm14:cNvPr xmlns:dgm14="http://schemas.microsoft.com/office/drawing/2010/diagram" id="0" name="" descr="Monitor"/>
        </a:ext>
      </dgm:extLst>
    </dgm:pt>
    <dgm:pt modelId="{FBF5C178-F581-4287-AAB0-47104B83F330}" type="pres">
      <dgm:prSet presAssocID="{05DE0198-5DB5-492E-90D6-D9F98565F769}" presName="spaceRect" presStyleCnt="0"/>
      <dgm:spPr/>
    </dgm:pt>
    <dgm:pt modelId="{15169D55-2C26-43FF-95CD-7BC9D42AF040}" type="pres">
      <dgm:prSet presAssocID="{05DE0198-5DB5-492E-90D6-D9F98565F769}" presName="parTx" presStyleLbl="revTx" presStyleIdx="2" presStyleCnt="3">
        <dgm:presLayoutVars>
          <dgm:chMax val="0"/>
          <dgm:chPref val="0"/>
        </dgm:presLayoutVars>
      </dgm:prSet>
      <dgm:spPr/>
    </dgm:pt>
  </dgm:ptLst>
  <dgm:cxnLst>
    <dgm:cxn modelId="{36C8112B-214C-49CC-B88D-977F031427D1}" srcId="{334E2FE6-F020-4E86-9F74-F8A0D85A67A1}" destId="{05DE0198-5DB5-492E-90D6-D9F98565F769}" srcOrd="2" destOrd="0" parTransId="{13375952-B475-4A49-90DD-1E34BD55F228}" sibTransId="{0E801A21-D4A1-4AC9-9175-D86809F8EF2A}"/>
    <dgm:cxn modelId="{A3DA3550-1216-4328-9E6D-9F5E1C9C3A0E}" type="presOf" srcId="{05DE0198-5DB5-492E-90D6-D9F98565F769}" destId="{15169D55-2C26-43FF-95CD-7BC9D42AF040}" srcOrd="0" destOrd="0" presId="urn:microsoft.com/office/officeart/2018/2/layout/IconVerticalSolidList"/>
    <dgm:cxn modelId="{9200FAA7-EC58-4043-B7E7-A18A0C3C0B24}" srcId="{334E2FE6-F020-4E86-9F74-F8A0D85A67A1}" destId="{C7D6040E-CD4A-4AF3-9248-0E24A740383C}" srcOrd="1" destOrd="0" parTransId="{B6B35FC8-FD33-4573-9E7F-C5FCA0D79CED}" sibTransId="{00993025-5559-468F-966F-F9227D89DD0C}"/>
    <dgm:cxn modelId="{0DE20DCE-E838-4B0C-83C4-893254FBF704}" type="presOf" srcId="{C7D6040E-CD4A-4AF3-9248-0E24A740383C}" destId="{80FD368D-8BAA-4350-9B3F-A0879088526C}" srcOrd="0" destOrd="0" presId="urn:microsoft.com/office/officeart/2018/2/layout/IconVerticalSolidList"/>
    <dgm:cxn modelId="{59D995D5-A1CF-48E8-A7BE-547F9111F2D0}" type="presOf" srcId="{334E2FE6-F020-4E86-9F74-F8A0D85A67A1}" destId="{994BA787-6916-4B6B-AF08-C2D03D7D5E42}" srcOrd="0" destOrd="0" presId="urn:microsoft.com/office/officeart/2018/2/layout/IconVerticalSolidList"/>
    <dgm:cxn modelId="{8A8572DB-E8B7-4550-BA75-D0ACB38F7773}" srcId="{334E2FE6-F020-4E86-9F74-F8A0D85A67A1}" destId="{8B39372E-8201-42A8-8909-23B3BBA48BF4}" srcOrd="0" destOrd="0" parTransId="{88A16133-CAFE-419D-B751-99DD30215D3C}" sibTransId="{21E2A40E-5365-4C91-B70B-5A31471108CC}"/>
    <dgm:cxn modelId="{01DFF9FC-940C-4B53-99EF-1F943AAECFE3}" type="presOf" srcId="{8B39372E-8201-42A8-8909-23B3BBA48BF4}" destId="{0A3EAC78-0F1D-45E2-B70A-C5871F92D0CF}" srcOrd="0" destOrd="0" presId="urn:microsoft.com/office/officeart/2018/2/layout/IconVerticalSolidList"/>
    <dgm:cxn modelId="{F73F603C-7F5B-492D-98A1-29E7679D1CDC}" type="presParOf" srcId="{994BA787-6916-4B6B-AF08-C2D03D7D5E42}" destId="{718F2AF5-17C5-428F-9774-BD9D17CC10D7}" srcOrd="0" destOrd="0" presId="urn:microsoft.com/office/officeart/2018/2/layout/IconVerticalSolidList"/>
    <dgm:cxn modelId="{B1971615-2B2B-4661-B84A-F5738D8D17CE}" type="presParOf" srcId="{718F2AF5-17C5-428F-9774-BD9D17CC10D7}" destId="{724979C2-10B3-403E-A857-6CD6753BC86B}" srcOrd="0" destOrd="0" presId="urn:microsoft.com/office/officeart/2018/2/layout/IconVerticalSolidList"/>
    <dgm:cxn modelId="{29621BF3-8942-48CB-AD15-30B6111BF00F}" type="presParOf" srcId="{718F2AF5-17C5-428F-9774-BD9D17CC10D7}" destId="{BB2DD778-F1FE-4981-AF9B-2658345296F2}" srcOrd="1" destOrd="0" presId="urn:microsoft.com/office/officeart/2018/2/layout/IconVerticalSolidList"/>
    <dgm:cxn modelId="{0DACDC9A-7E30-4C68-8767-38113481B5A4}" type="presParOf" srcId="{718F2AF5-17C5-428F-9774-BD9D17CC10D7}" destId="{DF6B3DC2-A6BE-48EB-9539-D9B8FD8399E1}" srcOrd="2" destOrd="0" presId="urn:microsoft.com/office/officeart/2018/2/layout/IconVerticalSolidList"/>
    <dgm:cxn modelId="{AD17D753-74D2-4BD2-9DB0-C0990B9FEFF1}" type="presParOf" srcId="{718F2AF5-17C5-428F-9774-BD9D17CC10D7}" destId="{0A3EAC78-0F1D-45E2-B70A-C5871F92D0CF}" srcOrd="3" destOrd="0" presId="urn:microsoft.com/office/officeart/2018/2/layout/IconVerticalSolidList"/>
    <dgm:cxn modelId="{D81A1C3B-52AC-415D-8D28-1E9EB335663C}" type="presParOf" srcId="{994BA787-6916-4B6B-AF08-C2D03D7D5E42}" destId="{4E013AC5-6FD1-46C7-8DF8-B2D184D161E1}" srcOrd="1" destOrd="0" presId="urn:microsoft.com/office/officeart/2018/2/layout/IconVerticalSolidList"/>
    <dgm:cxn modelId="{26596434-802C-4A13-A342-42E4AFFF9EE5}" type="presParOf" srcId="{994BA787-6916-4B6B-AF08-C2D03D7D5E42}" destId="{5F8D3630-1FAC-493E-AB26-837976C433B3}" srcOrd="2" destOrd="0" presId="urn:microsoft.com/office/officeart/2018/2/layout/IconVerticalSolidList"/>
    <dgm:cxn modelId="{AF656438-4588-4E3D-B74C-6DDA31F4EBF1}" type="presParOf" srcId="{5F8D3630-1FAC-493E-AB26-837976C433B3}" destId="{3D90193F-FC58-4FA3-917B-6A0FADB02CBF}" srcOrd="0" destOrd="0" presId="urn:microsoft.com/office/officeart/2018/2/layout/IconVerticalSolidList"/>
    <dgm:cxn modelId="{A73BA55F-8DE9-4C5C-8B4B-39F04AD882AA}" type="presParOf" srcId="{5F8D3630-1FAC-493E-AB26-837976C433B3}" destId="{E5342EFE-4E7D-4808-B7F1-21AF0883FE03}" srcOrd="1" destOrd="0" presId="urn:microsoft.com/office/officeart/2018/2/layout/IconVerticalSolidList"/>
    <dgm:cxn modelId="{923A5636-82A7-41FF-9F0C-15D0621690B8}" type="presParOf" srcId="{5F8D3630-1FAC-493E-AB26-837976C433B3}" destId="{9E2AF2E7-8CB7-4363-9AA4-2565FD8891E3}" srcOrd="2" destOrd="0" presId="urn:microsoft.com/office/officeart/2018/2/layout/IconVerticalSolidList"/>
    <dgm:cxn modelId="{B7F87FFB-2DC8-4B3E-B5AA-20C50DC31C47}" type="presParOf" srcId="{5F8D3630-1FAC-493E-AB26-837976C433B3}" destId="{80FD368D-8BAA-4350-9B3F-A0879088526C}" srcOrd="3" destOrd="0" presId="urn:microsoft.com/office/officeart/2018/2/layout/IconVerticalSolidList"/>
    <dgm:cxn modelId="{A6F2AC55-4B64-421E-A325-9ABD9EC8DE59}" type="presParOf" srcId="{994BA787-6916-4B6B-AF08-C2D03D7D5E42}" destId="{00402A26-26D2-4896-8EE7-8B0A53C39905}" srcOrd="3" destOrd="0" presId="urn:microsoft.com/office/officeart/2018/2/layout/IconVerticalSolidList"/>
    <dgm:cxn modelId="{631B0226-3B50-4593-A0E4-DFD42B8D889E}" type="presParOf" srcId="{994BA787-6916-4B6B-AF08-C2D03D7D5E42}" destId="{6F2B13A3-81DA-4D06-BE72-939C7D7A78C7}" srcOrd="4" destOrd="0" presId="urn:microsoft.com/office/officeart/2018/2/layout/IconVerticalSolidList"/>
    <dgm:cxn modelId="{C5AEED8C-14C1-464D-AD4F-A383A812DE76}" type="presParOf" srcId="{6F2B13A3-81DA-4D06-BE72-939C7D7A78C7}" destId="{BBB93C4D-F41E-4019-84B2-AE4A860C5F22}" srcOrd="0" destOrd="0" presId="urn:microsoft.com/office/officeart/2018/2/layout/IconVerticalSolidList"/>
    <dgm:cxn modelId="{3E4011E3-4A23-4497-83A9-5676A6761827}" type="presParOf" srcId="{6F2B13A3-81DA-4D06-BE72-939C7D7A78C7}" destId="{828481A9-A92A-4668-9425-A1EB45588A76}" srcOrd="1" destOrd="0" presId="urn:microsoft.com/office/officeart/2018/2/layout/IconVerticalSolidList"/>
    <dgm:cxn modelId="{AB5B41B3-05EF-42F2-B3CB-CA21FE40A221}" type="presParOf" srcId="{6F2B13A3-81DA-4D06-BE72-939C7D7A78C7}" destId="{FBF5C178-F581-4287-AAB0-47104B83F330}" srcOrd="2" destOrd="0" presId="urn:microsoft.com/office/officeart/2018/2/layout/IconVerticalSolidList"/>
    <dgm:cxn modelId="{CDEFC910-ED3E-4348-8F4F-4C445CFE039B}" type="presParOf" srcId="{6F2B13A3-81DA-4D06-BE72-939C7D7A78C7}" destId="{15169D55-2C26-43FF-95CD-7BC9D42AF040}"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01788D7D-360F-473D-A98D-640399698D52}" type="doc">
      <dgm:prSet loTypeId="urn:microsoft.com/office/officeart/2005/8/layout/default" loCatId="list" qsTypeId="urn:microsoft.com/office/officeart/2005/8/quickstyle/simple1" qsCatId="simple" csTypeId="urn:microsoft.com/office/officeart/2005/8/colors/accent1_2" csCatId="accent1"/>
      <dgm:spPr/>
      <dgm:t>
        <a:bodyPr/>
        <a:lstStyle/>
        <a:p>
          <a:endParaRPr lang="en-US"/>
        </a:p>
      </dgm:t>
    </dgm:pt>
    <dgm:pt modelId="{C4F47290-A5E5-4FCC-A9DA-C97A5F72D2C1}">
      <dgm:prSet/>
      <dgm:spPr/>
      <dgm:t>
        <a:bodyPr/>
        <a:lstStyle/>
        <a:p>
          <a:r>
            <a:rPr lang="en-GB"/>
            <a:t>Replace greedy tour with crossover.</a:t>
          </a:r>
          <a:endParaRPr lang="en-US"/>
        </a:p>
      </dgm:t>
    </dgm:pt>
    <dgm:pt modelId="{70C9F3DC-EA8B-4D34-90D2-A99B7FE2B972}" type="parTrans" cxnId="{5DA58D9B-5F96-4F4B-9105-EF7AD7F2EE3A}">
      <dgm:prSet/>
      <dgm:spPr/>
      <dgm:t>
        <a:bodyPr/>
        <a:lstStyle/>
        <a:p>
          <a:endParaRPr lang="en-US"/>
        </a:p>
      </dgm:t>
    </dgm:pt>
    <dgm:pt modelId="{379DC186-DCC8-48A5-BAEC-8A5A47C9BAAA}" type="sibTrans" cxnId="{5DA58D9B-5F96-4F4B-9105-EF7AD7F2EE3A}">
      <dgm:prSet/>
      <dgm:spPr/>
      <dgm:t>
        <a:bodyPr/>
        <a:lstStyle/>
        <a:p>
          <a:endParaRPr lang="en-US"/>
        </a:p>
      </dgm:t>
    </dgm:pt>
    <dgm:pt modelId="{77501BA5-D979-4804-A370-07FB0DA3F5CD}">
      <dgm:prSet/>
      <dgm:spPr/>
      <dgm:t>
        <a:bodyPr/>
        <a:lstStyle/>
        <a:p>
          <a:r>
            <a:rPr lang="en-GB"/>
            <a:t>Move to 3D.</a:t>
          </a:r>
          <a:endParaRPr lang="en-US"/>
        </a:p>
      </dgm:t>
    </dgm:pt>
    <dgm:pt modelId="{A30195F7-9797-4389-A8A5-F4C086730C3D}" type="parTrans" cxnId="{36AB0F4F-22AC-4B35-9ED8-5D8570CB3960}">
      <dgm:prSet/>
      <dgm:spPr/>
      <dgm:t>
        <a:bodyPr/>
        <a:lstStyle/>
        <a:p>
          <a:endParaRPr lang="en-US"/>
        </a:p>
      </dgm:t>
    </dgm:pt>
    <dgm:pt modelId="{078BB57E-CE4F-41C9-A0AD-918617B0640F}" type="sibTrans" cxnId="{36AB0F4F-22AC-4B35-9ED8-5D8570CB3960}">
      <dgm:prSet/>
      <dgm:spPr/>
      <dgm:t>
        <a:bodyPr/>
        <a:lstStyle/>
        <a:p>
          <a:endParaRPr lang="en-US"/>
        </a:p>
      </dgm:t>
    </dgm:pt>
    <dgm:pt modelId="{AF9A03B6-7146-4D45-9CB5-65FAAA1B5960}">
      <dgm:prSet/>
      <dgm:spPr/>
      <dgm:t>
        <a:bodyPr/>
        <a:lstStyle/>
        <a:p>
          <a:r>
            <a:rPr lang="en-GB"/>
            <a:t>Begin to control more variables inside the genomes.</a:t>
          </a:r>
          <a:endParaRPr lang="en-US"/>
        </a:p>
      </dgm:t>
    </dgm:pt>
    <dgm:pt modelId="{55ABD7E2-0250-44F0-B7CA-C7B9AA526FCA}" type="parTrans" cxnId="{7DCF6F9D-D3C2-4482-9B52-73265BDCAA84}">
      <dgm:prSet/>
      <dgm:spPr/>
      <dgm:t>
        <a:bodyPr/>
        <a:lstStyle/>
        <a:p>
          <a:endParaRPr lang="en-US"/>
        </a:p>
      </dgm:t>
    </dgm:pt>
    <dgm:pt modelId="{CFFEE96B-2A30-4A29-A54D-59F1E431E931}" type="sibTrans" cxnId="{7DCF6F9D-D3C2-4482-9B52-73265BDCAA84}">
      <dgm:prSet/>
      <dgm:spPr/>
      <dgm:t>
        <a:bodyPr/>
        <a:lstStyle/>
        <a:p>
          <a:endParaRPr lang="en-US"/>
        </a:p>
      </dgm:t>
    </dgm:pt>
    <dgm:pt modelId="{7328EDEE-9882-4DE3-B1E8-B573B288A9A9}">
      <dgm:prSet/>
      <dgm:spPr/>
      <dgm:t>
        <a:bodyPr/>
        <a:lstStyle/>
        <a:p>
          <a:r>
            <a:rPr lang="en-GB"/>
            <a:t>Understanding and controlling environmental factor.</a:t>
          </a:r>
          <a:endParaRPr lang="en-US"/>
        </a:p>
      </dgm:t>
    </dgm:pt>
    <dgm:pt modelId="{CB100CD0-74E7-4C4C-8E92-295897C06A7A}" type="parTrans" cxnId="{513A9140-6043-48C2-BCFD-E8324929B3E1}">
      <dgm:prSet/>
      <dgm:spPr/>
      <dgm:t>
        <a:bodyPr/>
        <a:lstStyle/>
        <a:p>
          <a:endParaRPr lang="en-US"/>
        </a:p>
      </dgm:t>
    </dgm:pt>
    <dgm:pt modelId="{616680B3-740C-4AA3-895C-753574A94266}" type="sibTrans" cxnId="{513A9140-6043-48C2-BCFD-E8324929B3E1}">
      <dgm:prSet/>
      <dgm:spPr/>
      <dgm:t>
        <a:bodyPr/>
        <a:lstStyle/>
        <a:p>
          <a:endParaRPr lang="en-US"/>
        </a:p>
      </dgm:t>
    </dgm:pt>
    <dgm:pt modelId="{AC0F0EB6-276E-4BDA-B18B-2B8D8D9F8BC6}">
      <dgm:prSet/>
      <dgm:spPr/>
      <dgm:t>
        <a:bodyPr/>
        <a:lstStyle/>
        <a:p>
          <a:r>
            <a:rPr lang="en-GB"/>
            <a:t>Attempting to use the environment to force weights and biases upon evolution.</a:t>
          </a:r>
          <a:endParaRPr lang="en-US"/>
        </a:p>
      </dgm:t>
    </dgm:pt>
    <dgm:pt modelId="{05FF442B-BBBD-4AD4-9199-22D3D4A7A24C}" type="parTrans" cxnId="{B2C5095D-288E-4039-A071-BDDD3E9867EA}">
      <dgm:prSet/>
      <dgm:spPr/>
      <dgm:t>
        <a:bodyPr/>
        <a:lstStyle/>
        <a:p>
          <a:endParaRPr lang="en-US"/>
        </a:p>
      </dgm:t>
    </dgm:pt>
    <dgm:pt modelId="{56968BC3-C2B8-4FDA-A83D-F5795B41CCD3}" type="sibTrans" cxnId="{B2C5095D-288E-4039-A071-BDDD3E9867EA}">
      <dgm:prSet/>
      <dgm:spPr/>
      <dgm:t>
        <a:bodyPr/>
        <a:lstStyle/>
        <a:p>
          <a:endParaRPr lang="en-US"/>
        </a:p>
      </dgm:t>
    </dgm:pt>
    <dgm:pt modelId="{17993C40-59BF-499F-9D1F-4EBD86439015}" type="pres">
      <dgm:prSet presAssocID="{01788D7D-360F-473D-A98D-640399698D52}" presName="diagram" presStyleCnt="0">
        <dgm:presLayoutVars>
          <dgm:dir/>
          <dgm:resizeHandles val="exact"/>
        </dgm:presLayoutVars>
      </dgm:prSet>
      <dgm:spPr/>
    </dgm:pt>
    <dgm:pt modelId="{AE141A65-DB42-4084-AF8B-FB67D76BEC0D}" type="pres">
      <dgm:prSet presAssocID="{C4F47290-A5E5-4FCC-A9DA-C97A5F72D2C1}" presName="node" presStyleLbl="node1" presStyleIdx="0" presStyleCnt="5">
        <dgm:presLayoutVars>
          <dgm:bulletEnabled val="1"/>
        </dgm:presLayoutVars>
      </dgm:prSet>
      <dgm:spPr/>
    </dgm:pt>
    <dgm:pt modelId="{8DCE8D21-7EF0-4AE3-AC3E-5A45ACBE99D8}" type="pres">
      <dgm:prSet presAssocID="{379DC186-DCC8-48A5-BAEC-8A5A47C9BAAA}" presName="sibTrans" presStyleCnt="0"/>
      <dgm:spPr/>
    </dgm:pt>
    <dgm:pt modelId="{30D77252-5D7F-4A30-A4FA-49E89A288193}" type="pres">
      <dgm:prSet presAssocID="{77501BA5-D979-4804-A370-07FB0DA3F5CD}" presName="node" presStyleLbl="node1" presStyleIdx="1" presStyleCnt="5">
        <dgm:presLayoutVars>
          <dgm:bulletEnabled val="1"/>
        </dgm:presLayoutVars>
      </dgm:prSet>
      <dgm:spPr/>
    </dgm:pt>
    <dgm:pt modelId="{06BDF189-E287-4081-8C24-5684200F7916}" type="pres">
      <dgm:prSet presAssocID="{078BB57E-CE4F-41C9-A0AD-918617B0640F}" presName="sibTrans" presStyleCnt="0"/>
      <dgm:spPr/>
    </dgm:pt>
    <dgm:pt modelId="{DFCFC834-B744-4C42-B9FC-856EFD514980}" type="pres">
      <dgm:prSet presAssocID="{AF9A03B6-7146-4D45-9CB5-65FAAA1B5960}" presName="node" presStyleLbl="node1" presStyleIdx="2" presStyleCnt="5">
        <dgm:presLayoutVars>
          <dgm:bulletEnabled val="1"/>
        </dgm:presLayoutVars>
      </dgm:prSet>
      <dgm:spPr/>
    </dgm:pt>
    <dgm:pt modelId="{15C436BD-4CB5-4108-A90A-517D66A98796}" type="pres">
      <dgm:prSet presAssocID="{CFFEE96B-2A30-4A29-A54D-59F1E431E931}" presName="sibTrans" presStyleCnt="0"/>
      <dgm:spPr/>
    </dgm:pt>
    <dgm:pt modelId="{E0D27E42-31B0-4BC3-AAFB-D064C2DB46DB}" type="pres">
      <dgm:prSet presAssocID="{7328EDEE-9882-4DE3-B1E8-B573B288A9A9}" presName="node" presStyleLbl="node1" presStyleIdx="3" presStyleCnt="5">
        <dgm:presLayoutVars>
          <dgm:bulletEnabled val="1"/>
        </dgm:presLayoutVars>
      </dgm:prSet>
      <dgm:spPr/>
    </dgm:pt>
    <dgm:pt modelId="{07EE8331-4239-4517-8FFF-4C3A2F42D7EF}" type="pres">
      <dgm:prSet presAssocID="{616680B3-740C-4AA3-895C-753574A94266}" presName="sibTrans" presStyleCnt="0"/>
      <dgm:spPr/>
    </dgm:pt>
    <dgm:pt modelId="{3648A9C0-43C4-4148-AC30-65EA0C06C386}" type="pres">
      <dgm:prSet presAssocID="{AC0F0EB6-276E-4BDA-B18B-2B8D8D9F8BC6}" presName="node" presStyleLbl="node1" presStyleIdx="4" presStyleCnt="5">
        <dgm:presLayoutVars>
          <dgm:bulletEnabled val="1"/>
        </dgm:presLayoutVars>
      </dgm:prSet>
      <dgm:spPr/>
    </dgm:pt>
  </dgm:ptLst>
  <dgm:cxnLst>
    <dgm:cxn modelId="{BEE8570F-676B-4144-80DD-B948B15F7E72}" type="presOf" srcId="{C4F47290-A5E5-4FCC-A9DA-C97A5F72D2C1}" destId="{AE141A65-DB42-4084-AF8B-FB67D76BEC0D}" srcOrd="0" destOrd="0" presId="urn:microsoft.com/office/officeart/2005/8/layout/default"/>
    <dgm:cxn modelId="{D0877F14-5E0D-44E2-8C26-847D6D907C5E}" type="presOf" srcId="{77501BA5-D979-4804-A370-07FB0DA3F5CD}" destId="{30D77252-5D7F-4A30-A4FA-49E89A288193}" srcOrd="0" destOrd="0" presId="urn:microsoft.com/office/officeart/2005/8/layout/default"/>
    <dgm:cxn modelId="{62989438-FB78-469B-A189-0A122E0E3631}" type="presOf" srcId="{AF9A03B6-7146-4D45-9CB5-65FAAA1B5960}" destId="{DFCFC834-B744-4C42-B9FC-856EFD514980}" srcOrd="0" destOrd="0" presId="urn:microsoft.com/office/officeart/2005/8/layout/default"/>
    <dgm:cxn modelId="{513A9140-6043-48C2-BCFD-E8324929B3E1}" srcId="{01788D7D-360F-473D-A98D-640399698D52}" destId="{7328EDEE-9882-4DE3-B1E8-B573B288A9A9}" srcOrd="3" destOrd="0" parTransId="{CB100CD0-74E7-4C4C-8E92-295897C06A7A}" sibTransId="{616680B3-740C-4AA3-895C-753574A94266}"/>
    <dgm:cxn modelId="{B2C5095D-288E-4039-A071-BDDD3E9867EA}" srcId="{01788D7D-360F-473D-A98D-640399698D52}" destId="{AC0F0EB6-276E-4BDA-B18B-2B8D8D9F8BC6}" srcOrd="4" destOrd="0" parTransId="{05FF442B-BBBD-4AD4-9199-22D3D4A7A24C}" sibTransId="{56968BC3-C2B8-4FDA-A83D-F5795B41CCD3}"/>
    <dgm:cxn modelId="{FE908C4D-4866-49CD-A6E7-A0D8F88647D5}" type="presOf" srcId="{7328EDEE-9882-4DE3-B1E8-B573B288A9A9}" destId="{E0D27E42-31B0-4BC3-AAFB-D064C2DB46DB}" srcOrd="0" destOrd="0" presId="urn:microsoft.com/office/officeart/2005/8/layout/default"/>
    <dgm:cxn modelId="{36AB0F4F-22AC-4B35-9ED8-5D8570CB3960}" srcId="{01788D7D-360F-473D-A98D-640399698D52}" destId="{77501BA5-D979-4804-A370-07FB0DA3F5CD}" srcOrd="1" destOrd="0" parTransId="{A30195F7-9797-4389-A8A5-F4C086730C3D}" sibTransId="{078BB57E-CE4F-41C9-A0AD-918617B0640F}"/>
    <dgm:cxn modelId="{5DA58D9B-5F96-4F4B-9105-EF7AD7F2EE3A}" srcId="{01788D7D-360F-473D-A98D-640399698D52}" destId="{C4F47290-A5E5-4FCC-A9DA-C97A5F72D2C1}" srcOrd="0" destOrd="0" parTransId="{70C9F3DC-EA8B-4D34-90D2-A99B7FE2B972}" sibTransId="{379DC186-DCC8-48A5-BAEC-8A5A47C9BAAA}"/>
    <dgm:cxn modelId="{7DCF6F9D-D3C2-4482-9B52-73265BDCAA84}" srcId="{01788D7D-360F-473D-A98D-640399698D52}" destId="{AF9A03B6-7146-4D45-9CB5-65FAAA1B5960}" srcOrd="2" destOrd="0" parTransId="{55ABD7E2-0250-44F0-B7CA-C7B9AA526FCA}" sibTransId="{CFFEE96B-2A30-4A29-A54D-59F1E431E931}"/>
    <dgm:cxn modelId="{723360E5-3EF5-4D3A-A6C9-5A07A1936BBD}" type="presOf" srcId="{01788D7D-360F-473D-A98D-640399698D52}" destId="{17993C40-59BF-499F-9D1F-4EBD86439015}" srcOrd="0" destOrd="0" presId="urn:microsoft.com/office/officeart/2005/8/layout/default"/>
    <dgm:cxn modelId="{C39806F3-5391-4D54-A740-9CF83FBB9893}" type="presOf" srcId="{AC0F0EB6-276E-4BDA-B18B-2B8D8D9F8BC6}" destId="{3648A9C0-43C4-4148-AC30-65EA0C06C386}" srcOrd="0" destOrd="0" presId="urn:microsoft.com/office/officeart/2005/8/layout/default"/>
    <dgm:cxn modelId="{B671477F-494B-4DC9-888E-423D48D58EA1}" type="presParOf" srcId="{17993C40-59BF-499F-9D1F-4EBD86439015}" destId="{AE141A65-DB42-4084-AF8B-FB67D76BEC0D}" srcOrd="0" destOrd="0" presId="urn:microsoft.com/office/officeart/2005/8/layout/default"/>
    <dgm:cxn modelId="{1403A457-268A-4D22-B222-94A54F785E55}" type="presParOf" srcId="{17993C40-59BF-499F-9D1F-4EBD86439015}" destId="{8DCE8D21-7EF0-4AE3-AC3E-5A45ACBE99D8}" srcOrd="1" destOrd="0" presId="urn:microsoft.com/office/officeart/2005/8/layout/default"/>
    <dgm:cxn modelId="{9A2FF221-98B5-465E-94A5-D9217B3A742B}" type="presParOf" srcId="{17993C40-59BF-499F-9D1F-4EBD86439015}" destId="{30D77252-5D7F-4A30-A4FA-49E89A288193}" srcOrd="2" destOrd="0" presId="urn:microsoft.com/office/officeart/2005/8/layout/default"/>
    <dgm:cxn modelId="{2D57C836-5B5A-4047-9D92-8FD2FCBA85F4}" type="presParOf" srcId="{17993C40-59BF-499F-9D1F-4EBD86439015}" destId="{06BDF189-E287-4081-8C24-5684200F7916}" srcOrd="3" destOrd="0" presId="urn:microsoft.com/office/officeart/2005/8/layout/default"/>
    <dgm:cxn modelId="{83BE6F6D-CA09-42C4-B0EF-70A6CCE2B58F}" type="presParOf" srcId="{17993C40-59BF-499F-9D1F-4EBD86439015}" destId="{DFCFC834-B744-4C42-B9FC-856EFD514980}" srcOrd="4" destOrd="0" presId="urn:microsoft.com/office/officeart/2005/8/layout/default"/>
    <dgm:cxn modelId="{810AD18B-DC8C-4306-99C4-A8531EC6C7B3}" type="presParOf" srcId="{17993C40-59BF-499F-9D1F-4EBD86439015}" destId="{15C436BD-4CB5-4108-A90A-517D66A98796}" srcOrd="5" destOrd="0" presId="urn:microsoft.com/office/officeart/2005/8/layout/default"/>
    <dgm:cxn modelId="{E6A4907D-9D22-41D0-ACBE-8F9C386D9EF5}" type="presParOf" srcId="{17993C40-59BF-499F-9D1F-4EBD86439015}" destId="{E0D27E42-31B0-4BC3-AAFB-D064C2DB46DB}" srcOrd="6" destOrd="0" presId="urn:microsoft.com/office/officeart/2005/8/layout/default"/>
    <dgm:cxn modelId="{98B7F3B0-FA84-45B0-B80E-7269C1D886A6}" type="presParOf" srcId="{17993C40-59BF-499F-9D1F-4EBD86439015}" destId="{07EE8331-4239-4517-8FFF-4C3A2F42D7EF}" srcOrd="7" destOrd="0" presId="urn:microsoft.com/office/officeart/2005/8/layout/default"/>
    <dgm:cxn modelId="{E04EEF3C-4764-42EE-AF44-49E66E9B2CEE}" type="presParOf" srcId="{17993C40-59BF-499F-9D1F-4EBD86439015}" destId="{3648A9C0-43C4-4148-AC30-65EA0C06C386}" srcOrd="8"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92CD8FF3-C520-4033-BB7E-EBDFC81B483A}" type="doc">
      <dgm:prSet loTypeId="urn:microsoft.com/office/officeart/2018/2/layout/IconLabelList" loCatId="icon" qsTypeId="urn:microsoft.com/office/officeart/2005/8/quickstyle/simple1" qsCatId="simple" csTypeId="urn:microsoft.com/office/officeart/2018/5/colors/Iconchunking_neutralbg_colorful5" csCatId="colorful" phldr="1"/>
      <dgm:spPr/>
      <dgm:t>
        <a:bodyPr/>
        <a:lstStyle/>
        <a:p>
          <a:endParaRPr lang="en-US"/>
        </a:p>
      </dgm:t>
    </dgm:pt>
    <dgm:pt modelId="{8CAB95CA-6C10-4FDE-945D-F202F239EAA5}">
      <dgm:prSet/>
      <dgm:spPr/>
      <dgm:t>
        <a:bodyPr/>
        <a:lstStyle/>
        <a:p>
          <a:r>
            <a:rPr lang="en-GB"/>
            <a:t>Dr Peter Lewis</a:t>
          </a:r>
          <a:endParaRPr lang="en-US"/>
        </a:p>
      </dgm:t>
    </dgm:pt>
    <dgm:pt modelId="{CCFF8FDF-FF2F-4192-8FD9-E5F59216EAA9}" type="parTrans" cxnId="{DC24E29A-4C30-4D2B-94C1-586AAC2058EF}">
      <dgm:prSet/>
      <dgm:spPr/>
      <dgm:t>
        <a:bodyPr/>
        <a:lstStyle/>
        <a:p>
          <a:endParaRPr lang="en-US"/>
        </a:p>
      </dgm:t>
    </dgm:pt>
    <dgm:pt modelId="{04200873-AACB-41AC-9E89-DE9451F756EB}" type="sibTrans" cxnId="{DC24E29A-4C30-4D2B-94C1-586AAC2058EF}">
      <dgm:prSet/>
      <dgm:spPr/>
      <dgm:t>
        <a:bodyPr/>
        <a:lstStyle/>
        <a:p>
          <a:endParaRPr lang="en-US"/>
        </a:p>
      </dgm:t>
    </dgm:pt>
    <dgm:pt modelId="{AC18B72C-AE46-40BD-9FBB-6F4F58C5618E}">
      <dgm:prSet/>
      <dgm:spPr/>
      <dgm:t>
        <a:bodyPr/>
        <a:lstStyle/>
        <a:p>
          <a:r>
            <a:rPr lang="en-GB" dirty="0"/>
            <a:t>Dr Megan Robertson</a:t>
          </a:r>
          <a:endParaRPr lang="en-US" dirty="0"/>
        </a:p>
      </dgm:t>
    </dgm:pt>
    <dgm:pt modelId="{9BA3E5D6-4D6B-4150-A07C-3831A7D7A04C}" type="parTrans" cxnId="{8C974865-9FC1-4AF5-84CE-9554F5FECF70}">
      <dgm:prSet/>
      <dgm:spPr/>
      <dgm:t>
        <a:bodyPr/>
        <a:lstStyle/>
        <a:p>
          <a:endParaRPr lang="en-US"/>
        </a:p>
      </dgm:t>
    </dgm:pt>
    <dgm:pt modelId="{56D0D039-A09E-46D6-8F39-DA2F875D9482}" type="sibTrans" cxnId="{8C974865-9FC1-4AF5-84CE-9554F5FECF70}">
      <dgm:prSet/>
      <dgm:spPr/>
      <dgm:t>
        <a:bodyPr/>
        <a:lstStyle/>
        <a:p>
          <a:endParaRPr lang="en-US"/>
        </a:p>
      </dgm:t>
    </dgm:pt>
    <dgm:pt modelId="{82DF5FAB-C400-4C4D-B063-D181BE10A809}">
      <dgm:prSet/>
      <dgm:spPr/>
      <dgm:t>
        <a:bodyPr/>
        <a:lstStyle/>
        <a:p>
          <a:r>
            <a:rPr lang="en-GB"/>
            <a:t>Aston University</a:t>
          </a:r>
          <a:endParaRPr lang="en-US"/>
        </a:p>
      </dgm:t>
    </dgm:pt>
    <dgm:pt modelId="{E696B0FF-A1CC-4E4B-AED0-57138E6FB40C}" type="parTrans" cxnId="{B549F8BC-5730-47E8-AA98-A8977A8B08EB}">
      <dgm:prSet/>
      <dgm:spPr/>
      <dgm:t>
        <a:bodyPr/>
        <a:lstStyle/>
        <a:p>
          <a:endParaRPr lang="en-US"/>
        </a:p>
      </dgm:t>
    </dgm:pt>
    <dgm:pt modelId="{26F19534-88C8-4844-ACBE-CFB698F41BF9}" type="sibTrans" cxnId="{B549F8BC-5730-47E8-AA98-A8977A8B08EB}">
      <dgm:prSet/>
      <dgm:spPr/>
      <dgm:t>
        <a:bodyPr/>
        <a:lstStyle/>
        <a:p>
          <a:endParaRPr lang="en-US"/>
        </a:p>
      </dgm:t>
    </dgm:pt>
    <dgm:pt modelId="{DAA779C9-CCC8-4386-BBDD-CBA3E80A85E4}" type="pres">
      <dgm:prSet presAssocID="{92CD8FF3-C520-4033-BB7E-EBDFC81B483A}" presName="root" presStyleCnt="0">
        <dgm:presLayoutVars>
          <dgm:dir/>
          <dgm:resizeHandles val="exact"/>
        </dgm:presLayoutVars>
      </dgm:prSet>
      <dgm:spPr/>
    </dgm:pt>
    <dgm:pt modelId="{5E1EBCF2-477F-45FC-B0C2-CE2D809FE998}" type="pres">
      <dgm:prSet presAssocID="{8CAB95CA-6C10-4FDE-945D-F202F239EAA5}" presName="compNode" presStyleCnt="0"/>
      <dgm:spPr/>
    </dgm:pt>
    <dgm:pt modelId="{FECF9194-8F9D-471B-92D4-AE2901797B3A}" type="pres">
      <dgm:prSet presAssocID="{8CAB95CA-6C10-4FDE-945D-F202F239EAA5}" presName="iconRect" presStyleLbl="node1" presStyleIdx="0" presStyleCnt="3"/>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Left Brain with solid fill"/>
        </a:ext>
      </dgm:extLst>
    </dgm:pt>
    <dgm:pt modelId="{81709EF3-05D0-44D3-BE25-852340C479F1}" type="pres">
      <dgm:prSet presAssocID="{8CAB95CA-6C10-4FDE-945D-F202F239EAA5}" presName="spaceRect" presStyleCnt="0"/>
      <dgm:spPr/>
    </dgm:pt>
    <dgm:pt modelId="{46D770DB-7813-4255-847A-7688413F23D4}" type="pres">
      <dgm:prSet presAssocID="{8CAB95CA-6C10-4FDE-945D-F202F239EAA5}" presName="textRect" presStyleLbl="revTx" presStyleIdx="0" presStyleCnt="3">
        <dgm:presLayoutVars>
          <dgm:chMax val="1"/>
          <dgm:chPref val="1"/>
        </dgm:presLayoutVars>
      </dgm:prSet>
      <dgm:spPr/>
    </dgm:pt>
    <dgm:pt modelId="{9A74D008-B118-4631-A8D3-DBC76826380B}" type="pres">
      <dgm:prSet presAssocID="{04200873-AACB-41AC-9E89-DE9451F756EB}" presName="sibTrans" presStyleCnt="0"/>
      <dgm:spPr/>
    </dgm:pt>
    <dgm:pt modelId="{9C5C76C6-6110-44B0-82B3-0D5B112CA58E}" type="pres">
      <dgm:prSet presAssocID="{AC18B72C-AE46-40BD-9FBB-6F4F58C5618E}" presName="compNode" presStyleCnt="0"/>
      <dgm:spPr/>
    </dgm:pt>
    <dgm:pt modelId="{C6C0E706-E9ED-4093-8C1B-FEFDCF1B38B1}" type="pres">
      <dgm:prSet presAssocID="{AC18B72C-AE46-40BD-9FBB-6F4F58C5618E}" presName="iconRect" presStyleLbl="node1" presStyleIdx="1" presStyleCnt="3"/>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Tree With Roots with solid fill"/>
        </a:ext>
      </dgm:extLst>
    </dgm:pt>
    <dgm:pt modelId="{52F4F9DE-8392-48D2-9A6E-F7BB4DD0C31E}" type="pres">
      <dgm:prSet presAssocID="{AC18B72C-AE46-40BD-9FBB-6F4F58C5618E}" presName="spaceRect" presStyleCnt="0"/>
      <dgm:spPr/>
    </dgm:pt>
    <dgm:pt modelId="{FA438034-F038-464B-BA5E-C0EB002FB9D1}" type="pres">
      <dgm:prSet presAssocID="{AC18B72C-AE46-40BD-9FBB-6F4F58C5618E}" presName="textRect" presStyleLbl="revTx" presStyleIdx="1" presStyleCnt="3">
        <dgm:presLayoutVars>
          <dgm:chMax val="1"/>
          <dgm:chPref val="1"/>
        </dgm:presLayoutVars>
      </dgm:prSet>
      <dgm:spPr/>
    </dgm:pt>
    <dgm:pt modelId="{08E9477A-4385-422A-8AE6-276B84DC0764}" type="pres">
      <dgm:prSet presAssocID="{56D0D039-A09E-46D6-8F39-DA2F875D9482}" presName="sibTrans" presStyleCnt="0"/>
      <dgm:spPr/>
    </dgm:pt>
    <dgm:pt modelId="{B7DC4F92-C880-4547-A568-74A99B138240}" type="pres">
      <dgm:prSet presAssocID="{82DF5FAB-C400-4C4D-B063-D181BE10A809}" presName="compNode" presStyleCnt="0"/>
      <dgm:spPr/>
    </dgm:pt>
    <dgm:pt modelId="{B2FD19EA-600F-4238-8A67-4645667C11F8}" type="pres">
      <dgm:prSet presAssocID="{82DF5FAB-C400-4C4D-B063-D181BE10A809}"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Education"/>
        </a:ext>
      </dgm:extLst>
    </dgm:pt>
    <dgm:pt modelId="{5FC6E679-37D7-45E7-A570-A27FEBE9719F}" type="pres">
      <dgm:prSet presAssocID="{82DF5FAB-C400-4C4D-B063-D181BE10A809}" presName="spaceRect" presStyleCnt="0"/>
      <dgm:spPr/>
    </dgm:pt>
    <dgm:pt modelId="{9434100D-D640-4C10-93E1-B691C3A1397B}" type="pres">
      <dgm:prSet presAssocID="{82DF5FAB-C400-4C4D-B063-D181BE10A809}" presName="textRect" presStyleLbl="revTx" presStyleIdx="2" presStyleCnt="3">
        <dgm:presLayoutVars>
          <dgm:chMax val="1"/>
          <dgm:chPref val="1"/>
        </dgm:presLayoutVars>
      </dgm:prSet>
      <dgm:spPr/>
    </dgm:pt>
  </dgm:ptLst>
  <dgm:cxnLst>
    <dgm:cxn modelId="{8E279824-CF8F-4C52-975B-4F0FCC8635EB}" type="presOf" srcId="{92CD8FF3-C520-4033-BB7E-EBDFC81B483A}" destId="{DAA779C9-CCC8-4386-BBDD-CBA3E80A85E4}" srcOrd="0" destOrd="0" presId="urn:microsoft.com/office/officeart/2018/2/layout/IconLabelList"/>
    <dgm:cxn modelId="{D92CBB39-7522-4FF6-B862-57D480FC0452}" type="presOf" srcId="{AC18B72C-AE46-40BD-9FBB-6F4F58C5618E}" destId="{FA438034-F038-464B-BA5E-C0EB002FB9D1}" srcOrd="0" destOrd="0" presId="urn:microsoft.com/office/officeart/2018/2/layout/IconLabelList"/>
    <dgm:cxn modelId="{8C974865-9FC1-4AF5-84CE-9554F5FECF70}" srcId="{92CD8FF3-C520-4033-BB7E-EBDFC81B483A}" destId="{AC18B72C-AE46-40BD-9FBB-6F4F58C5618E}" srcOrd="1" destOrd="0" parTransId="{9BA3E5D6-4D6B-4150-A07C-3831A7D7A04C}" sibTransId="{56D0D039-A09E-46D6-8F39-DA2F875D9482}"/>
    <dgm:cxn modelId="{F1DB1B4D-7556-448C-B007-913E1F700F81}" type="presOf" srcId="{82DF5FAB-C400-4C4D-B063-D181BE10A809}" destId="{9434100D-D640-4C10-93E1-B691C3A1397B}" srcOrd="0" destOrd="0" presId="urn:microsoft.com/office/officeart/2018/2/layout/IconLabelList"/>
    <dgm:cxn modelId="{6C4FA659-06DD-461D-8939-7BA9E990F89A}" type="presOf" srcId="{8CAB95CA-6C10-4FDE-945D-F202F239EAA5}" destId="{46D770DB-7813-4255-847A-7688413F23D4}" srcOrd="0" destOrd="0" presId="urn:microsoft.com/office/officeart/2018/2/layout/IconLabelList"/>
    <dgm:cxn modelId="{DC24E29A-4C30-4D2B-94C1-586AAC2058EF}" srcId="{92CD8FF3-C520-4033-BB7E-EBDFC81B483A}" destId="{8CAB95CA-6C10-4FDE-945D-F202F239EAA5}" srcOrd="0" destOrd="0" parTransId="{CCFF8FDF-FF2F-4192-8FD9-E5F59216EAA9}" sibTransId="{04200873-AACB-41AC-9E89-DE9451F756EB}"/>
    <dgm:cxn modelId="{B549F8BC-5730-47E8-AA98-A8977A8B08EB}" srcId="{92CD8FF3-C520-4033-BB7E-EBDFC81B483A}" destId="{82DF5FAB-C400-4C4D-B063-D181BE10A809}" srcOrd="2" destOrd="0" parTransId="{E696B0FF-A1CC-4E4B-AED0-57138E6FB40C}" sibTransId="{26F19534-88C8-4844-ACBE-CFB698F41BF9}"/>
    <dgm:cxn modelId="{E2950735-3614-466B-93EB-CBDA31270950}" type="presParOf" srcId="{DAA779C9-CCC8-4386-BBDD-CBA3E80A85E4}" destId="{5E1EBCF2-477F-45FC-B0C2-CE2D809FE998}" srcOrd="0" destOrd="0" presId="urn:microsoft.com/office/officeart/2018/2/layout/IconLabelList"/>
    <dgm:cxn modelId="{7AA3BAA4-EA3F-43CD-9BE5-54910FBD0EF1}" type="presParOf" srcId="{5E1EBCF2-477F-45FC-B0C2-CE2D809FE998}" destId="{FECF9194-8F9D-471B-92D4-AE2901797B3A}" srcOrd="0" destOrd="0" presId="urn:microsoft.com/office/officeart/2018/2/layout/IconLabelList"/>
    <dgm:cxn modelId="{72289A66-1825-4CD9-98DA-E366493A1421}" type="presParOf" srcId="{5E1EBCF2-477F-45FC-B0C2-CE2D809FE998}" destId="{81709EF3-05D0-44D3-BE25-852340C479F1}" srcOrd="1" destOrd="0" presId="urn:microsoft.com/office/officeart/2018/2/layout/IconLabelList"/>
    <dgm:cxn modelId="{E8BB33B7-7C11-4C25-AF2C-CAE9C0FB6406}" type="presParOf" srcId="{5E1EBCF2-477F-45FC-B0C2-CE2D809FE998}" destId="{46D770DB-7813-4255-847A-7688413F23D4}" srcOrd="2" destOrd="0" presId="urn:microsoft.com/office/officeart/2018/2/layout/IconLabelList"/>
    <dgm:cxn modelId="{749A1EA9-A671-41B2-882E-37AC211AE0D3}" type="presParOf" srcId="{DAA779C9-CCC8-4386-BBDD-CBA3E80A85E4}" destId="{9A74D008-B118-4631-A8D3-DBC76826380B}" srcOrd="1" destOrd="0" presId="urn:microsoft.com/office/officeart/2018/2/layout/IconLabelList"/>
    <dgm:cxn modelId="{314BFE33-1931-4D08-83D4-377B6A2C8506}" type="presParOf" srcId="{DAA779C9-CCC8-4386-BBDD-CBA3E80A85E4}" destId="{9C5C76C6-6110-44B0-82B3-0D5B112CA58E}" srcOrd="2" destOrd="0" presId="urn:microsoft.com/office/officeart/2018/2/layout/IconLabelList"/>
    <dgm:cxn modelId="{47E144D7-025E-42B8-9E7E-A8FC342B3B95}" type="presParOf" srcId="{9C5C76C6-6110-44B0-82B3-0D5B112CA58E}" destId="{C6C0E706-E9ED-4093-8C1B-FEFDCF1B38B1}" srcOrd="0" destOrd="0" presId="urn:microsoft.com/office/officeart/2018/2/layout/IconLabelList"/>
    <dgm:cxn modelId="{D7A50CA5-9EAF-4A50-A3AC-4B8228C7C6BB}" type="presParOf" srcId="{9C5C76C6-6110-44B0-82B3-0D5B112CA58E}" destId="{52F4F9DE-8392-48D2-9A6E-F7BB4DD0C31E}" srcOrd="1" destOrd="0" presId="urn:microsoft.com/office/officeart/2018/2/layout/IconLabelList"/>
    <dgm:cxn modelId="{783E4FAD-4789-4AFD-B51A-405358A4CE88}" type="presParOf" srcId="{9C5C76C6-6110-44B0-82B3-0D5B112CA58E}" destId="{FA438034-F038-464B-BA5E-C0EB002FB9D1}" srcOrd="2" destOrd="0" presId="urn:microsoft.com/office/officeart/2018/2/layout/IconLabelList"/>
    <dgm:cxn modelId="{2DF3F6A3-221C-48C5-9C44-F25CF0114DE5}" type="presParOf" srcId="{DAA779C9-CCC8-4386-BBDD-CBA3E80A85E4}" destId="{08E9477A-4385-422A-8AE6-276B84DC0764}" srcOrd="3" destOrd="0" presId="urn:microsoft.com/office/officeart/2018/2/layout/IconLabelList"/>
    <dgm:cxn modelId="{8D9957EB-DB4B-4D48-AA63-ABE1F7C82E73}" type="presParOf" srcId="{DAA779C9-CCC8-4386-BBDD-CBA3E80A85E4}" destId="{B7DC4F92-C880-4547-A568-74A99B138240}" srcOrd="4" destOrd="0" presId="urn:microsoft.com/office/officeart/2018/2/layout/IconLabelList"/>
    <dgm:cxn modelId="{2290FCE5-E06E-42E2-AF3E-CCC225BDBB8E}" type="presParOf" srcId="{B7DC4F92-C880-4547-A568-74A99B138240}" destId="{B2FD19EA-600F-4238-8A67-4645667C11F8}" srcOrd="0" destOrd="0" presId="urn:microsoft.com/office/officeart/2018/2/layout/IconLabelList"/>
    <dgm:cxn modelId="{70CB170B-1154-4D1C-B223-7BC5523392A0}" type="presParOf" srcId="{B7DC4F92-C880-4547-A568-74A99B138240}" destId="{5FC6E679-37D7-45E7-A570-A27FEBE9719F}" srcOrd="1" destOrd="0" presId="urn:microsoft.com/office/officeart/2018/2/layout/IconLabelList"/>
    <dgm:cxn modelId="{CC06A833-B89F-4385-9310-30B0A69256CF}" type="presParOf" srcId="{B7DC4F92-C880-4547-A568-74A99B138240}" destId="{9434100D-D640-4C10-93E1-B691C3A1397B}"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23FA3FF-F533-4986-8501-31E7B44430A3}">
      <dsp:nvSpPr>
        <dsp:cNvPr id="0" name=""/>
        <dsp:cNvSpPr/>
      </dsp:nvSpPr>
      <dsp:spPr>
        <a:xfrm>
          <a:off x="0" y="666"/>
          <a:ext cx="7452360"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1AA9D10-08B1-4366-9248-DE923FB81DC7}">
      <dsp:nvSpPr>
        <dsp:cNvPr id="0" name=""/>
        <dsp:cNvSpPr/>
      </dsp:nvSpPr>
      <dsp:spPr>
        <a:xfrm>
          <a:off x="0" y="666"/>
          <a:ext cx="7452360" cy="10916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GB" sz="2400" kern="1200" dirty="0">
              <a:latin typeface="+mn-lt"/>
              <a:cs typeface="Times New Roman" panose="02020603050405020304" pitchFamily="18" charset="0"/>
            </a:rPr>
            <a:t>Develop a virtual creature inside a virtual space.</a:t>
          </a:r>
          <a:endParaRPr lang="en-US" sz="2400" kern="1200" dirty="0">
            <a:latin typeface="+mn-lt"/>
            <a:cs typeface="Times New Roman" panose="02020603050405020304" pitchFamily="18" charset="0"/>
          </a:endParaRPr>
        </a:p>
      </dsp:txBody>
      <dsp:txXfrm>
        <a:off x="0" y="666"/>
        <a:ext cx="7452360" cy="1091674"/>
      </dsp:txXfrm>
    </dsp:sp>
    <dsp:sp modelId="{075B7D16-E3F5-421B-8984-2DA9D30B3FD4}">
      <dsp:nvSpPr>
        <dsp:cNvPr id="0" name=""/>
        <dsp:cNvSpPr/>
      </dsp:nvSpPr>
      <dsp:spPr>
        <a:xfrm>
          <a:off x="0" y="1092341"/>
          <a:ext cx="7452360"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9F8E9D6-69FD-421E-971E-7299E06587D1}">
      <dsp:nvSpPr>
        <dsp:cNvPr id="0" name=""/>
        <dsp:cNvSpPr/>
      </dsp:nvSpPr>
      <dsp:spPr>
        <a:xfrm>
          <a:off x="0" y="1092341"/>
          <a:ext cx="7452360" cy="10916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GB" sz="2400" kern="1200" dirty="0">
              <a:latin typeface="+mn-lt"/>
              <a:cs typeface="Times New Roman" panose="02020603050405020304" pitchFamily="18" charset="0"/>
            </a:rPr>
            <a:t>Experiment with computationally intelligent algorithms to simulate evolution.</a:t>
          </a:r>
          <a:endParaRPr lang="en-US" sz="2400" kern="1200" dirty="0">
            <a:latin typeface="+mn-lt"/>
            <a:cs typeface="Times New Roman" panose="02020603050405020304" pitchFamily="18" charset="0"/>
          </a:endParaRPr>
        </a:p>
      </dsp:txBody>
      <dsp:txXfrm>
        <a:off x="0" y="1092341"/>
        <a:ext cx="7452360" cy="1091674"/>
      </dsp:txXfrm>
    </dsp:sp>
    <dsp:sp modelId="{6A4AE055-6D79-4ADA-87D4-59BE6177CD94}">
      <dsp:nvSpPr>
        <dsp:cNvPr id="0" name=""/>
        <dsp:cNvSpPr/>
      </dsp:nvSpPr>
      <dsp:spPr>
        <a:xfrm>
          <a:off x="0" y="2184015"/>
          <a:ext cx="7452360"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9A67FB6-6738-4021-9B02-8629916B4477}">
      <dsp:nvSpPr>
        <dsp:cNvPr id="0" name=""/>
        <dsp:cNvSpPr/>
      </dsp:nvSpPr>
      <dsp:spPr>
        <a:xfrm>
          <a:off x="0" y="2184015"/>
          <a:ext cx="7452360" cy="10916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GB" sz="2400" kern="1200" dirty="0">
              <a:latin typeface="+mn-lt"/>
              <a:cs typeface="Times New Roman" panose="02020603050405020304" pitchFamily="18" charset="0"/>
            </a:rPr>
            <a:t>Question if current models of technology or resources are optimal or how they can become optimal.</a:t>
          </a:r>
          <a:endParaRPr lang="en-US" sz="2400" kern="1200" dirty="0">
            <a:latin typeface="+mn-lt"/>
            <a:cs typeface="Times New Roman" panose="02020603050405020304" pitchFamily="18" charset="0"/>
          </a:endParaRPr>
        </a:p>
      </dsp:txBody>
      <dsp:txXfrm>
        <a:off x="0" y="2184015"/>
        <a:ext cx="7452360" cy="1091674"/>
      </dsp:txXfrm>
    </dsp:sp>
    <dsp:sp modelId="{0CA8B7EA-EC49-430B-95FE-68E760A28278}">
      <dsp:nvSpPr>
        <dsp:cNvPr id="0" name=""/>
        <dsp:cNvSpPr/>
      </dsp:nvSpPr>
      <dsp:spPr>
        <a:xfrm>
          <a:off x="0" y="3275690"/>
          <a:ext cx="7452360"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5837B2C-C24F-4827-A8C2-4CD50C162EFF}">
      <dsp:nvSpPr>
        <dsp:cNvPr id="0" name=""/>
        <dsp:cNvSpPr/>
      </dsp:nvSpPr>
      <dsp:spPr>
        <a:xfrm>
          <a:off x="0" y="3275690"/>
          <a:ext cx="7452360" cy="10916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GB" sz="2400" kern="1200" dirty="0">
              <a:latin typeface="+mn-lt"/>
              <a:cs typeface="Times New Roman" panose="02020603050405020304" pitchFamily="18" charset="0"/>
            </a:rPr>
            <a:t>Inspired by Karl Sims’ Evolving Virtual Creatures project.</a:t>
          </a:r>
          <a:endParaRPr lang="en-US" sz="2400" kern="1200" dirty="0">
            <a:latin typeface="+mn-lt"/>
            <a:cs typeface="Times New Roman" panose="02020603050405020304" pitchFamily="18" charset="0"/>
          </a:endParaRPr>
        </a:p>
      </dsp:txBody>
      <dsp:txXfrm>
        <a:off x="0" y="3275690"/>
        <a:ext cx="7452360" cy="1091674"/>
      </dsp:txXfrm>
    </dsp:sp>
    <dsp:sp modelId="{AED48D71-1464-4065-BA3C-DA9AA19485DB}">
      <dsp:nvSpPr>
        <dsp:cNvPr id="0" name=""/>
        <dsp:cNvSpPr/>
      </dsp:nvSpPr>
      <dsp:spPr>
        <a:xfrm>
          <a:off x="0" y="4367364"/>
          <a:ext cx="7452360"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765E089-C8A4-4DBC-A52E-C68179BA1378}">
      <dsp:nvSpPr>
        <dsp:cNvPr id="0" name=""/>
        <dsp:cNvSpPr/>
      </dsp:nvSpPr>
      <dsp:spPr>
        <a:xfrm>
          <a:off x="0" y="4367364"/>
          <a:ext cx="7452360" cy="10916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GB" sz="2400" kern="1200" dirty="0">
              <a:latin typeface="+mn-lt"/>
              <a:cs typeface="Times New Roman" panose="02020603050405020304" pitchFamily="18" charset="0"/>
            </a:rPr>
            <a:t>Long term product – design testing platform for innovators and engineers.</a:t>
          </a:r>
          <a:endParaRPr lang="en-US" sz="2400" kern="1200" dirty="0">
            <a:latin typeface="+mn-lt"/>
            <a:cs typeface="Times New Roman" panose="02020603050405020304" pitchFamily="18" charset="0"/>
          </a:endParaRPr>
        </a:p>
      </dsp:txBody>
      <dsp:txXfrm>
        <a:off x="0" y="4367364"/>
        <a:ext cx="7452360" cy="109167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0213CB-61B7-475A-A430-A7E87CF5701C}">
      <dsp:nvSpPr>
        <dsp:cNvPr id="0" name=""/>
        <dsp:cNvSpPr/>
      </dsp:nvSpPr>
      <dsp:spPr>
        <a:xfrm>
          <a:off x="0" y="844244"/>
          <a:ext cx="6967728" cy="1828575"/>
        </a:xfrm>
        <a:prstGeom prst="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40773" tIns="895604" rIns="540773" bIns="305816" numCol="1" spcCol="1270" anchor="t" anchorCtr="0">
          <a:noAutofit/>
        </a:bodyPr>
        <a:lstStyle/>
        <a:p>
          <a:pPr marL="285750" lvl="1" indent="-285750" algn="l" defTabSz="1911350">
            <a:lnSpc>
              <a:spcPct val="90000"/>
            </a:lnSpc>
            <a:spcBef>
              <a:spcPct val="0"/>
            </a:spcBef>
            <a:spcAft>
              <a:spcPct val="15000"/>
            </a:spcAft>
            <a:buChar char="•"/>
          </a:pPr>
          <a:r>
            <a:rPr lang="en-US" sz="4300" kern="1200" dirty="0"/>
            <a:t>Genetic configuration</a:t>
          </a:r>
        </a:p>
      </dsp:txBody>
      <dsp:txXfrm>
        <a:off x="0" y="844244"/>
        <a:ext cx="6967728" cy="1828575"/>
      </dsp:txXfrm>
    </dsp:sp>
    <dsp:sp modelId="{6A485EB1-A920-4947-9F83-F721023926F4}">
      <dsp:nvSpPr>
        <dsp:cNvPr id="0" name=""/>
        <dsp:cNvSpPr/>
      </dsp:nvSpPr>
      <dsp:spPr>
        <a:xfrm>
          <a:off x="348386" y="209564"/>
          <a:ext cx="4877409" cy="126936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4354" tIns="0" rIns="184354" bIns="0" numCol="1" spcCol="1270" anchor="ctr" anchorCtr="0">
          <a:noAutofit/>
        </a:bodyPr>
        <a:lstStyle/>
        <a:p>
          <a:pPr marL="0" lvl="0" indent="0" algn="l" defTabSz="1911350">
            <a:lnSpc>
              <a:spcPct val="90000"/>
            </a:lnSpc>
            <a:spcBef>
              <a:spcPct val="0"/>
            </a:spcBef>
            <a:spcAft>
              <a:spcPct val="35000"/>
            </a:spcAft>
            <a:buNone/>
          </a:pPr>
          <a:r>
            <a:rPr lang="en-GB" sz="4300" kern="1200" dirty="0"/>
            <a:t>Genotype</a:t>
          </a:r>
          <a:endParaRPr lang="en-US" sz="4300" kern="1200" dirty="0"/>
        </a:p>
      </dsp:txBody>
      <dsp:txXfrm>
        <a:off x="410351" y="271529"/>
        <a:ext cx="4753479" cy="1145430"/>
      </dsp:txXfrm>
    </dsp:sp>
    <dsp:sp modelId="{A1A49C89-528A-4C04-9AC7-C7AD5C7EAC9D}">
      <dsp:nvSpPr>
        <dsp:cNvPr id="0" name=""/>
        <dsp:cNvSpPr/>
      </dsp:nvSpPr>
      <dsp:spPr>
        <a:xfrm>
          <a:off x="0" y="3539700"/>
          <a:ext cx="6967728" cy="1828575"/>
        </a:xfrm>
        <a:prstGeom prst="rect">
          <a:avLst/>
        </a:prstGeom>
        <a:solidFill>
          <a:schemeClr val="lt1">
            <a:alpha val="90000"/>
            <a:hueOff val="0"/>
            <a:satOff val="0"/>
            <a:lumOff val="0"/>
            <a:alphaOff val="0"/>
          </a:schemeClr>
        </a:solidFill>
        <a:ln w="12700" cap="flat" cmpd="sng" algn="ctr">
          <a:solidFill>
            <a:schemeClr val="accent5">
              <a:hueOff val="17409864"/>
              <a:satOff val="7692"/>
              <a:lumOff val="-843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40773" tIns="895604" rIns="540773" bIns="305816" numCol="1" spcCol="1270" anchor="t" anchorCtr="0">
          <a:noAutofit/>
        </a:bodyPr>
        <a:lstStyle/>
        <a:p>
          <a:pPr marL="285750" lvl="1" indent="-285750" algn="l" defTabSz="1911350">
            <a:lnSpc>
              <a:spcPct val="90000"/>
            </a:lnSpc>
            <a:spcBef>
              <a:spcPct val="0"/>
            </a:spcBef>
            <a:spcAft>
              <a:spcPct val="15000"/>
            </a:spcAft>
            <a:buChar char="•"/>
          </a:pPr>
          <a:r>
            <a:rPr lang="en-US" sz="4300" kern="1200" dirty="0"/>
            <a:t>Genetic Output</a:t>
          </a:r>
        </a:p>
      </dsp:txBody>
      <dsp:txXfrm>
        <a:off x="0" y="3539700"/>
        <a:ext cx="6967728" cy="1828575"/>
      </dsp:txXfrm>
    </dsp:sp>
    <dsp:sp modelId="{5E96EE32-719A-4DA0-94A7-2F78AB2BC5B5}">
      <dsp:nvSpPr>
        <dsp:cNvPr id="0" name=""/>
        <dsp:cNvSpPr/>
      </dsp:nvSpPr>
      <dsp:spPr>
        <a:xfrm>
          <a:off x="348386" y="2905020"/>
          <a:ext cx="4877409" cy="1269360"/>
        </a:xfrm>
        <a:prstGeom prst="roundRect">
          <a:avLst/>
        </a:prstGeom>
        <a:solidFill>
          <a:schemeClr val="accent5">
            <a:hueOff val="17409864"/>
            <a:satOff val="7692"/>
            <a:lumOff val="-843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4354" tIns="0" rIns="184354" bIns="0" numCol="1" spcCol="1270" anchor="ctr" anchorCtr="0">
          <a:noAutofit/>
        </a:bodyPr>
        <a:lstStyle/>
        <a:p>
          <a:pPr marL="0" lvl="0" indent="0" algn="l" defTabSz="1911350">
            <a:lnSpc>
              <a:spcPct val="90000"/>
            </a:lnSpc>
            <a:spcBef>
              <a:spcPct val="0"/>
            </a:spcBef>
            <a:spcAft>
              <a:spcPct val="35000"/>
            </a:spcAft>
            <a:buNone/>
          </a:pPr>
          <a:r>
            <a:rPr lang="en-GB" sz="4300" kern="1200" dirty="0"/>
            <a:t>Phenotype</a:t>
          </a:r>
          <a:endParaRPr lang="en-US" sz="4300" kern="1200" dirty="0"/>
        </a:p>
      </dsp:txBody>
      <dsp:txXfrm>
        <a:off x="410351" y="2966985"/>
        <a:ext cx="4753479" cy="114543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CF5D84-337E-4411-A92D-55DC0CC1E89B}">
      <dsp:nvSpPr>
        <dsp:cNvPr id="0" name=""/>
        <dsp:cNvSpPr/>
      </dsp:nvSpPr>
      <dsp:spPr>
        <a:xfrm>
          <a:off x="502511" y="779439"/>
          <a:ext cx="534731" cy="53473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C22F821-0CCB-452C-A1A6-8379D0478C4B}">
      <dsp:nvSpPr>
        <dsp:cNvPr id="0" name=""/>
        <dsp:cNvSpPr/>
      </dsp:nvSpPr>
      <dsp:spPr>
        <a:xfrm>
          <a:off x="5975" y="1370095"/>
          <a:ext cx="1527803" cy="6774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b="1"/>
          </a:pPr>
          <a:r>
            <a:rPr lang="en-GB" sz="1400" kern="1200"/>
            <a:t>Modifying existing car test.</a:t>
          </a:r>
          <a:endParaRPr lang="en-US" sz="1400" kern="1200"/>
        </a:p>
      </dsp:txBody>
      <dsp:txXfrm>
        <a:off x="5975" y="1370095"/>
        <a:ext cx="1527803" cy="677430"/>
      </dsp:txXfrm>
    </dsp:sp>
    <dsp:sp modelId="{4A7F4554-074C-4127-A8E8-43B381A42E66}">
      <dsp:nvSpPr>
        <dsp:cNvPr id="0" name=""/>
        <dsp:cNvSpPr/>
      </dsp:nvSpPr>
      <dsp:spPr>
        <a:xfrm>
          <a:off x="5975" y="2073538"/>
          <a:ext cx="1527803" cy="6480"/>
        </a:xfrm>
        <a:prstGeom prst="rect">
          <a:avLst/>
        </a:prstGeom>
        <a:noFill/>
        <a:ln>
          <a:noFill/>
        </a:ln>
        <a:effectLst/>
      </dsp:spPr>
      <dsp:style>
        <a:lnRef idx="0">
          <a:scrgbClr r="0" g="0" b="0"/>
        </a:lnRef>
        <a:fillRef idx="0">
          <a:scrgbClr r="0" g="0" b="0"/>
        </a:fillRef>
        <a:effectRef idx="0">
          <a:scrgbClr r="0" g="0" b="0"/>
        </a:effectRef>
        <a:fontRef idx="minor"/>
      </dsp:style>
    </dsp:sp>
    <dsp:sp modelId="{45722E17-B27A-45F2-BC30-6B0AF9352C96}">
      <dsp:nvSpPr>
        <dsp:cNvPr id="0" name=""/>
        <dsp:cNvSpPr/>
      </dsp:nvSpPr>
      <dsp:spPr>
        <a:xfrm>
          <a:off x="2297680" y="779439"/>
          <a:ext cx="534731" cy="53473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B5C7461-0904-45B3-B0FA-A47C0BD04A8A}">
      <dsp:nvSpPr>
        <dsp:cNvPr id="0" name=""/>
        <dsp:cNvSpPr/>
      </dsp:nvSpPr>
      <dsp:spPr>
        <a:xfrm>
          <a:off x="1801144" y="1370095"/>
          <a:ext cx="1527803" cy="6774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b="1"/>
          </a:pPr>
          <a:r>
            <a:rPr lang="en-GB" sz="1400" kern="1200"/>
            <a:t>Generating objective.</a:t>
          </a:r>
          <a:endParaRPr lang="en-US" sz="1400" kern="1200"/>
        </a:p>
      </dsp:txBody>
      <dsp:txXfrm>
        <a:off x="1801144" y="1370095"/>
        <a:ext cx="1527803" cy="677430"/>
      </dsp:txXfrm>
    </dsp:sp>
    <dsp:sp modelId="{1FB76B81-326B-4B69-B8C8-8A50E0C2CA60}">
      <dsp:nvSpPr>
        <dsp:cNvPr id="0" name=""/>
        <dsp:cNvSpPr/>
      </dsp:nvSpPr>
      <dsp:spPr>
        <a:xfrm>
          <a:off x="1801144" y="2073538"/>
          <a:ext cx="1527803" cy="6480"/>
        </a:xfrm>
        <a:prstGeom prst="rect">
          <a:avLst/>
        </a:prstGeom>
        <a:noFill/>
        <a:ln>
          <a:noFill/>
        </a:ln>
        <a:effectLst/>
      </dsp:spPr>
      <dsp:style>
        <a:lnRef idx="0">
          <a:scrgbClr r="0" g="0" b="0"/>
        </a:lnRef>
        <a:fillRef idx="0">
          <a:scrgbClr r="0" g="0" b="0"/>
        </a:fillRef>
        <a:effectRef idx="0">
          <a:scrgbClr r="0" g="0" b="0"/>
        </a:effectRef>
        <a:fontRef idx="minor"/>
      </dsp:style>
    </dsp:sp>
    <dsp:sp modelId="{2587F5C2-2E30-4940-B834-6309D8D8522A}">
      <dsp:nvSpPr>
        <dsp:cNvPr id="0" name=""/>
        <dsp:cNvSpPr/>
      </dsp:nvSpPr>
      <dsp:spPr>
        <a:xfrm>
          <a:off x="4092849" y="779439"/>
          <a:ext cx="534731" cy="53473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4526FE2-4118-4A88-BEBD-1C15DC80AA4D}">
      <dsp:nvSpPr>
        <dsp:cNvPr id="0" name=""/>
        <dsp:cNvSpPr/>
      </dsp:nvSpPr>
      <dsp:spPr>
        <a:xfrm>
          <a:off x="3596313" y="1370095"/>
          <a:ext cx="1527803" cy="6774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b="1"/>
          </a:pPr>
          <a:r>
            <a:rPr lang="en-GB" sz="1400" kern="1200"/>
            <a:t>Deciding on fitness evaluation points.</a:t>
          </a:r>
          <a:endParaRPr lang="en-US" sz="1400" kern="1200"/>
        </a:p>
      </dsp:txBody>
      <dsp:txXfrm>
        <a:off x="3596313" y="1370095"/>
        <a:ext cx="1527803" cy="677430"/>
      </dsp:txXfrm>
    </dsp:sp>
    <dsp:sp modelId="{ACD773AB-74D9-4F5C-B29C-0800FD442D8B}">
      <dsp:nvSpPr>
        <dsp:cNvPr id="0" name=""/>
        <dsp:cNvSpPr/>
      </dsp:nvSpPr>
      <dsp:spPr>
        <a:xfrm>
          <a:off x="3596313" y="2073538"/>
          <a:ext cx="1527803" cy="6480"/>
        </a:xfrm>
        <a:prstGeom prst="rect">
          <a:avLst/>
        </a:prstGeom>
        <a:noFill/>
        <a:ln>
          <a:noFill/>
        </a:ln>
        <a:effectLst/>
      </dsp:spPr>
      <dsp:style>
        <a:lnRef idx="0">
          <a:scrgbClr r="0" g="0" b="0"/>
        </a:lnRef>
        <a:fillRef idx="0">
          <a:scrgbClr r="0" g="0" b="0"/>
        </a:fillRef>
        <a:effectRef idx="0">
          <a:scrgbClr r="0" g="0" b="0"/>
        </a:effectRef>
        <a:fontRef idx="minor"/>
      </dsp:style>
    </dsp:sp>
    <dsp:sp modelId="{E642875E-0DEC-48A8-A9E0-1D0A1EE23664}">
      <dsp:nvSpPr>
        <dsp:cNvPr id="0" name=""/>
        <dsp:cNvSpPr/>
      </dsp:nvSpPr>
      <dsp:spPr>
        <a:xfrm>
          <a:off x="5888018" y="779439"/>
          <a:ext cx="534731" cy="53473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82CD656-9B11-4561-ACDD-465E33F1E1EA}">
      <dsp:nvSpPr>
        <dsp:cNvPr id="0" name=""/>
        <dsp:cNvSpPr/>
      </dsp:nvSpPr>
      <dsp:spPr>
        <a:xfrm>
          <a:off x="5391482" y="1370095"/>
          <a:ext cx="1527803" cy="6774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b="1"/>
          </a:pPr>
          <a:r>
            <a:rPr lang="en-GB" sz="1400" kern="1200"/>
            <a:t>Fitness evaluation.</a:t>
          </a:r>
          <a:endParaRPr lang="en-US" sz="1400" kern="1200"/>
        </a:p>
      </dsp:txBody>
      <dsp:txXfrm>
        <a:off x="5391482" y="1370095"/>
        <a:ext cx="1527803" cy="677430"/>
      </dsp:txXfrm>
    </dsp:sp>
    <dsp:sp modelId="{DAAC4C29-3C7A-4A2D-B992-59F5090FC12B}">
      <dsp:nvSpPr>
        <dsp:cNvPr id="0" name=""/>
        <dsp:cNvSpPr/>
      </dsp:nvSpPr>
      <dsp:spPr>
        <a:xfrm>
          <a:off x="5391482" y="2073538"/>
          <a:ext cx="1527803" cy="6480"/>
        </a:xfrm>
        <a:prstGeom prst="rect">
          <a:avLst/>
        </a:prstGeom>
        <a:noFill/>
        <a:ln>
          <a:noFill/>
        </a:ln>
        <a:effectLst/>
      </dsp:spPr>
      <dsp:style>
        <a:lnRef idx="0">
          <a:scrgbClr r="0" g="0" b="0"/>
        </a:lnRef>
        <a:fillRef idx="0">
          <a:scrgbClr r="0" g="0" b="0"/>
        </a:fillRef>
        <a:effectRef idx="0">
          <a:scrgbClr r="0" g="0" b="0"/>
        </a:effectRef>
        <a:fontRef idx="minor"/>
      </dsp:style>
    </dsp:sp>
    <dsp:sp modelId="{7EF87BDD-CB91-41ED-9592-64BD83F3B446}">
      <dsp:nvSpPr>
        <dsp:cNvPr id="0" name=""/>
        <dsp:cNvSpPr/>
      </dsp:nvSpPr>
      <dsp:spPr>
        <a:xfrm>
          <a:off x="7683187" y="779439"/>
          <a:ext cx="534731" cy="534731"/>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5A2429A-C1FE-4343-80FA-9BA8FD3980CB}">
      <dsp:nvSpPr>
        <dsp:cNvPr id="0" name=""/>
        <dsp:cNvSpPr/>
      </dsp:nvSpPr>
      <dsp:spPr>
        <a:xfrm>
          <a:off x="7186651" y="1370095"/>
          <a:ext cx="1527803" cy="6774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b="1"/>
          </a:pPr>
          <a:r>
            <a:rPr lang="en-GB" sz="1400" kern="1200" dirty="0"/>
            <a:t>Genotype:</a:t>
          </a:r>
          <a:endParaRPr lang="en-US" sz="1400" kern="1200" dirty="0"/>
        </a:p>
      </dsp:txBody>
      <dsp:txXfrm>
        <a:off x="7186651" y="1370095"/>
        <a:ext cx="1527803" cy="677430"/>
      </dsp:txXfrm>
    </dsp:sp>
    <dsp:sp modelId="{D8105F9E-5230-45C0-802A-0E47DFFE9DED}">
      <dsp:nvSpPr>
        <dsp:cNvPr id="0" name=""/>
        <dsp:cNvSpPr/>
      </dsp:nvSpPr>
      <dsp:spPr>
        <a:xfrm>
          <a:off x="7186651" y="2073538"/>
          <a:ext cx="1527803" cy="6480"/>
        </a:xfrm>
        <a:prstGeom prst="rect">
          <a:avLst/>
        </a:prstGeom>
        <a:noFill/>
        <a:ln>
          <a:noFill/>
        </a:ln>
        <a:effectLst/>
      </dsp:spPr>
      <dsp:style>
        <a:lnRef idx="0">
          <a:scrgbClr r="0" g="0" b="0"/>
        </a:lnRef>
        <a:fillRef idx="0">
          <a:scrgbClr r="0" g="0" b="0"/>
        </a:fillRef>
        <a:effectRef idx="0">
          <a:scrgbClr r="0" g="0" b="0"/>
        </a:effectRef>
        <a:fontRef idx="minor"/>
      </dsp:style>
    </dsp:sp>
    <dsp:sp modelId="{57314125-A38F-4883-9B96-9C644D59EB2F}">
      <dsp:nvSpPr>
        <dsp:cNvPr id="0" name=""/>
        <dsp:cNvSpPr/>
      </dsp:nvSpPr>
      <dsp:spPr>
        <a:xfrm>
          <a:off x="9478356" y="779439"/>
          <a:ext cx="534731" cy="534731"/>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4DA16E4-23E2-4756-BFA2-1DA16149AD11}">
      <dsp:nvSpPr>
        <dsp:cNvPr id="0" name=""/>
        <dsp:cNvSpPr/>
      </dsp:nvSpPr>
      <dsp:spPr>
        <a:xfrm>
          <a:off x="8981820" y="1370095"/>
          <a:ext cx="1527803" cy="6774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b="1"/>
          </a:pPr>
          <a:r>
            <a:rPr lang="en-GB" sz="1400" kern="1200"/>
            <a:t>Perbutative Greedy tour Algorithm.</a:t>
          </a:r>
          <a:endParaRPr lang="en-US" sz="1400" kern="1200"/>
        </a:p>
      </dsp:txBody>
      <dsp:txXfrm>
        <a:off x="8981820" y="1370095"/>
        <a:ext cx="1527803" cy="677430"/>
      </dsp:txXfrm>
    </dsp:sp>
    <dsp:sp modelId="{9BCEEAF8-CC54-4BE3-A3DA-D08AD9FCA49E}">
      <dsp:nvSpPr>
        <dsp:cNvPr id="0" name=""/>
        <dsp:cNvSpPr/>
      </dsp:nvSpPr>
      <dsp:spPr>
        <a:xfrm>
          <a:off x="8981820" y="2073538"/>
          <a:ext cx="1527803" cy="6480"/>
        </a:xfrm>
        <a:prstGeom prst="rect">
          <a:avLst/>
        </a:prstGeom>
        <a:noFill/>
        <a:ln>
          <a:noFill/>
        </a:ln>
        <a:effectLst/>
      </dsp:spPr>
      <dsp:style>
        <a:lnRef idx="0">
          <a:scrgbClr r="0" g="0" b="0"/>
        </a:lnRef>
        <a:fillRef idx="0">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C0B9C6-A213-4D96-B3A2-166BF528D93D}">
      <dsp:nvSpPr>
        <dsp:cNvPr id="0" name=""/>
        <dsp:cNvSpPr/>
      </dsp:nvSpPr>
      <dsp:spPr>
        <a:xfrm>
          <a:off x="0" y="83897"/>
          <a:ext cx="6268770" cy="23985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r>
            <a:rPr lang="en-GB" sz="1000" kern="1200"/>
            <a:t>Begin test/timer.</a:t>
          </a:r>
          <a:endParaRPr lang="en-US" sz="1000" kern="1200"/>
        </a:p>
      </dsp:txBody>
      <dsp:txXfrm>
        <a:off x="11709" y="95606"/>
        <a:ext cx="6245352" cy="216432"/>
      </dsp:txXfrm>
    </dsp:sp>
    <dsp:sp modelId="{81217747-CA1A-4E02-AEE8-325D0415C371}">
      <dsp:nvSpPr>
        <dsp:cNvPr id="0" name=""/>
        <dsp:cNvSpPr/>
      </dsp:nvSpPr>
      <dsp:spPr>
        <a:xfrm>
          <a:off x="0" y="352547"/>
          <a:ext cx="6268770" cy="23985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r>
            <a:rPr lang="en-GB" sz="1000" kern="1200"/>
            <a:t>Evolve current best genome.</a:t>
          </a:r>
          <a:endParaRPr lang="en-US" sz="1000" kern="1200"/>
        </a:p>
      </dsp:txBody>
      <dsp:txXfrm>
        <a:off x="11709" y="364256"/>
        <a:ext cx="6245352" cy="216432"/>
      </dsp:txXfrm>
    </dsp:sp>
    <dsp:sp modelId="{006384F0-901D-4A18-9B49-98F603EE1820}">
      <dsp:nvSpPr>
        <dsp:cNvPr id="0" name=""/>
        <dsp:cNvSpPr/>
      </dsp:nvSpPr>
      <dsp:spPr>
        <a:xfrm>
          <a:off x="0" y="621197"/>
          <a:ext cx="6268770" cy="23985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r>
            <a:rPr lang="en-GB" sz="1000" kern="1200"/>
            <a:t>Wait for fitness evaluator.</a:t>
          </a:r>
          <a:endParaRPr lang="en-US" sz="1000" kern="1200"/>
        </a:p>
      </dsp:txBody>
      <dsp:txXfrm>
        <a:off x="11709" y="632906"/>
        <a:ext cx="6245352" cy="216432"/>
      </dsp:txXfrm>
    </dsp:sp>
    <dsp:sp modelId="{93FA2D79-79E6-4BEB-AABC-DBE475602AE8}">
      <dsp:nvSpPr>
        <dsp:cNvPr id="0" name=""/>
        <dsp:cNvSpPr/>
      </dsp:nvSpPr>
      <dsp:spPr>
        <a:xfrm>
          <a:off x="0" y="889848"/>
          <a:ext cx="6268770" cy="23985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r>
            <a:rPr lang="en-GB" sz="1000" kern="1200"/>
            <a:t>Invoke fitness evaluator.</a:t>
          </a:r>
          <a:endParaRPr lang="en-US" sz="1000" kern="1200"/>
        </a:p>
      </dsp:txBody>
      <dsp:txXfrm>
        <a:off x="11709" y="901557"/>
        <a:ext cx="6245352" cy="216432"/>
      </dsp:txXfrm>
    </dsp:sp>
    <dsp:sp modelId="{06DACE11-2CD5-4A74-8B5D-E3C09AD882E9}">
      <dsp:nvSpPr>
        <dsp:cNvPr id="0" name=""/>
        <dsp:cNvSpPr/>
      </dsp:nvSpPr>
      <dsp:spPr>
        <a:xfrm>
          <a:off x="0" y="1158498"/>
          <a:ext cx="6268770" cy="23985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r>
            <a:rPr lang="en-GB" sz="1000" kern="1200"/>
            <a:t>Stop timer.</a:t>
          </a:r>
          <a:endParaRPr lang="en-US" sz="1000" kern="1200"/>
        </a:p>
      </dsp:txBody>
      <dsp:txXfrm>
        <a:off x="11709" y="1170207"/>
        <a:ext cx="6245352" cy="216432"/>
      </dsp:txXfrm>
    </dsp:sp>
    <dsp:sp modelId="{A42BFB3B-E9B2-412B-BCB2-E350B4556160}">
      <dsp:nvSpPr>
        <dsp:cNvPr id="0" name=""/>
        <dsp:cNvSpPr/>
      </dsp:nvSpPr>
      <dsp:spPr>
        <a:xfrm>
          <a:off x="0" y="1427148"/>
          <a:ext cx="6268770" cy="23985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r>
            <a:rPr lang="en-GB" sz="1000" kern="1200"/>
            <a:t>Evaluate invocation.</a:t>
          </a:r>
          <a:endParaRPr lang="en-US" sz="1000" kern="1200"/>
        </a:p>
      </dsp:txBody>
      <dsp:txXfrm>
        <a:off x="11709" y="1438857"/>
        <a:ext cx="6245352" cy="216432"/>
      </dsp:txXfrm>
    </dsp:sp>
    <dsp:sp modelId="{D43AE218-F71F-4ED2-AE33-CD473D1AA7AC}">
      <dsp:nvSpPr>
        <dsp:cNvPr id="0" name=""/>
        <dsp:cNvSpPr/>
      </dsp:nvSpPr>
      <dsp:spPr>
        <a:xfrm>
          <a:off x="0" y="1695798"/>
          <a:ext cx="6268770" cy="23985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r>
            <a:rPr lang="en-GB" sz="1000" kern="1200"/>
            <a:t>If time is too long.</a:t>
          </a:r>
          <a:endParaRPr lang="en-US" sz="1000" kern="1200"/>
        </a:p>
      </dsp:txBody>
      <dsp:txXfrm>
        <a:off x="11709" y="1707507"/>
        <a:ext cx="6245352" cy="216432"/>
      </dsp:txXfrm>
    </dsp:sp>
    <dsp:sp modelId="{796A93A1-1B69-4FE5-A33C-B79317F96C86}">
      <dsp:nvSpPr>
        <dsp:cNvPr id="0" name=""/>
        <dsp:cNvSpPr/>
      </dsp:nvSpPr>
      <dsp:spPr>
        <a:xfrm>
          <a:off x="0" y="1964448"/>
          <a:ext cx="6268770" cy="23985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r>
            <a:rPr lang="en-GB" sz="1000" kern="1200"/>
            <a:t>If target met and with best speed.</a:t>
          </a:r>
          <a:endParaRPr lang="en-US" sz="1000" kern="1200"/>
        </a:p>
      </dsp:txBody>
      <dsp:txXfrm>
        <a:off x="11709" y="1976157"/>
        <a:ext cx="6245352" cy="216432"/>
      </dsp:txXfrm>
    </dsp:sp>
    <dsp:sp modelId="{D12A09E7-FBE3-4CF1-8A62-D62E84D691BB}">
      <dsp:nvSpPr>
        <dsp:cNvPr id="0" name=""/>
        <dsp:cNvSpPr/>
      </dsp:nvSpPr>
      <dsp:spPr>
        <a:xfrm>
          <a:off x="0" y="2233098"/>
          <a:ext cx="6268770" cy="23985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r>
            <a:rPr lang="en-GB" sz="1000" kern="1200"/>
            <a:t>If target met but slower than best.</a:t>
          </a:r>
          <a:endParaRPr lang="en-US" sz="1000" kern="1200"/>
        </a:p>
      </dsp:txBody>
      <dsp:txXfrm>
        <a:off x="11709" y="2244807"/>
        <a:ext cx="6245352" cy="216432"/>
      </dsp:txXfrm>
    </dsp:sp>
    <dsp:sp modelId="{FA4386CC-5131-4681-9F57-8C9673C0571B}">
      <dsp:nvSpPr>
        <dsp:cNvPr id="0" name=""/>
        <dsp:cNvSpPr/>
      </dsp:nvSpPr>
      <dsp:spPr>
        <a:xfrm>
          <a:off x="0" y="2501748"/>
          <a:ext cx="6268770" cy="23985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r>
            <a:rPr lang="en-GB" sz="1000" kern="1200" dirty="0"/>
            <a:t>Start again.</a:t>
          </a:r>
          <a:endParaRPr lang="en-US" sz="1000" kern="1200" dirty="0"/>
        </a:p>
      </dsp:txBody>
      <dsp:txXfrm>
        <a:off x="11709" y="2513457"/>
        <a:ext cx="6245352" cy="21643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78D63F-67E3-496D-9293-8C6BD1E83661}">
      <dsp:nvSpPr>
        <dsp:cNvPr id="0" name=""/>
        <dsp:cNvSpPr/>
      </dsp:nvSpPr>
      <dsp:spPr>
        <a:xfrm>
          <a:off x="0" y="23935"/>
          <a:ext cx="6268770" cy="35977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GB" sz="1500" kern="1200" dirty="0"/>
            <a:t>Store provided genome from EVC.</a:t>
          </a:r>
          <a:endParaRPr lang="en-US" sz="1500" kern="1200" dirty="0"/>
        </a:p>
      </dsp:txBody>
      <dsp:txXfrm>
        <a:off x="17563" y="41498"/>
        <a:ext cx="6233644" cy="324648"/>
      </dsp:txXfrm>
    </dsp:sp>
    <dsp:sp modelId="{EC0F2876-7073-4884-8576-14DDBD419085}">
      <dsp:nvSpPr>
        <dsp:cNvPr id="0" name=""/>
        <dsp:cNvSpPr/>
      </dsp:nvSpPr>
      <dsp:spPr>
        <a:xfrm>
          <a:off x="0" y="426910"/>
          <a:ext cx="6268770" cy="35977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GB" sz="1500" kern="1200" dirty="0"/>
            <a:t>Select a number of genes to change.</a:t>
          </a:r>
          <a:endParaRPr lang="en-US" sz="1500" kern="1200" dirty="0"/>
        </a:p>
      </dsp:txBody>
      <dsp:txXfrm>
        <a:off x="17563" y="444473"/>
        <a:ext cx="6233644" cy="324648"/>
      </dsp:txXfrm>
    </dsp:sp>
    <dsp:sp modelId="{00EF11AE-D696-42C9-9E7B-284AC8B23C6A}">
      <dsp:nvSpPr>
        <dsp:cNvPr id="0" name=""/>
        <dsp:cNvSpPr/>
      </dsp:nvSpPr>
      <dsp:spPr>
        <a:xfrm>
          <a:off x="0" y="829885"/>
          <a:ext cx="6268770" cy="35977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GB" sz="1500" kern="1200" dirty="0"/>
            <a:t>Is number of changes more than 0?</a:t>
          </a:r>
          <a:endParaRPr lang="en-US" sz="1500" kern="1200" dirty="0"/>
        </a:p>
      </dsp:txBody>
      <dsp:txXfrm>
        <a:off x="17563" y="847448"/>
        <a:ext cx="6233644" cy="324648"/>
      </dsp:txXfrm>
    </dsp:sp>
    <dsp:sp modelId="{8EF98E0E-A4DF-4857-B5F6-FA877C8A543F}">
      <dsp:nvSpPr>
        <dsp:cNvPr id="0" name=""/>
        <dsp:cNvSpPr/>
      </dsp:nvSpPr>
      <dsp:spPr>
        <a:xfrm>
          <a:off x="0" y="1232860"/>
          <a:ext cx="6268770" cy="35977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GB" sz="1500" kern="1200" dirty="0"/>
            <a:t>Generate random number.</a:t>
          </a:r>
          <a:endParaRPr lang="en-US" sz="1500" kern="1200" dirty="0"/>
        </a:p>
      </dsp:txBody>
      <dsp:txXfrm>
        <a:off x="17563" y="1250423"/>
        <a:ext cx="6233644" cy="324648"/>
      </dsp:txXfrm>
    </dsp:sp>
    <dsp:sp modelId="{D22BDFD7-D382-4A8A-B82E-DF6A19589D91}">
      <dsp:nvSpPr>
        <dsp:cNvPr id="0" name=""/>
        <dsp:cNvSpPr/>
      </dsp:nvSpPr>
      <dsp:spPr>
        <a:xfrm>
          <a:off x="0" y="1635835"/>
          <a:ext cx="6268770" cy="35977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GB" sz="1500" kern="1200" dirty="0"/>
            <a:t>If number is x or y?</a:t>
          </a:r>
          <a:endParaRPr lang="en-US" sz="1500" kern="1200" dirty="0"/>
        </a:p>
      </dsp:txBody>
      <dsp:txXfrm>
        <a:off x="17563" y="1653398"/>
        <a:ext cx="6233644" cy="324648"/>
      </dsp:txXfrm>
    </dsp:sp>
    <dsp:sp modelId="{31E6DEAB-9529-46EE-A24B-89B6E56F2413}">
      <dsp:nvSpPr>
        <dsp:cNvPr id="0" name=""/>
        <dsp:cNvSpPr/>
      </dsp:nvSpPr>
      <dsp:spPr>
        <a:xfrm>
          <a:off x="0" y="2038810"/>
          <a:ext cx="6268770" cy="35977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GB" sz="1500" kern="1200" dirty="0"/>
            <a:t>Replace old gene with new.</a:t>
          </a:r>
          <a:endParaRPr lang="en-US" sz="1500" kern="1200" dirty="0"/>
        </a:p>
      </dsp:txBody>
      <dsp:txXfrm>
        <a:off x="17563" y="2056373"/>
        <a:ext cx="6233644" cy="324648"/>
      </dsp:txXfrm>
    </dsp:sp>
    <dsp:sp modelId="{32F0ABDE-B736-42EF-8916-C405CFBE1A49}">
      <dsp:nvSpPr>
        <dsp:cNvPr id="0" name=""/>
        <dsp:cNvSpPr/>
      </dsp:nvSpPr>
      <dsp:spPr>
        <a:xfrm>
          <a:off x="0" y="2441785"/>
          <a:ext cx="6268770" cy="35977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GB" sz="1500" kern="1200" dirty="0"/>
            <a:t>Return new genome to EVC.</a:t>
          </a:r>
          <a:endParaRPr lang="en-US" sz="1500" kern="1200" dirty="0"/>
        </a:p>
      </dsp:txBody>
      <dsp:txXfrm>
        <a:off x="17563" y="2459348"/>
        <a:ext cx="6233644" cy="32464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E98BE0-763D-427B-AD43-229115BE14F4}">
      <dsp:nvSpPr>
        <dsp:cNvPr id="0" name=""/>
        <dsp:cNvSpPr/>
      </dsp:nvSpPr>
      <dsp:spPr>
        <a:xfrm>
          <a:off x="484281" y="1089"/>
          <a:ext cx="2980591" cy="1788354"/>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GB" sz="3300" kern="1200"/>
            <a:t>Wheel Radius: 0.01f to 1.0f</a:t>
          </a:r>
          <a:endParaRPr lang="en-US" sz="3300" kern="1200"/>
        </a:p>
      </dsp:txBody>
      <dsp:txXfrm>
        <a:off x="484281" y="1089"/>
        <a:ext cx="2980591" cy="1788354"/>
      </dsp:txXfrm>
    </dsp:sp>
    <dsp:sp modelId="{A1759D8B-F5CE-42CB-AA15-B1ABA5BECE5E}">
      <dsp:nvSpPr>
        <dsp:cNvPr id="0" name=""/>
        <dsp:cNvSpPr/>
      </dsp:nvSpPr>
      <dsp:spPr>
        <a:xfrm>
          <a:off x="3762932" y="1089"/>
          <a:ext cx="2980591" cy="1788354"/>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GB" sz="3300" kern="1200"/>
            <a:t>Wheel Speed: -200.0f to 0.0f</a:t>
          </a:r>
          <a:endParaRPr lang="en-US" sz="3300" kern="1200"/>
        </a:p>
      </dsp:txBody>
      <dsp:txXfrm>
        <a:off x="3762932" y="1089"/>
        <a:ext cx="2980591" cy="1788354"/>
      </dsp:txXfrm>
    </dsp:sp>
    <dsp:sp modelId="{3D801C36-3534-47AE-A521-D01096CDE572}">
      <dsp:nvSpPr>
        <dsp:cNvPr id="0" name=""/>
        <dsp:cNvSpPr/>
      </dsp:nvSpPr>
      <dsp:spPr>
        <a:xfrm>
          <a:off x="7041582" y="1089"/>
          <a:ext cx="2980591" cy="1788354"/>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GB" sz="3300" kern="1200"/>
            <a:t>Wheel Torque: 0.0f to 100.0f</a:t>
          </a:r>
          <a:endParaRPr lang="en-US" sz="3300" kern="1200"/>
        </a:p>
      </dsp:txBody>
      <dsp:txXfrm>
        <a:off x="7041582" y="1089"/>
        <a:ext cx="2980591" cy="1788354"/>
      </dsp:txXfrm>
    </dsp:sp>
    <dsp:sp modelId="{097184FA-BD25-49AD-96CC-33C6960DD28D}">
      <dsp:nvSpPr>
        <dsp:cNvPr id="0" name=""/>
        <dsp:cNvSpPr/>
      </dsp:nvSpPr>
      <dsp:spPr>
        <a:xfrm>
          <a:off x="2123607" y="2087503"/>
          <a:ext cx="2980591" cy="1788354"/>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GB" sz="3300" kern="1200"/>
            <a:t>Frequency Dampening: 1.0f to 10.0f</a:t>
          </a:r>
          <a:endParaRPr lang="en-US" sz="3300" kern="1200"/>
        </a:p>
      </dsp:txBody>
      <dsp:txXfrm>
        <a:off x="2123607" y="2087503"/>
        <a:ext cx="2980591" cy="1788354"/>
      </dsp:txXfrm>
    </dsp:sp>
    <dsp:sp modelId="{2EC95A3A-F881-4C14-8850-194BF9B56C59}">
      <dsp:nvSpPr>
        <dsp:cNvPr id="0" name=""/>
        <dsp:cNvSpPr/>
      </dsp:nvSpPr>
      <dsp:spPr>
        <a:xfrm>
          <a:off x="5402257" y="2087503"/>
          <a:ext cx="2980591" cy="1788354"/>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GB" sz="3300" strike="sngStrike" kern="1200" dirty="0"/>
            <a:t>Wheel Activated: True/False</a:t>
          </a:r>
          <a:endParaRPr lang="en-US" sz="3300" strike="sngStrike" kern="1200" dirty="0"/>
        </a:p>
      </dsp:txBody>
      <dsp:txXfrm>
        <a:off x="5402257" y="2087503"/>
        <a:ext cx="2980591" cy="1788354"/>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4979C2-10B3-403E-A857-6CD6753BC86B}">
      <dsp:nvSpPr>
        <dsp:cNvPr id="0" name=""/>
        <dsp:cNvSpPr/>
      </dsp:nvSpPr>
      <dsp:spPr>
        <a:xfrm>
          <a:off x="0" y="450"/>
          <a:ext cx="10460181" cy="105522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B2DD778-F1FE-4981-AF9B-2658345296F2}">
      <dsp:nvSpPr>
        <dsp:cNvPr id="0" name=""/>
        <dsp:cNvSpPr/>
      </dsp:nvSpPr>
      <dsp:spPr>
        <a:xfrm>
          <a:off x="319204" y="237875"/>
          <a:ext cx="580371" cy="58037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A3EAC78-0F1D-45E2-B70A-C5871F92D0CF}">
      <dsp:nvSpPr>
        <dsp:cNvPr id="0" name=""/>
        <dsp:cNvSpPr/>
      </dsp:nvSpPr>
      <dsp:spPr>
        <a:xfrm>
          <a:off x="1218780" y="450"/>
          <a:ext cx="9241400" cy="10552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1678" tIns="111678" rIns="111678" bIns="111678" numCol="1" spcCol="1270" anchor="ctr" anchorCtr="0">
          <a:noAutofit/>
        </a:bodyPr>
        <a:lstStyle/>
        <a:p>
          <a:pPr marL="0" lvl="0" indent="0" algn="l" defTabSz="889000">
            <a:lnSpc>
              <a:spcPct val="100000"/>
            </a:lnSpc>
            <a:spcBef>
              <a:spcPct val="0"/>
            </a:spcBef>
            <a:spcAft>
              <a:spcPct val="35000"/>
            </a:spcAft>
            <a:buNone/>
          </a:pPr>
          <a:r>
            <a:rPr lang="en-GB" sz="2000" kern="1200"/>
            <a:t>Source Repo: </a:t>
          </a:r>
          <a:r>
            <a:rPr lang="en-GB" sz="2000" i="1" u="sng" kern="1200">
              <a:hlinkClick xmlns:r="http://schemas.openxmlformats.org/officeDocument/2006/relationships" r:id="rId3"/>
            </a:rPr>
            <a:t>https://github.com/Iqasim94/180021745-FYP-EvolvingVirtualCreatures</a:t>
          </a:r>
          <a:r>
            <a:rPr lang="en-GB" sz="2000" i="1" u="sng" kern="1200"/>
            <a:t> </a:t>
          </a:r>
          <a:endParaRPr lang="en-US" sz="2000" kern="1200"/>
        </a:p>
      </dsp:txBody>
      <dsp:txXfrm>
        <a:off x="1218780" y="450"/>
        <a:ext cx="9241400" cy="1055221"/>
      </dsp:txXfrm>
    </dsp:sp>
    <dsp:sp modelId="{3D90193F-FC58-4FA3-917B-6A0FADB02CBF}">
      <dsp:nvSpPr>
        <dsp:cNvPr id="0" name=""/>
        <dsp:cNvSpPr/>
      </dsp:nvSpPr>
      <dsp:spPr>
        <a:xfrm>
          <a:off x="0" y="1319477"/>
          <a:ext cx="10460181" cy="105522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5342EFE-4E7D-4808-B7F1-21AF0883FE03}">
      <dsp:nvSpPr>
        <dsp:cNvPr id="0" name=""/>
        <dsp:cNvSpPr/>
      </dsp:nvSpPr>
      <dsp:spPr>
        <a:xfrm>
          <a:off x="319204" y="1556902"/>
          <a:ext cx="580371" cy="580371"/>
        </a:xfrm>
        <a:prstGeom prst="rect">
          <a:avLst/>
        </a:prstGeom>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0FD368D-8BAA-4350-9B3F-A0879088526C}">
      <dsp:nvSpPr>
        <dsp:cNvPr id="0" name=""/>
        <dsp:cNvSpPr/>
      </dsp:nvSpPr>
      <dsp:spPr>
        <a:xfrm>
          <a:off x="1218780" y="1319477"/>
          <a:ext cx="9241400" cy="10552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1678" tIns="111678" rIns="111678" bIns="111678" numCol="1" spcCol="1270" anchor="ctr" anchorCtr="0">
          <a:noAutofit/>
        </a:bodyPr>
        <a:lstStyle/>
        <a:p>
          <a:pPr marL="0" lvl="0" indent="0" algn="l" defTabSz="889000">
            <a:lnSpc>
              <a:spcPct val="100000"/>
            </a:lnSpc>
            <a:spcBef>
              <a:spcPct val="0"/>
            </a:spcBef>
            <a:spcAft>
              <a:spcPct val="35000"/>
            </a:spcAft>
            <a:buNone/>
          </a:pPr>
          <a:r>
            <a:rPr lang="en-GB" sz="2000" kern="1200"/>
            <a:t>Screen Capture: </a:t>
          </a:r>
          <a:r>
            <a:rPr lang="en-GB" sz="2000" kern="1200">
              <a:hlinkClick xmlns:r="http://schemas.openxmlformats.org/officeDocument/2006/relationships" r:id="rId6"/>
            </a:rPr>
            <a:t>https://1drv.ms/v/s!Agy77BMmbQXLgt1ryt-S41t70uBKug?e=ohK9B9</a:t>
          </a:r>
          <a:r>
            <a:rPr lang="en-GB" sz="2000" kern="1200"/>
            <a:t> </a:t>
          </a:r>
          <a:endParaRPr lang="en-US" sz="2000" kern="1200"/>
        </a:p>
      </dsp:txBody>
      <dsp:txXfrm>
        <a:off x="1218780" y="1319477"/>
        <a:ext cx="9241400" cy="1055221"/>
      </dsp:txXfrm>
    </dsp:sp>
    <dsp:sp modelId="{BBB93C4D-F41E-4019-84B2-AE4A860C5F22}">
      <dsp:nvSpPr>
        <dsp:cNvPr id="0" name=""/>
        <dsp:cNvSpPr/>
      </dsp:nvSpPr>
      <dsp:spPr>
        <a:xfrm>
          <a:off x="0" y="2638503"/>
          <a:ext cx="10460181" cy="105522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28481A9-A92A-4668-9425-A1EB45588A76}">
      <dsp:nvSpPr>
        <dsp:cNvPr id="0" name=""/>
        <dsp:cNvSpPr/>
      </dsp:nvSpPr>
      <dsp:spPr>
        <a:xfrm>
          <a:off x="319204" y="2875928"/>
          <a:ext cx="580371" cy="58037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5169D55-2C26-43FF-95CD-7BC9D42AF040}">
      <dsp:nvSpPr>
        <dsp:cNvPr id="0" name=""/>
        <dsp:cNvSpPr/>
      </dsp:nvSpPr>
      <dsp:spPr>
        <a:xfrm>
          <a:off x="1218780" y="2638503"/>
          <a:ext cx="9241400" cy="10552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1678" tIns="111678" rIns="111678" bIns="111678" numCol="1" spcCol="1270" anchor="ctr" anchorCtr="0">
          <a:noAutofit/>
        </a:bodyPr>
        <a:lstStyle/>
        <a:p>
          <a:pPr marL="0" lvl="0" indent="0" algn="l" defTabSz="889000">
            <a:lnSpc>
              <a:spcPct val="100000"/>
            </a:lnSpc>
            <a:spcBef>
              <a:spcPct val="0"/>
            </a:spcBef>
            <a:spcAft>
              <a:spcPct val="35000"/>
            </a:spcAft>
            <a:buNone/>
          </a:pPr>
          <a:r>
            <a:rPr lang="en-GB" sz="2000" kern="1200"/>
            <a:t>Demo Results: </a:t>
          </a:r>
          <a:r>
            <a:rPr lang="en-GB" sz="2000" kern="1200">
              <a:hlinkClick xmlns:r="http://schemas.openxmlformats.org/officeDocument/2006/relationships" r:id="rId9"/>
            </a:rPr>
            <a:t>https://1drv.ms/x/s!Agy77BMmbQXLgt0cCmLD8P5a1eH7ew?e=4AekbO</a:t>
          </a:r>
          <a:r>
            <a:rPr lang="en-GB" sz="2000" kern="1200"/>
            <a:t> </a:t>
          </a:r>
          <a:endParaRPr lang="en-US" sz="2000" kern="1200"/>
        </a:p>
      </dsp:txBody>
      <dsp:txXfrm>
        <a:off x="1218780" y="2638503"/>
        <a:ext cx="9241400" cy="1055221"/>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141A65-DB42-4084-AF8B-FB67D76BEC0D}">
      <dsp:nvSpPr>
        <dsp:cNvPr id="0" name=""/>
        <dsp:cNvSpPr/>
      </dsp:nvSpPr>
      <dsp:spPr>
        <a:xfrm>
          <a:off x="540181" y="1135"/>
          <a:ext cx="2839926" cy="170395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GB" sz="2100" kern="1200"/>
            <a:t>Replace greedy tour with crossover.</a:t>
          </a:r>
          <a:endParaRPr lang="en-US" sz="2100" kern="1200"/>
        </a:p>
      </dsp:txBody>
      <dsp:txXfrm>
        <a:off x="540181" y="1135"/>
        <a:ext cx="2839926" cy="1703955"/>
      </dsp:txXfrm>
    </dsp:sp>
    <dsp:sp modelId="{30D77252-5D7F-4A30-A4FA-49E89A288193}">
      <dsp:nvSpPr>
        <dsp:cNvPr id="0" name=""/>
        <dsp:cNvSpPr/>
      </dsp:nvSpPr>
      <dsp:spPr>
        <a:xfrm>
          <a:off x="3664100" y="1135"/>
          <a:ext cx="2839926" cy="170395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GB" sz="2100" kern="1200"/>
            <a:t>Move to 3D.</a:t>
          </a:r>
          <a:endParaRPr lang="en-US" sz="2100" kern="1200"/>
        </a:p>
      </dsp:txBody>
      <dsp:txXfrm>
        <a:off x="3664100" y="1135"/>
        <a:ext cx="2839926" cy="1703955"/>
      </dsp:txXfrm>
    </dsp:sp>
    <dsp:sp modelId="{DFCFC834-B744-4C42-B9FC-856EFD514980}">
      <dsp:nvSpPr>
        <dsp:cNvPr id="0" name=""/>
        <dsp:cNvSpPr/>
      </dsp:nvSpPr>
      <dsp:spPr>
        <a:xfrm>
          <a:off x="6788019" y="1135"/>
          <a:ext cx="2839926" cy="170395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GB" sz="2100" kern="1200"/>
            <a:t>Begin to control more variables inside the genomes.</a:t>
          </a:r>
          <a:endParaRPr lang="en-US" sz="2100" kern="1200"/>
        </a:p>
      </dsp:txBody>
      <dsp:txXfrm>
        <a:off x="6788019" y="1135"/>
        <a:ext cx="2839926" cy="1703955"/>
      </dsp:txXfrm>
    </dsp:sp>
    <dsp:sp modelId="{E0D27E42-31B0-4BC3-AAFB-D064C2DB46DB}">
      <dsp:nvSpPr>
        <dsp:cNvPr id="0" name=""/>
        <dsp:cNvSpPr/>
      </dsp:nvSpPr>
      <dsp:spPr>
        <a:xfrm>
          <a:off x="2102141" y="1989084"/>
          <a:ext cx="2839926" cy="170395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GB" sz="2100" kern="1200"/>
            <a:t>Understanding and controlling environmental factor.</a:t>
          </a:r>
          <a:endParaRPr lang="en-US" sz="2100" kern="1200"/>
        </a:p>
      </dsp:txBody>
      <dsp:txXfrm>
        <a:off x="2102141" y="1989084"/>
        <a:ext cx="2839926" cy="1703955"/>
      </dsp:txXfrm>
    </dsp:sp>
    <dsp:sp modelId="{3648A9C0-43C4-4148-AC30-65EA0C06C386}">
      <dsp:nvSpPr>
        <dsp:cNvPr id="0" name=""/>
        <dsp:cNvSpPr/>
      </dsp:nvSpPr>
      <dsp:spPr>
        <a:xfrm>
          <a:off x="5226060" y="1989084"/>
          <a:ext cx="2839926" cy="170395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GB" sz="2100" kern="1200"/>
            <a:t>Attempting to use the environment to force weights and biases upon evolution.</a:t>
          </a:r>
          <a:endParaRPr lang="en-US" sz="2100" kern="1200"/>
        </a:p>
      </dsp:txBody>
      <dsp:txXfrm>
        <a:off x="5226060" y="1989084"/>
        <a:ext cx="2839926" cy="1703955"/>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CF9194-8F9D-471B-92D4-AE2901797B3A}">
      <dsp:nvSpPr>
        <dsp:cNvPr id="0" name=""/>
        <dsp:cNvSpPr/>
      </dsp:nvSpPr>
      <dsp:spPr>
        <a:xfrm>
          <a:off x="1212569" y="990292"/>
          <a:ext cx="1300252" cy="1300252"/>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6D770DB-7813-4255-847A-7688413F23D4}">
      <dsp:nvSpPr>
        <dsp:cNvPr id="0" name=""/>
        <dsp:cNvSpPr/>
      </dsp:nvSpPr>
      <dsp:spPr>
        <a:xfrm>
          <a:off x="417971" y="2647231"/>
          <a:ext cx="28894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pPr>
          <a:r>
            <a:rPr lang="en-GB" sz="2500" kern="1200"/>
            <a:t>Dr Peter Lewis</a:t>
          </a:r>
          <a:endParaRPr lang="en-US" sz="2500" kern="1200"/>
        </a:p>
      </dsp:txBody>
      <dsp:txXfrm>
        <a:off x="417971" y="2647231"/>
        <a:ext cx="2889450" cy="720000"/>
      </dsp:txXfrm>
    </dsp:sp>
    <dsp:sp modelId="{C6C0E706-E9ED-4093-8C1B-FEFDCF1B38B1}">
      <dsp:nvSpPr>
        <dsp:cNvPr id="0" name=""/>
        <dsp:cNvSpPr/>
      </dsp:nvSpPr>
      <dsp:spPr>
        <a:xfrm>
          <a:off x="4607673" y="990292"/>
          <a:ext cx="1300252" cy="1300252"/>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A438034-F038-464B-BA5E-C0EB002FB9D1}">
      <dsp:nvSpPr>
        <dsp:cNvPr id="0" name=""/>
        <dsp:cNvSpPr/>
      </dsp:nvSpPr>
      <dsp:spPr>
        <a:xfrm>
          <a:off x="3813075" y="2647231"/>
          <a:ext cx="28894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pPr>
          <a:r>
            <a:rPr lang="en-GB" sz="2500" kern="1200" dirty="0"/>
            <a:t>Dr Megan Robertson</a:t>
          </a:r>
          <a:endParaRPr lang="en-US" sz="2500" kern="1200" dirty="0"/>
        </a:p>
      </dsp:txBody>
      <dsp:txXfrm>
        <a:off x="3813075" y="2647231"/>
        <a:ext cx="2889450" cy="720000"/>
      </dsp:txXfrm>
    </dsp:sp>
    <dsp:sp modelId="{B2FD19EA-600F-4238-8A67-4645667C11F8}">
      <dsp:nvSpPr>
        <dsp:cNvPr id="0" name=""/>
        <dsp:cNvSpPr/>
      </dsp:nvSpPr>
      <dsp:spPr>
        <a:xfrm>
          <a:off x="8002777" y="990292"/>
          <a:ext cx="1300252" cy="130025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434100D-D640-4C10-93E1-B691C3A1397B}">
      <dsp:nvSpPr>
        <dsp:cNvPr id="0" name=""/>
        <dsp:cNvSpPr/>
      </dsp:nvSpPr>
      <dsp:spPr>
        <a:xfrm>
          <a:off x="7208178" y="2647231"/>
          <a:ext cx="28894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pPr>
          <a:r>
            <a:rPr lang="en-GB" sz="2500" kern="1200"/>
            <a:t>Aston University</a:t>
          </a:r>
          <a:endParaRPr lang="en-US" sz="2500" kern="1200"/>
        </a:p>
      </dsp:txBody>
      <dsp:txXfrm>
        <a:off x="7208178" y="2647231"/>
        <a:ext cx="2889450" cy="720000"/>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8.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DCAB4D4-8125-4B04-85A9-596A95E3DE48}" type="datetimeFigureOut">
              <a:rPr lang="en-GB" smtClean="0"/>
              <a:t>21/08/2021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9DF88E-2715-4192-89BB-BFE3F02371F4}" type="slidenum">
              <a:rPr lang="en-GB" smtClean="0"/>
              <a:t>‹#›</a:t>
            </a:fld>
            <a:endParaRPr lang="en-GB"/>
          </a:p>
        </p:txBody>
      </p:sp>
    </p:spTree>
    <p:extLst>
      <p:ext uri="{BB962C8B-B14F-4D97-AF65-F5344CB8AC3E}">
        <p14:creationId xmlns:p14="http://schemas.microsoft.com/office/powerpoint/2010/main" val="8250403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Hello and welcome to the demo for my final year project.</a:t>
            </a:r>
          </a:p>
          <a:p>
            <a:endParaRPr lang="en-GB" dirty="0"/>
          </a:p>
          <a:p>
            <a:r>
              <a:rPr lang="en-GB" dirty="0"/>
              <a:t>Today, I will be bringing to light, my project on Evolving Virtual Creatures.</a:t>
            </a:r>
          </a:p>
          <a:p>
            <a:endParaRPr lang="en-GB" dirty="0"/>
          </a:p>
          <a:p>
            <a:r>
              <a:rPr lang="en-GB" dirty="0"/>
              <a:t>Giving insight into my experience and developments. </a:t>
            </a:r>
          </a:p>
        </p:txBody>
      </p:sp>
      <p:sp>
        <p:nvSpPr>
          <p:cNvPr id="4" name="Slide Number Placeholder 3"/>
          <p:cNvSpPr>
            <a:spLocks noGrp="1"/>
          </p:cNvSpPr>
          <p:nvPr>
            <p:ph type="sldNum" sz="quarter" idx="5"/>
          </p:nvPr>
        </p:nvSpPr>
        <p:spPr/>
        <p:txBody>
          <a:bodyPr/>
          <a:lstStyle/>
          <a:p>
            <a:fld id="{C49DF88E-2715-4192-89BB-BFE3F02371F4}" type="slidenum">
              <a:rPr lang="en-GB" smtClean="0"/>
              <a:t>1</a:t>
            </a:fld>
            <a:endParaRPr lang="en-GB"/>
          </a:p>
        </p:txBody>
      </p:sp>
    </p:spTree>
    <p:extLst>
      <p:ext uri="{BB962C8B-B14F-4D97-AF65-F5344CB8AC3E}">
        <p14:creationId xmlns:p14="http://schemas.microsoft.com/office/powerpoint/2010/main" val="42014021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Bearing in mind, this is a hyper simplification of the definition.</a:t>
            </a:r>
          </a:p>
          <a:p>
            <a:endParaRPr lang="en-GB" dirty="0"/>
          </a:p>
          <a:p>
            <a:r>
              <a:rPr lang="en-GB" dirty="0"/>
              <a:t>Lets say we have 2 extremely affectionate adults that are 2 children and a dog away from living the American dream of having a detached home, a 9 to 5, a Ford pickup truck, 2.4 kids and the wife wants to have her first child.</a:t>
            </a:r>
          </a:p>
          <a:p>
            <a:endParaRPr lang="en-GB" dirty="0"/>
          </a:p>
          <a:p>
            <a:r>
              <a:rPr lang="en-GB" dirty="0"/>
              <a:t>Let’s also say the husband’s eyes are brown and the wife’s eyes are blue.</a:t>
            </a:r>
          </a:p>
          <a:p>
            <a:endParaRPr lang="en-GB" dirty="0"/>
          </a:p>
          <a:p>
            <a:r>
              <a:rPr lang="en-GB" dirty="0"/>
              <a:t>What colour will their children’s eyes be?</a:t>
            </a:r>
          </a:p>
          <a:p>
            <a:endParaRPr lang="en-GB" dirty="0"/>
          </a:p>
          <a:p>
            <a:r>
              <a:rPr lang="en-GB" dirty="0"/>
              <a:t>In this context, we have defined the phenotype of this problem to be the iris colour of their offspring and the genotype are the iris traits inherited by both parents.</a:t>
            </a:r>
          </a:p>
          <a:p>
            <a:endParaRPr lang="en-GB" dirty="0"/>
          </a:p>
          <a:p>
            <a:r>
              <a:rPr lang="en-GB" dirty="0"/>
              <a:t>If we define brown eyes to be a gene called, capital B.</a:t>
            </a:r>
          </a:p>
          <a:p>
            <a:endParaRPr lang="en-GB" dirty="0"/>
          </a:p>
          <a:p>
            <a:r>
              <a:rPr lang="en-GB" dirty="0"/>
              <a:t>And then define blue eyes to be lower case b.</a:t>
            </a:r>
          </a:p>
          <a:p>
            <a:endParaRPr lang="en-GB" dirty="0"/>
          </a:p>
          <a:p>
            <a:r>
              <a:rPr lang="en-GB" dirty="0"/>
              <a:t>We can see from the example on screen that we have 3 possible configurations of the genome with only 2 possible phenetic outputs.</a:t>
            </a:r>
          </a:p>
          <a:p>
            <a:endParaRPr lang="en-GB" dirty="0"/>
          </a:p>
          <a:p>
            <a:r>
              <a:rPr lang="en-GB" dirty="0"/>
              <a:t>And this is exactly what was defined as genotypes and phenotypes,</a:t>
            </a:r>
          </a:p>
          <a:p>
            <a:endParaRPr lang="en-GB" dirty="0"/>
          </a:p>
          <a:p>
            <a:r>
              <a:rPr lang="en-GB" dirty="0"/>
              <a:t>That although the heterogynous genome of Bb/</a:t>
            </a:r>
            <a:r>
              <a:rPr lang="en-GB" dirty="0" err="1"/>
              <a:t>bB</a:t>
            </a:r>
            <a:r>
              <a:rPr lang="en-GB" dirty="0"/>
              <a:t> eludes to the possibility of both Brown or Blue eyes, but in reality the phenotype output for this is always brown.</a:t>
            </a:r>
          </a:p>
        </p:txBody>
      </p:sp>
      <p:sp>
        <p:nvSpPr>
          <p:cNvPr id="4" name="Slide Number Placeholder 3"/>
          <p:cNvSpPr>
            <a:spLocks noGrp="1"/>
          </p:cNvSpPr>
          <p:nvPr>
            <p:ph type="sldNum" sz="quarter" idx="5"/>
          </p:nvPr>
        </p:nvSpPr>
        <p:spPr/>
        <p:txBody>
          <a:bodyPr/>
          <a:lstStyle/>
          <a:p>
            <a:fld id="{C49DF88E-2715-4192-89BB-BFE3F02371F4}" type="slidenum">
              <a:rPr lang="en-GB" smtClean="0"/>
              <a:t>10</a:t>
            </a:fld>
            <a:endParaRPr lang="en-GB"/>
          </a:p>
        </p:txBody>
      </p:sp>
    </p:spTree>
    <p:extLst>
      <p:ext uri="{BB962C8B-B14F-4D97-AF65-F5344CB8AC3E}">
        <p14:creationId xmlns:p14="http://schemas.microsoft.com/office/powerpoint/2010/main" val="25107662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Moving on, in 1994, Karl Sims created his very own project of the same name that inspired my investigation.</a:t>
            </a:r>
          </a:p>
          <a:p>
            <a:endParaRPr lang="en-GB" dirty="0"/>
          </a:p>
          <a:p>
            <a:r>
              <a:rPr lang="en-GB" dirty="0"/>
              <a:t>Sims, set out to investigate if it was possible to create plausible behaviour from highly complex virtual creatures and theorised that, as complexity increases, the possibility of achieving and maintaining a complex creature with plausible motion, reduces.</a:t>
            </a:r>
          </a:p>
          <a:p>
            <a:endParaRPr lang="en-GB" dirty="0"/>
          </a:p>
          <a:p>
            <a:r>
              <a:rPr lang="en-GB" dirty="0"/>
              <a:t>In other words, while it is still possible to create a life-like walking motion from a bipedal creature, this would be extremely difficult or infeasible to produce from static development. This is where evolution enters the ring.</a:t>
            </a:r>
          </a:p>
          <a:p>
            <a:endParaRPr lang="en-GB" dirty="0"/>
          </a:p>
          <a:p>
            <a:r>
              <a:rPr lang="en-GB" dirty="0"/>
              <a:t>Sims determined that focusing on 2 aspects of the genetic cycle was paramount to making this work.</a:t>
            </a:r>
          </a:p>
          <a:p>
            <a:endParaRPr lang="en-GB" dirty="0"/>
          </a:p>
          <a:p>
            <a:r>
              <a:rPr lang="en-GB" dirty="0"/>
              <a:t>These were to focus on defining behaviours to give the evolution some direction or sense of fitness. While the other aspect was to focus specifically on evolving the creature using it’s phenotypes.</a:t>
            </a:r>
          </a:p>
          <a:p>
            <a:endParaRPr lang="en-GB" dirty="0"/>
          </a:p>
          <a:p>
            <a:r>
              <a:rPr lang="en-GB" dirty="0"/>
              <a:t>The defining behaviours are Walking; Jumping: Swimming; and Following.</a:t>
            </a:r>
          </a:p>
          <a:p>
            <a:endParaRPr lang="en-GB" dirty="0"/>
          </a:p>
          <a:p>
            <a:r>
              <a:rPr lang="en-GB" dirty="0"/>
              <a:t>The idea was to focus on getting the creature closer to one of these specified behaviours, while narrowing the range of randomness in creature design.</a:t>
            </a:r>
          </a:p>
          <a:p>
            <a:endParaRPr lang="en-GB" dirty="0"/>
          </a:p>
          <a:p>
            <a:r>
              <a:rPr lang="en-GB" dirty="0"/>
              <a:t>While the creature was divided into neural and muscular layers, encompassing genomes and phenomes, respectively, </a:t>
            </a:r>
          </a:p>
          <a:p>
            <a:endParaRPr lang="en-GB" dirty="0"/>
          </a:p>
          <a:p>
            <a:r>
              <a:rPr lang="en-GB" dirty="0"/>
              <a:t>Evolving the phenetic structure of the creature caused more effect to a creature’s observable behaviour but it was important that the effect produced was within the bounds of expected results.</a:t>
            </a:r>
          </a:p>
          <a:p>
            <a:endParaRPr lang="en-GB" dirty="0"/>
          </a:p>
          <a:p>
            <a:r>
              <a:rPr lang="en-GB" dirty="0"/>
              <a:t>This is why Sims also opted to pre-define phenotypes to specify their effect on the creature.</a:t>
            </a:r>
          </a:p>
          <a:p>
            <a:endParaRPr lang="en-GB" dirty="0"/>
          </a:p>
          <a:p>
            <a:r>
              <a:rPr lang="en-GB" dirty="0"/>
              <a:t>If you think about a human learning to walk.</a:t>
            </a:r>
          </a:p>
          <a:p>
            <a:endParaRPr lang="en-GB" dirty="0"/>
          </a:p>
          <a:p>
            <a:r>
              <a:rPr lang="en-GB" dirty="0"/>
              <a:t>A specific phenotype that limits the angle of freedom of the knee to a 2 dimensional range of motion makes a lot more sense than allowing the knee joint to bend out side ways.</a:t>
            </a:r>
          </a:p>
          <a:p>
            <a:endParaRPr lang="en-GB" dirty="0"/>
          </a:p>
          <a:p>
            <a:r>
              <a:rPr lang="en-GB" dirty="0"/>
              <a:t>At least to me anyway. Maybe not so much to the pogo stick humans of the pogo stick dimension.</a:t>
            </a:r>
          </a:p>
          <a:p>
            <a:endParaRPr lang="en-GB" dirty="0"/>
          </a:p>
          <a:p>
            <a:r>
              <a:rPr lang="en-GB" dirty="0"/>
              <a:t>It’s through this combination that allowed Sims to tackle his early hypothesis of plausible motion in a complexly designed creature being unachievable through static means. Not so much through dynamic means.</a:t>
            </a:r>
          </a:p>
        </p:txBody>
      </p:sp>
      <p:sp>
        <p:nvSpPr>
          <p:cNvPr id="4" name="Slide Number Placeholder 3"/>
          <p:cNvSpPr>
            <a:spLocks noGrp="1"/>
          </p:cNvSpPr>
          <p:nvPr>
            <p:ph type="sldNum" sz="quarter" idx="5"/>
          </p:nvPr>
        </p:nvSpPr>
        <p:spPr/>
        <p:txBody>
          <a:bodyPr/>
          <a:lstStyle/>
          <a:p>
            <a:fld id="{C49DF88E-2715-4192-89BB-BFE3F02371F4}" type="slidenum">
              <a:rPr lang="en-GB" smtClean="0"/>
              <a:t>11</a:t>
            </a:fld>
            <a:endParaRPr lang="en-GB"/>
          </a:p>
        </p:txBody>
      </p:sp>
    </p:spTree>
    <p:extLst>
      <p:ext uri="{BB962C8B-B14F-4D97-AF65-F5344CB8AC3E}">
        <p14:creationId xmlns:p14="http://schemas.microsoft.com/office/powerpoint/2010/main" val="17956053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That covers Karl Sims’ “What”, but now I’d like to quickly talk about his “how”.</a:t>
            </a:r>
          </a:p>
          <a:p>
            <a:endParaRPr lang="en-GB" dirty="0"/>
          </a:p>
          <a:p>
            <a:r>
              <a:rPr lang="en-GB" dirty="0"/>
              <a:t>Briefly put, Sims applied a combination of 2 computationally intelligent evolutionary algorithms.</a:t>
            </a:r>
          </a:p>
          <a:p>
            <a:endParaRPr lang="en-GB" dirty="0"/>
          </a:p>
          <a:p>
            <a:r>
              <a:rPr lang="en-GB" dirty="0"/>
              <a:t>Crossover and Grafting.</a:t>
            </a:r>
          </a:p>
          <a:p>
            <a:endParaRPr lang="en-GB" dirty="0"/>
          </a:p>
          <a:p>
            <a:r>
              <a:rPr lang="en-GB" dirty="0"/>
              <a:t>And these are activating during what Sims dubs as the process of ‘mating’.</a:t>
            </a:r>
          </a:p>
          <a:p>
            <a:endParaRPr lang="en-GB" dirty="0"/>
          </a:p>
          <a:p>
            <a:r>
              <a:rPr lang="en-GB" dirty="0"/>
              <a:t>Where, much like the iris example above,</a:t>
            </a:r>
          </a:p>
          <a:p>
            <a:endParaRPr lang="en-GB" dirty="0"/>
          </a:p>
          <a:p>
            <a:r>
              <a:rPr lang="en-GB" dirty="0"/>
              <a:t>A set of parents will come together to create a child, or more technically, produce offspring, that is made up of a combination of both of their genetic build ups.</a:t>
            </a:r>
          </a:p>
          <a:p>
            <a:endParaRPr lang="en-GB" dirty="0"/>
          </a:p>
          <a:p>
            <a:r>
              <a:rPr lang="en-GB" dirty="0"/>
              <a:t>The 2 ways this can occur is by dominantly inheriting the genome of one parents and swapping some of the genes for the genes that exist in the genome of the other parents.</a:t>
            </a:r>
          </a:p>
          <a:p>
            <a:endParaRPr lang="en-GB" dirty="0"/>
          </a:p>
          <a:p>
            <a:r>
              <a:rPr lang="en-GB" dirty="0"/>
              <a:t>Or by take a slice such as the first half of the first parent’s genome and the remaining slice of the 2</a:t>
            </a:r>
            <a:r>
              <a:rPr lang="en-GB" baseline="30000" dirty="0"/>
              <a:t>nd</a:t>
            </a:r>
            <a:r>
              <a:rPr lang="en-GB" dirty="0"/>
              <a:t> parent and combine these to create a new genome.</a:t>
            </a:r>
          </a:p>
          <a:p>
            <a:endParaRPr lang="en-GB" dirty="0"/>
          </a:p>
          <a:p>
            <a:r>
              <a:rPr lang="en-GB" dirty="0"/>
              <a:t>The former is the definition of a crossover evolution, and the latter of grafting evolution.</a:t>
            </a:r>
          </a:p>
          <a:p>
            <a:endParaRPr lang="en-GB" dirty="0"/>
          </a:p>
          <a:p>
            <a:r>
              <a:rPr lang="en-GB" dirty="0"/>
              <a:t>And when these evolutions occur, controlled mutations occur that reflect the gravity of the gene it is imposing itself on.</a:t>
            </a:r>
          </a:p>
          <a:p>
            <a:endParaRPr lang="en-GB" dirty="0"/>
          </a:p>
          <a:p>
            <a:r>
              <a:rPr lang="en-GB" dirty="0"/>
              <a:t>This means that if the value in mutation is small in nature, so will the adjustment. The same occurs in the opposite direction for large objects and anything in between.</a:t>
            </a:r>
          </a:p>
          <a:p>
            <a:endParaRPr lang="en-GB" dirty="0"/>
          </a:p>
          <a:p>
            <a:r>
              <a:rPr lang="en-GB" dirty="0"/>
              <a:t>This helps to achieve a gaussian pattern across genomic mutation.</a:t>
            </a:r>
          </a:p>
          <a:p>
            <a:endParaRPr lang="en-GB" dirty="0"/>
          </a:p>
          <a:p>
            <a:r>
              <a:rPr lang="en-GB" dirty="0"/>
              <a:t>Sims ensured this process occurred in a real world type of environment to add to the plausibility factor of the creature. </a:t>
            </a:r>
          </a:p>
          <a:p>
            <a:endParaRPr lang="en-GB" dirty="0"/>
          </a:p>
          <a:p>
            <a:r>
              <a:rPr lang="en-GB" dirty="0"/>
              <a:t>And the physics imbued in this system determined the dynamics of bodies, whether collision occur and how to respond to them, fractional and fluid dynamic effects and more.</a:t>
            </a:r>
          </a:p>
        </p:txBody>
      </p:sp>
      <p:sp>
        <p:nvSpPr>
          <p:cNvPr id="4" name="Slide Number Placeholder 3"/>
          <p:cNvSpPr>
            <a:spLocks noGrp="1"/>
          </p:cNvSpPr>
          <p:nvPr>
            <p:ph type="sldNum" sz="quarter" idx="5"/>
          </p:nvPr>
        </p:nvSpPr>
        <p:spPr/>
        <p:txBody>
          <a:bodyPr/>
          <a:lstStyle/>
          <a:p>
            <a:fld id="{C49DF88E-2715-4192-89BB-BFE3F02371F4}" type="slidenum">
              <a:rPr lang="en-GB" smtClean="0"/>
              <a:t>12</a:t>
            </a:fld>
            <a:endParaRPr lang="en-GB"/>
          </a:p>
        </p:txBody>
      </p:sp>
    </p:spTree>
    <p:extLst>
      <p:ext uri="{BB962C8B-B14F-4D97-AF65-F5344CB8AC3E}">
        <p14:creationId xmlns:p14="http://schemas.microsoft.com/office/powerpoint/2010/main" val="28760872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Moving on, when it came time to build the scope for this project, there was a decision that had to be made.</a:t>
            </a:r>
          </a:p>
          <a:p>
            <a:endParaRPr lang="en-GB" dirty="0"/>
          </a:p>
          <a:p>
            <a:r>
              <a:rPr lang="en-GB" dirty="0"/>
              <a:t>How would I consolidate the physics of this virtual space in each dimensional format?</a:t>
            </a:r>
          </a:p>
          <a:p>
            <a:endParaRPr lang="en-GB" dirty="0"/>
          </a:p>
          <a:p>
            <a:r>
              <a:rPr lang="en-GB" dirty="0"/>
              <a:t>Upon recommendation from my previous FYP supervisor, I looked into Box2D which is dubbed to be a highly popular 2D physics engine. </a:t>
            </a:r>
            <a:r>
              <a:rPr lang="en-GB" dirty="0" err="1"/>
              <a:t>jBullet</a:t>
            </a:r>
            <a:r>
              <a:rPr lang="en-GB" dirty="0"/>
              <a:t> was also recommended as a 3D physics engine but this was discard in the scope change.</a:t>
            </a:r>
          </a:p>
          <a:p>
            <a:endParaRPr lang="en-GB" dirty="0"/>
          </a:p>
          <a:p>
            <a:r>
              <a:rPr lang="en-GB" dirty="0"/>
              <a:t>Though because the language was in C#, I had little confidence in learning a new language if I hadn’t already achieved mastery of Java and instead decided to look for java alternatives. Unbeknownst to me that C# and Java was very similar languages. Probably my biggest blunder.</a:t>
            </a:r>
          </a:p>
          <a:p>
            <a:endParaRPr lang="en-GB" dirty="0"/>
          </a:p>
          <a:p>
            <a:r>
              <a:rPr lang="en-GB" dirty="0"/>
              <a:t>In looking for alternatives, I came across the java ported version of Box2D, and with Peter Lewis’ recommendation coupled with java use, this was a match made in heaven!</a:t>
            </a:r>
          </a:p>
          <a:p>
            <a:endParaRPr lang="en-GB" dirty="0"/>
          </a:p>
          <a:p>
            <a:r>
              <a:rPr lang="en-GB" dirty="0"/>
              <a:t>jBox2D has it’s defining perks in that models and tests of the features are pre set up to demonstrate the capabilities of the engine and what features is housed. And this nearly made up for the lack of documentation.</a:t>
            </a:r>
          </a:p>
          <a:p>
            <a:endParaRPr lang="en-GB" dirty="0"/>
          </a:p>
          <a:p>
            <a:r>
              <a:rPr lang="en-GB" dirty="0"/>
              <a:t>Inside jBox2D, houses some fundamental forces that guide the processing of all mechanics in the engine.</a:t>
            </a:r>
          </a:p>
          <a:p>
            <a:endParaRPr lang="en-GB" dirty="0"/>
          </a:p>
          <a:p>
            <a:r>
              <a:rPr lang="en-GB" dirty="0"/>
              <a:t>These are Mass, Force, Torque and Impulses and these are represented in a variety of these tests and as speed, torque, dampening frequency, density and friction.</a:t>
            </a:r>
          </a:p>
          <a:p>
            <a:endParaRPr lang="en-GB" dirty="0"/>
          </a:p>
          <a:p>
            <a:r>
              <a:rPr lang="en-GB" dirty="0"/>
              <a:t>These forces are consolidated in the system through joints and fixtures.</a:t>
            </a:r>
          </a:p>
        </p:txBody>
      </p:sp>
      <p:sp>
        <p:nvSpPr>
          <p:cNvPr id="4" name="Slide Number Placeholder 3"/>
          <p:cNvSpPr>
            <a:spLocks noGrp="1"/>
          </p:cNvSpPr>
          <p:nvPr>
            <p:ph type="sldNum" sz="quarter" idx="5"/>
          </p:nvPr>
        </p:nvSpPr>
        <p:spPr/>
        <p:txBody>
          <a:bodyPr/>
          <a:lstStyle/>
          <a:p>
            <a:fld id="{C49DF88E-2715-4192-89BB-BFE3F02371F4}" type="slidenum">
              <a:rPr lang="en-GB" smtClean="0"/>
              <a:t>13</a:t>
            </a:fld>
            <a:endParaRPr lang="en-GB"/>
          </a:p>
        </p:txBody>
      </p:sp>
    </p:spTree>
    <p:extLst>
      <p:ext uri="{BB962C8B-B14F-4D97-AF65-F5344CB8AC3E}">
        <p14:creationId xmlns:p14="http://schemas.microsoft.com/office/powerpoint/2010/main" val="24643933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Joints and Fixtures are connective junctions where bodies are linked together, with the major difference being that joints are the only connector that is dynamic of the 2.</a:t>
            </a:r>
          </a:p>
          <a:p>
            <a:endParaRPr lang="en-GB" dirty="0"/>
          </a:p>
          <a:p>
            <a:r>
              <a:rPr lang="en-GB" dirty="0"/>
              <a:t>Joints determine motion, angle of freedom and their own sets of limitations and there are many such as piston, revolute, pendular, wheel joints and more.</a:t>
            </a:r>
          </a:p>
          <a:p>
            <a:endParaRPr lang="en-GB" dirty="0"/>
          </a:p>
          <a:p>
            <a:r>
              <a:rPr lang="en-GB" dirty="0"/>
              <a:t>But due to project complexity, I decided to limit my time spent learning how to the engine worked and creature complexity and stick solely to wheel joints.</a:t>
            </a:r>
          </a:p>
          <a:p>
            <a:endParaRPr lang="en-GB" dirty="0"/>
          </a:p>
          <a:p>
            <a:r>
              <a:rPr lang="en-GB" dirty="0"/>
              <a:t>Wheel joints are pretty self explanatory. It’s a round </a:t>
            </a:r>
            <a:r>
              <a:rPr lang="en-GB" dirty="0" err="1"/>
              <a:t>thinga</a:t>
            </a:r>
            <a:r>
              <a:rPr lang="en-GB" dirty="0"/>
              <a:t> </a:t>
            </a:r>
            <a:r>
              <a:rPr lang="en-GB" dirty="0" err="1"/>
              <a:t>mobob</a:t>
            </a:r>
            <a:r>
              <a:rPr lang="en-GB" dirty="0"/>
              <a:t> that spins.</a:t>
            </a:r>
          </a:p>
          <a:p>
            <a:endParaRPr lang="en-GB" dirty="0"/>
          </a:p>
          <a:p>
            <a:r>
              <a:rPr lang="en-GB" dirty="0"/>
              <a:t>The force representations integrate into the wheel joint through it’s fundamental components.</a:t>
            </a:r>
          </a:p>
          <a:p>
            <a:endParaRPr lang="en-GB" dirty="0"/>
          </a:p>
          <a:p>
            <a:r>
              <a:rPr lang="en-GB" dirty="0" err="1"/>
              <a:t>m_speed</a:t>
            </a:r>
            <a:r>
              <a:rPr lang="en-GB" dirty="0"/>
              <a:t> determines max rotational speed of the wheel.</a:t>
            </a:r>
          </a:p>
          <a:p>
            <a:endParaRPr lang="en-GB" dirty="0"/>
          </a:p>
          <a:p>
            <a:r>
              <a:rPr lang="en-GB" dirty="0" err="1"/>
              <a:t>m_torque</a:t>
            </a:r>
            <a:r>
              <a:rPr lang="en-GB" dirty="0"/>
              <a:t> determines how long it takes for wheels to reach max rotational speed.</a:t>
            </a:r>
          </a:p>
          <a:p>
            <a:endParaRPr lang="en-GB" dirty="0"/>
          </a:p>
          <a:p>
            <a:r>
              <a:rPr lang="en-GB" dirty="0" err="1"/>
              <a:t>m_hz</a:t>
            </a:r>
            <a:r>
              <a:rPr lang="en-GB" dirty="0"/>
              <a:t> determines the responsiveness of the wheels to impact forces, otherwise known as suspension in a car. The stiffness here requires balancing, as too little will not prop the body up and end up making the friction too high to generate any forward force.</a:t>
            </a:r>
          </a:p>
          <a:p>
            <a:endParaRPr lang="en-GB" dirty="0"/>
          </a:p>
          <a:p>
            <a:r>
              <a:rPr lang="en-GB" dirty="0" err="1"/>
              <a:t>fd.density</a:t>
            </a:r>
            <a:r>
              <a:rPr lang="en-GB" dirty="0"/>
              <a:t> determines how strong that connection link between wheel and car is.</a:t>
            </a:r>
          </a:p>
          <a:p>
            <a:endParaRPr lang="en-GB" dirty="0"/>
          </a:p>
          <a:p>
            <a:r>
              <a:rPr lang="en-GB" dirty="0"/>
              <a:t>And </a:t>
            </a:r>
            <a:r>
              <a:rPr lang="en-GB" dirty="0" err="1"/>
              <a:t>fd.friction</a:t>
            </a:r>
            <a:r>
              <a:rPr lang="en-GB" dirty="0"/>
              <a:t> determines how sticky the car is to the ground, or by some effect, how much torque can be applied before losing grip.</a:t>
            </a:r>
          </a:p>
        </p:txBody>
      </p:sp>
      <p:sp>
        <p:nvSpPr>
          <p:cNvPr id="4" name="Slide Number Placeholder 3"/>
          <p:cNvSpPr>
            <a:spLocks noGrp="1"/>
          </p:cNvSpPr>
          <p:nvPr>
            <p:ph type="sldNum" sz="quarter" idx="5"/>
          </p:nvPr>
        </p:nvSpPr>
        <p:spPr/>
        <p:txBody>
          <a:bodyPr/>
          <a:lstStyle/>
          <a:p>
            <a:fld id="{C49DF88E-2715-4192-89BB-BFE3F02371F4}" type="slidenum">
              <a:rPr lang="en-GB" smtClean="0"/>
              <a:t>14</a:t>
            </a:fld>
            <a:endParaRPr lang="en-GB"/>
          </a:p>
        </p:txBody>
      </p:sp>
    </p:spTree>
    <p:extLst>
      <p:ext uri="{BB962C8B-B14F-4D97-AF65-F5344CB8AC3E}">
        <p14:creationId xmlns:p14="http://schemas.microsoft.com/office/powerpoint/2010/main" val="10658536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How it works.</a:t>
            </a:r>
          </a:p>
          <a:p>
            <a:endParaRPr lang="en-GB" dirty="0"/>
          </a:p>
          <a:p>
            <a:r>
              <a:rPr lang="en-GB" dirty="0"/>
              <a:t>In jBox2D, contains a hierarchy that creates the modular test space, runs tests and handles them.</a:t>
            </a:r>
          </a:p>
          <a:p>
            <a:endParaRPr lang="en-GB" dirty="0"/>
          </a:p>
          <a:p>
            <a:r>
              <a:rPr lang="en-GB" dirty="0"/>
              <a:t>It does this by generating the virtual testbed which I will show to you shortly.</a:t>
            </a:r>
          </a:p>
          <a:p>
            <a:endParaRPr lang="en-GB" dirty="0"/>
          </a:p>
          <a:p>
            <a:r>
              <a:rPr lang="en-GB" dirty="0"/>
              <a:t>Then it will take one of a few pre-placed tests and run them while acting as sort of like a runtime handler.</a:t>
            </a:r>
          </a:p>
          <a:p>
            <a:endParaRPr lang="en-GB" dirty="0"/>
          </a:p>
          <a:p>
            <a:r>
              <a:rPr lang="en-GB" dirty="0"/>
              <a:t>This already exists in jBox2D.</a:t>
            </a:r>
          </a:p>
          <a:p>
            <a:endParaRPr lang="en-GB" dirty="0"/>
          </a:p>
          <a:p>
            <a:r>
              <a:rPr lang="en-GB" dirty="0"/>
              <a:t>Instead of creating a bespoke test space, I integrated my own test into this space.</a:t>
            </a:r>
          </a:p>
          <a:p>
            <a:endParaRPr lang="en-GB" dirty="0"/>
          </a:p>
          <a:p>
            <a:r>
              <a:rPr lang="en-GB" dirty="0"/>
              <a:t>This took an existing car test and modifying this for my use.</a:t>
            </a:r>
          </a:p>
          <a:p>
            <a:endParaRPr lang="en-GB" dirty="0"/>
          </a:p>
          <a:p>
            <a:r>
              <a:rPr lang="en-GB" dirty="0"/>
              <a:t>The largest differences between the original car tests and the EVC test is that all inputs are now automated and genetic evolutions occur at pre-determined points in runtime.</a:t>
            </a:r>
          </a:p>
          <a:p>
            <a:endParaRPr lang="en-GB" dirty="0"/>
          </a:p>
          <a:p>
            <a:r>
              <a:rPr lang="en-GB" dirty="0"/>
              <a:t>In respect to the tasks spoken about earlier, we needed to create a location B for the creature to activate a fitness evaluation.</a:t>
            </a:r>
          </a:p>
          <a:p>
            <a:endParaRPr lang="en-GB" dirty="0"/>
          </a:p>
          <a:p>
            <a:r>
              <a:rPr lang="en-GB" dirty="0"/>
              <a:t>This was done through creating a new fixture with a collision detector that initiated the fitness evaluation once the creature came into contact with it.</a:t>
            </a:r>
          </a:p>
          <a:p>
            <a:endParaRPr lang="en-GB" dirty="0"/>
          </a:p>
          <a:p>
            <a:r>
              <a:rPr lang="en-GB" dirty="0"/>
              <a:t>It was also important to employ some redundancy as there was always a possibility that a genetic regeneration would be so unfit that it would not move or take too long to reach the objective.</a:t>
            </a:r>
          </a:p>
          <a:p>
            <a:endParaRPr lang="en-GB" dirty="0"/>
          </a:p>
          <a:p>
            <a:r>
              <a:rPr lang="en-GB" dirty="0"/>
              <a:t>For this, I decided to terminate all tests that took double the duration of the previous best time as we can infer that anything that takes more than double the time of the fittest creature is not a viable competitor.</a:t>
            </a:r>
          </a:p>
          <a:p>
            <a:endParaRPr lang="en-GB" dirty="0"/>
          </a:p>
          <a:p>
            <a:r>
              <a:rPr lang="en-GB" dirty="0"/>
              <a:t>Upon activating the fitness evaluator, the current time will be evaluated against the previous best and will replace the previous best with the new genome and then rerun the test once this genotype is run through an evolver.</a:t>
            </a:r>
          </a:p>
          <a:p>
            <a:endParaRPr lang="en-GB" dirty="0"/>
          </a:p>
          <a:p>
            <a:r>
              <a:rPr lang="en-GB" dirty="0"/>
              <a:t>More on this in the next slide.</a:t>
            </a:r>
          </a:p>
          <a:p>
            <a:endParaRPr lang="en-GB" dirty="0"/>
          </a:p>
          <a:p>
            <a:r>
              <a:rPr lang="en-GB" dirty="0"/>
              <a:t>The limited genotype construction is implemented as, current generation, the time it is competing against, it’s own time, the number of evolutions that have occurred, followed by the wheel’s radius, speed, torque and frequency dampening of each wheel.</a:t>
            </a:r>
          </a:p>
          <a:p>
            <a:endParaRPr lang="en-GB" dirty="0"/>
          </a:p>
          <a:p>
            <a:r>
              <a:rPr lang="en-GB" dirty="0"/>
              <a:t>Making a total genome size as represented in an array of 12 objects.</a:t>
            </a:r>
          </a:p>
          <a:p>
            <a:endParaRPr lang="en-GB" dirty="0"/>
          </a:p>
          <a:p>
            <a:r>
              <a:rPr lang="en-GB" dirty="0"/>
              <a:t>At this stage, although this is a study of evolution in a virtual space, an evolutionary algorithm has not been used yet.</a:t>
            </a:r>
          </a:p>
          <a:p>
            <a:endParaRPr lang="en-GB" dirty="0"/>
          </a:p>
          <a:p>
            <a:r>
              <a:rPr lang="en-GB" dirty="0"/>
              <a:t>In fact, the genetic recombination algorithm that develops into an evolutionary algorithm is used. This is the Perbutative greedy tour algorithm.</a:t>
            </a:r>
          </a:p>
          <a:p>
            <a:endParaRPr lang="en-GB" dirty="0"/>
          </a:p>
          <a:p>
            <a:r>
              <a:rPr lang="en-GB" dirty="0"/>
              <a:t>This works by taking a single genotype, randomly selecting a gene and reconfiguring it before returning the genome.</a:t>
            </a:r>
          </a:p>
          <a:p>
            <a:endParaRPr lang="en-GB" dirty="0"/>
          </a:p>
          <a:p>
            <a:r>
              <a:rPr lang="en-GB" dirty="0"/>
              <a:t>This is no reflection of evolution but lets be honest. I think we’d all be uncomfortable witnessing 2 cars genetically producing offspring.</a:t>
            </a:r>
          </a:p>
        </p:txBody>
      </p:sp>
      <p:sp>
        <p:nvSpPr>
          <p:cNvPr id="4" name="Slide Number Placeholder 3"/>
          <p:cNvSpPr>
            <a:spLocks noGrp="1"/>
          </p:cNvSpPr>
          <p:nvPr>
            <p:ph type="sldNum" sz="quarter" idx="5"/>
          </p:nvPr>
        </p:nvSpPr>
        <p:spPr/>
        <p:txBody>
          <a:bodyPr/>
          <a:lstStyle/>
          <a:p>
            <a:fld id="{C49DF88E-2715-4192-89BB-BFE3F02371F4}" type="slidenum">
              <a:rPr lang="en-GB" smtClean="0"/>
              <a:t>15</a:t>
            </a:fld>
            <a:endParaRPr lang="en-GB"/>
          </a:p>
        </p:txBody>
      </p:sp>
    </p:spTree>
    <p:extLst>
      <p:ext uri="{BB962C8B-B14F-4D97-AF65-F5344CB8AC3E}">
        <p14:creationId xmlns:p14="http://schemas.microsoft.com/office/powerpoint/2010/main" val="5726682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Now just to briefly go over how the test and evolver classes work, I wanted to just illustrate to you how the process works in design.</a:t>
            </a:r>
          </a:p>
          <a:p>
            <a:endParaRPr lang="en-GB" dirty="0"/>
          </a:p>
          <a:p>
            <a:r>
              <a:rPr lang="en-GB" dirty="0"/>
              <a:t>In the test class, an inherited method called step is used and this is where the runtime aspect is controlled.</a:t>
            </a:r>
          </a:p>
          <a:p>
            <a:endParaRPr lang="en-GB" dirty="0"/>
          </a:p>
          <a:p>
            <a:r>
              <a:rPr lang="en-GB" dirty="0"/>
              <a:t>At each frame, this method will assess the current state of the test and determine whether to continue to the next frame, kill the test or activate the fitness evaluator.</a:t>
            </a:r>
          </a:p>
          <a:p>
            <a:endParaRPr lang="en-GB" dirty="0"/>
          </a:p>
          <a:p>
            <a:r>
              <a:rPr lang="en-GB" dirty="0"/>
              <a:t>This method is also responsible for activating the test and it works as follows.</a:t>
            </a:r>
          </a:p>
          <a:p>
            <a:endParaRPr lang="en-GB" dirty="0"/>
          </a:p>
          <a:p>
            <a:r>
              <a:rPr lang="en-GB" dirty="0"/>
              <a:t>It will begin the test and start a timer.</a:t>
            </a:r>
          </a:p>
          <a:p>
            <a:endParaRPr lang="en-GB" dirty="0"/>
          </a:p>
          <a:p>
            <a:r>
              <a:rPr lang="en-GB" dirty="0"/>
              <a:t>In the first generation, a genome is provided to act as the seed and this is evolved at the beginning before the task begins.</a:t>
            </a:r>
          </a:p>
          <a:p>
            <a:endParaRPr lang="en-GB" dirty="0"/>
          </a:p>
          <a:p>
            <a:r>
              <a:rPr lang="en-GB" dirty="0"/>
              <a:t>Step evaluator will monitor the state of the machine and then invoke the fitness evaluator when one of the triggers mentioned in the previous slide, occurs.</a:t>
            </a:r>
          </a:p>
          <a:p>
            <a:endParaRPr lang="en-GB" dirty="0"/>
          </a:p>
          <a:p>
            <a:r>
              <a:rPr lang="en-GB" dirty="0"/>
              <a:t>Once this invocation has been made, the timer is stopped and first checks to see if it has surpassed double the previous best time. If it has, it will start the test again. In the previous state.</a:t>
            </a:r>
          </a:p>
          <a:p>
            <a:endParaRPr lang="en-GB" dirty="0"/>
          </a:p>
          <a:p>
            <a:r>
              <a:rPr lang="en-GB" dirty="0"/>
              <a:t>If it hasn’t, then the target has been met and the program next calculates whether the current time of the creature is faster than the current best. If it is, it will replace the current best genome with the genome that has just run and run the test again.</a:t>
            </a:r>
          </a:p>
          <a:p>
            <a:endParaRPr lang="en-GB" dirty="0"/>
          </a:p>
          <a:p>
            <a:r>
              <a:rPr lang="en-GB" dirty="0"/>
              <a:t>If it isn’t faster, it will still save this genome as a spare seeder in-case the generations accidentally meet a local optima and are prevented from reaching a global optima. Before starting again.</a:t>
            </a:r>
          </a:p>
          <a:p>
            <a:endParaRPr lang="en-GB" dirty="0"/>
          </a:p>
          <a:p>
            <a:r>
              <a:rPr lang="en-GB" dirty="0"/>
              <a:t>In the case of the spare seeder, this will replace the current best after a certain number of failures to evolve has been met.</a:t>
            </a:r>
          </a:p>
        </p:txBody>
      </p:sp>
      <p:sp>
        <p:nvSpPr>
          <p:cNvPr id="4" name="Slide Number Placeholder 3"/>
          <p:cNvSpPr>
            <a:spLocks noGrp="1"/>
          </p:cNvSpPr>
          <p:nvPr>
            <p:ph type="sldNum" sz="quarter" idx="5"/>
          </p:nvPr>
        </p:nvSpPr>
        <p:spPr/>
        <p:txBody>
          <a:bodyPr/>
          <a:lstStyle/>
          <a:p>
            <a:fld id="{C49DF88E-2715-4192-89BB-BFE3F02371F4}" type="slidenum">
              <a:rPr lang="en-GB" smtClean="0"/>
              <a:t>16</a:t>
            </a:fld>
            <a:endParaRPr lang="en-GB"/>
          </a:p>
        </p:txBody>
      </p:sp>
    </p:spTree>
    <p:extLst>
      <p:ext uri="{BB962C8B-B14F-4D97-AF65-F5344CB8AC3E}">
        <p14:creationId xmlns:p14="http://schemas.microsoft.com/office/powerpoint/2010/main" val="38702407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evolver on the other hand is where the greedy tour algorithm is stored and where any recombination occurs.</a:t>
            </a:r>
          </a:p>
          <a:p>
            <a:endParaRPr lang="en-GB" dirty="0"/>
          </a:p>
          <a:p>
            <a:r>
              <a:rPr lang="en-GB" dirty="0"/>
              <a:t>This will work by accepting the input genome that is supplied by the test class.</a:t>
            </a:r>
          </a:p>
          <a:p>
            <a:endParaRPr lang="en-GB" dirty="0"/>
          </a:p>
          <a:p>
            <a:r>
              <a:rPr lang="en-GB" dirty="0"/>
              <a:t>Run a loop querying whether the pre-set number of genes have been changed. And if so, the supplied and now evolved genome will be returned to the test class for the next generation.</a:t>
            </a:r>
          </a:p>
          <a:p>
            <a:endParaRPr lang="en-GB" dirty="0"/>
          </a:p>
          <a:p>
            <a:r>
              <a:rPr lang="en-GB" dirty="0"/>
              <a:t>If however, the number of changes defined have not occurred, a random number will be generated between the range of 3 and 11 in order to select a gene to replace.</a:t>
            </a:r>
          </a:p>
          <a:p>
            <a:endParaRPr lang="en-GB" dirty="0"/>
          </a:p>
          <a:p>
            <a:r>
              <a:rPr lang="en-GB" dirty="0"/>
              <a:t>Once a random number in this range is selected, various if statements will query if the number generated and the number in their criteria match.</a:t>
            </a:r>
          </a:p>
          <a:p>
            <a:endParaRPr lang="en-GB" dirty="0"/>
          </a:p>
          <a:p>
            <a:r>
              <a:rPr lang="en-GB" dirty="0"/>
              <a:t>So for example, if the random number was 6, the first query will ask if the number is 3 or 7 which are one of the wheel’s radius.</a:t>
            </a:r>
          </a:p>
          <a:p>
            <a:endParaRPr lang="en-GB" dirty="0"/>
          </a:p>
          <a:p>
            <a:r>
              <a:rPr lang="en-GB" dirty="0"/>
              <a:t>Failing that, it will then query if the number is 4 or 8, then 5 or 9, then 6 or 10 which will be either of the wheel’s torque. It will then generate a new random number with a specified range, replace this gene and return to the original query of whether the pre-set number of recombination’s has occurred, until completion. </a:t>
            </a:r>
          </a:p>
        </p:txBody>
      </p:sp>
      <p:sp>
        <p:nvSpPr>
          <p:cNvPr id="4" name="Slide Number Placeholder 3"/>
          <p:cNvSpPr>
            <a:spLocks noGrp="1"/>
          </p:cNvSpPr>
          <p:nvPr>
            <p:ph type="sldNum" sz="quarter" idx="5"/>
          </p:nvPr>
        </p:nvSpPr>
        <p:spPr/>
        <p:txBody>
          <a:bodyPr/>
          <a:lstStyle/>
          <a:p>
            <a:fld id="{C49DF88E-2715-4192-89BB-BFE3F02371F4}" type="slidenum">
              <a:rPr lang="en-GB" smtClean="0"/>
              <a:t>17</a:t>
            </a:fld>
            <a:endParaRPr lang="en-GB"/>
          </a:p>
        </p:txBody>
      </p:sp>
    </p:spTree>
    <p:extLst>
      <p:ext uri="{BB962C8B-B14F-4D97-AF65-F5344CB8AC3E}">
        <p14:creationId xmlns:p14="http://schemas.microsoft.com/office/powerpoint/2010/main" val="34780272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ranges mentioned before are as follows.</a:t>
            </a:r>
          </a:p>
          <a:p>
            <a:endParaRPr lang="en-GB" dirty="0"/>
          </a:p>
          <a:p>
            <a:r>
              <a:rPr lang="en-GB" dirty="0"/>
              <a:t>These were tested to ensure that the car in action has some positive feedback and is at least viable.</a:t>
            </a:r>
          </a:p>
          <a:p>
            <a:endParaRPr lang="en-GB" dirty="0"/>
          </a:p>
          <a:p>
            <a:r>
              <a:rPr lang="en-GB" dirty="0"/>
              <a:t>And they produce some interesting results.</a:t>
            </a:r>
          </a:p>
          <a:p>
            <a:endParaRPr lang="en-GB" dirty="0"/>
          </a:p>
          <a:p>
            <a:r>
              <a:rPr lang="en-GB" dirty="0"/>
              <a:t>There used to be a gene to determine whether the wheel joint was activated or deactivated.</a:t>
            </a:r>
          </a:p>
          <a:p>
            <a:endParaRPr lang="en-GB" dirty="0"/>
          </a:p>
          <a:p>
            <a:r>
              <a:rPr lang="en-GB" dirty="0"/>
              <a:t>But with the possibility of either wheel being able to have </a:t>
            </a:r>
            <a:r>
              <a:rPr lang="en-GB" dirty="0" err="1"/>
              <a:t>nill</a:t>
            </a:r>
            <a:r>
              <a:rPr lang="en-GB" dirty="0"/>
              <a:t> speed or torque. The matter of whether the wheel was activated or not would be redundant and may probably create genetic biases that are unwelcome.</a:t>
            </a:r>
          </a:p>
        </p:txBody>
      </p:sp>
      <p:sp>
        <p:nvSpPr>
          <p:cNvPr id="4" name="Slide Number Placeholder 3"/>
          <p:cNvSpPr>
            <a:spLocks noGrp="1"/>
          </p:cNvSpPr>
          <p:nvPr>
            <p:ph type="sldNum" sz="quarter" idx="5"/>
          </p:nvPr>
        </p:nvSpPr>
        <p:spPr/>
        <p:txBody>
          <a:bodyPr/>
          <a:lstStyle/>
          <a:p>
            <a:fld id="{C49DF88E-2715-4192-89BB-BFE3F02371F4}" type="slidenum">
              <a:rPr lang="en-GB" smtClean="0"/>
              <a:t>18</a:t>
            </a:fld>
            <a:endParaRPr lang="en-GB"/>
          </a:p>
        </p:txBody>
      </p:sp>
    </p:spTree>
    <p:extLst>
      <p:ext uri="{BB962C8B-B14F-4D97-AF65-F5344CB8AC3E}">
        <p14:creationId xmlns:p14="http://schemas.microsoft.com/office/powerpoint/2010/main" val="15083592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Now I think I’ve had you wait long enough to see any action.</a:t>
            </a:r>
          </a:p>
          <a:p>
            <a:endParaRPr lang="en-GB" dirty="0"/>
          </a:p>
          <a:p>
            <a:r>
              <a:rPr lang="en-GB" dirty="0"/>
              <a:t>And for you, I’ve had the pleasure of recording over 2 hours of testing with accommodating data.</a:t>
            </a:r>
          </a:p>
          <a:p>
            <a:endParaRPr lang="en-GB" dirty="0"/>
          </a:p>
          <a:p>
            <a:r>
              <a:rPr lang="en-GB" dirty="0"/>
              <a:t>I would like a moment to stress once again that this project is still in its early stages of developments and all functionality with no concern toward plausibility.</a:t>
            </a:r>
          </a:p>
          <a:p>
            <a:endParaRPr lang="en-GB" dirty="0"/>
          </a:p>
          <a:p>
            <a:r>
              <a:rPr lang="en-GB" dirty="0"/>
              <a:t>And to illustrate this really well to you, allow me to take you to test 143 where we witness the fittest creature of this entire run.</a:t>
            </a:r>
          </a:p>
        </p:txBody>
      </p:sp>
      <p:sp>
        <p:nvSpPr>
          <p:cNvPr id="4" name="Slide Number Placeholder 3"/>
          <p:cNvSpPr>
            <a:spLocks noGrp="1"/>
          </p:cNvSpPr>
          <p:nvPr>
            <p:ph type="sldNum" sz="quarter" idx="5"/>
          </p:nvPr>
        </p:nvSpPr>
        <p:spPr/>
        <p:txBody>
          <a:bodyPr/>
          <a:lstStyle/>
          <a:p>
            <a:fld id="{C49DF88E-2715-4192-89BB-BFE3F02371F4}" type="slidenum">
              <a:rPr lang="en-GB" smtClean="0"/>
              <a:t>19</a:t>
            </a:fld>
            <a:endParaRPr lang="en-GB"/>
          </a:p>
        </p:txBody>
      </p:sp>
    </p:spTree>
    <p:extLst>
      <p:ext uri="{BB962C8B-B14F-4D97-AF65-F5344CB8AC3E}">
        <p14:creationId xmlns:p14="http://schemas.microsoft.com/office/powerpoint/2010/main" val="18191396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Firstly, let’s break down what this project is.</a:t>
            </a:r>
          </a:p>
          <a:p>
            <a:endParaRPr lang="en-GB" dirty="0"/>
          </a:p>
          <a:p>
            <a:r>
              <a:rPr lang="en-GB" dirty="0"/>
              <a:t>Evolving Virtual Creatures is about experimentation with computational intelligence, in order to design a creature or device that is able to genetically evolve into higher optimality.</a:t>
            </a:r>
          </a:p>
          <a:p>
            <a:endParaRPr lang="en-GB" dirty="0"/>
          </a:p>
          <a:p>
            <a:r>
              <a:rPr lang="en-GB" dirty="0"/>
              <a:t>This objective is carried out by manipulating real world physics to generate a virtual testing space before inserting a device for simulation of evolution. Evolution being the process of regenerating in a way that achieves higher creature fitness.</a:t>
            </a:r>
          </a:p>
          <a:p>
            <a:endParaRPr lang="en-GB" dirty="0"/>
          </a:p>
          <a:p>
            <a:r>
              <a:rPr lang="en-GB" dirty="0"/>
              <a:t>Typically fitness factors environmental aspects but this is omitted in this project.</a:t>
            </a:r>
          </a:p>
          <a:p>
            <a:endParaRPr lang="en-GB" dirty="0"/>
          </a:p>
          <a:p>
            <a:r>
              <a:rPr lang="en-GB" dirty="0"/>
              <a:t>This project is inspired by Karl Sims’ project of the same name and many of the aspects will be directly related and compared to the successes of his project. Further explanation to follow.</a:t>
            </a:r>
          </a:p>
          <a:p>
            <a:endParaRPr lang="en-GB" dirty="0"/>
          </a:p>
          <a:p>
            <a:r>
              <a:rPr lang="en-GB" dirty="0"/>
              <a:t>The accumulation of all this work aspires to materialize as a design testing platform for innovators and engineers to test designs, criteria’s or upgrade concepts.</a:t>
            </a:r>
          </a:p>
        </p:txBody>
      </p:sp>
      <p:sp>
        <p:nvSpPr>
          <p:cNvPr id="4" name="Slide Number Placeholder 3"/>
          <p:cNvSpPr>
            <a:spLocks noGrp="1"/>
          </p:cNvSpPr>
          <p:nvPr>
            <p:ph type="sldNum" sz="quarter" idx="5"/>
          </p:nvPr>
        </p:nvSpPr>
        <p:spPr/>
        <p:txBody>
          <a:bodyPr/>
          <a:lstStyle/>
          <a:p>
            <a:fld id="{C49DF88E-2715-4192-89BB-BFE3F02371F4}" type="slidenum">
              <a:rPr lang="en-GB" smtClean="0"/>
              <a:t>2</a:t>
            </a:fld>
            <a:endParaRPr lang="en-GB"/>
          </a:p>
        </p:txBody>
      </p:sp>
    </p:spTree>
    <p:extLst>
      <p:ext uri="{BB962C8B-B14F-4D97-AF65-F5344CB8AC3E}">
        <p14:creationId xmlns:p14="http://schemas.microsoft.com/office/powerpoint/2010/main" val="348142383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project has proved to me, though extremely primitive and in it’s early stages, that evolution is very possible to replicate, given enough time and understanding.</a:t>
            </a:r>
          </a:p>
          <a:p>
            <a:endParaRPr lang="en-GB" dirty="0"/>
          </a:p>
          <a:p>
            <a:r>
              <a:rPr lang="en-GB" dirty="0"/>
              <a:t>Many variable were not factored into this research from lack of expectation and understanding. I thought initially it would be simple enough to create an environment and throw a simple creature at it and watch it go without any understanding of the connotations of some physical interactions.</a:t>
            </a:r>
          </a:p>
          <a:p>
            <a:endParaRPr lang="en-GB" dirty="0"/>
          </a:p>
          <a:p>
            <a:r>
              <a:rPr lang="en-GB" dirty="0"/>
              <a:t>For instance, and I mentioned this very briefly earlier. One of jBox2D’s fundamental forces are impulses, and these are forces and responses produced from contact forces and naturally this is something I thought I understood until sat in front of this project have having my understanding tumble right in front of me.</a:t>
            </a:r>
          </a:p>
          <a:p>
            <a:endParaRPr lang="en-GB" dirty="0"/>
          </a:p>
          <a:p>
            <a:r>
              <a:rPr lang="en-GB" dirty="0"/>
              <a:t>A clear example of this, was </a:t>
            </a:r>
            <a:r>
              <a:rPr lang="en-GB"/>
              <a:t>run 143 </a:t>
            </a:r>
            <a:r>
              <a:rPr lang="en-GB" dirty="0"/>
              <a:t>of the demo I just previewed to you, ignoring the tenacity of it’s back flips to success. For a while I did not understand why something like this would happen, before reading into impulse forces and revising the laws of physics.</a:t>
            </a:r>
          </a:p>
          <a:p>
            <a:endParaRPr lang="en-GB" dirty="0"/>
          </a:p>
          <a:p>
            <a:r>
              <a:rPr lang="en-GB" dirty="0"/>
              <a:t>Newton’s 3</a:t>
            </a:r>
            <a:r>
              <a:rPr lang="en-GB" baseline="30000" dirty="0"/>
              <a:t>rd</a:t>
            </a:r>
            <a:r>
              <a:rPr lang="en-GB" dirty="0"/>
              <a:t> law dictate “</a:t>
            </a:r>
            <a:r>
              <a:rPr lang="en-GB" sz="1800" dirty="0">
                <a:effectLst/>
                <a:latin typeface="Times New Roman" panose="02020603050405020304" pitchFamily="18" charset="0"/>
                <a:ea typeface="Calibri" panose="020F0502020204030204" pitchFamily="34" charset="0"/>
              </a:rPr>
              <a:t>For every action, there is an equal and opposite reaction.</a:t>
            </a:r>
            <a:r>
              <a:rPr lang="en-GB" dirty="0"/>
              <a:t>”</a:t>
            </a:r>
          </a:p>
          <a:p>
            <a:endParaRPr lang="en-GB" dirty="0"/>
          </a:p>
          <a:p>
            <a:r>
              <a:rPr lang="en-GB" dirty="0"/>
              <a:t>And this indicated to me that if we were to consider this environment to have true physics, then what is likely the case is that the reactionary friction force produced by the ground, is not strong enough to produce an equal friction force to what is required by the power of the torque that existed in this genome.</a:t>
            </a:r>
          </a:p>
          <a:p>
            <a:endParaRPr lang="en-GB" dirty="0"/>
          </a:p>
          <a:p>
            <a:r>
              <a:rPr lang="en-GB" dirty="0"/>
              <a:t>And it’s an insight like this that make me consider that for true evolution, I may not only be able to focus on the genetic construction of the creature alone, but perhaps find a way to integrate environmental aspects into the weighting. Similar to how Sims had his creatures work toward a behaviour.</a:t>
            </a:r>
          </a:p>
          <a:p>
            <a:endParaRPr lang="en-GB" dirty="0"/>
          </a:p>
          <a:p>
            <a:r>
              <a:rPr lang="en-GB" dirty="0"/>
              <a:t>Upon evaluating the results from the demo, I had noticed the best time at some point had gotten worse.</a:t>
            </a:r>
          </a:p>
          <a:p>
            <a:endParaRPr lang="en-GB" dirty="0"/>
          </a:p>
          <a:p>
            <a:r>
              <a:rPr lang="en-GB" dirty="0"/>
              <a:t>And after some testing, I found that the seeder component I added was flawed in that, once it had acted, it replaced the best time with its current time also. This is a simple fix and may lead us to have evolutions occur at a higher rate.</a:t>
            </a:r>
          </a:p>
          <a:p>
            <a:endParaRPr lang="en-GB" dirty="0"/>
          </a:p>
          <a:p>
            <a:r>
              <a:rPr lang="en-GB" dirty="0"/>
              <a:t>There is also a strange case of the jBox2D X-Files, the homicide stories. One of the major flaws that began to occur in testing is that for some reason, gene 4, wheel radius 1, had no influence on the creature whatsoever.</a:t>
            </a:r>
          </a:p>
          <a:p>
            <a:endParaRPr lang="en-GB" dirty="0"/>
          </a:p>
          <a:p>
            <a:r>
              <a:rPr lang="en-GB" dirty="0"/>
              <a:t>You can notice also from the demo clip that when the wheels changed size, they were always the same and this was because no matter what, gene 7, wheel size 2 determined the size of both wheels, this reduces the effect of a truly genotypical evolution.</a:t>
            </a:r>
          </a:p>
          <a:p>
            <a:endParaRPr lang="en-GB" dirty="0"/>
          </a:p>
          <a:p>
            <a:r>
              <a:rPr lang="en-GB" dirty="0"/>
              <a:t>Probably the most effectual realisation made from these results is the flaw that is the greedy tour algorithm. Rather this was expected but I didn’t want it to be proven true.</a:t>
            </a:r>
          </a:p>
          <a:p>
            <a:endParaRPr lang="en-GB" dirty="0"/>
          </a:p>
          <a:p>
            <a:r>
              <a:rPr lang="en-GB" dirty="0"/>
              <a:t>Greedy tour is far too simplistic and non-directional to produce many valuable evolutions. Concessions were made with </a:t>
            </a:r>
            <a:r>
              <a:rPr lang="en-GB" dirty="0" err="1"/>
              <a:t>seeders</a:t>
            </a:r>
            <a:r>
              <a:rPr lang="en-GB" dirty="0"/>
              <a:t> to attempt to provide some sense of direction but overall, this has proven that something more is required to prove evolution cycles can be replicated and understood.</a:t>
            </a:r>
          </a:p>
          <a:p>
            <a:endParaRPr lang="en-GB" dirty="0"/>
          </a:p>
          <a:p>
            <a:r>
              <a:rPr lang="en-GB" dirty="0"/>
              <a:t>Something more akin to crossover or graft evolution techniques.</a:t>
            </a:r>
          </a:p>
          <a:p>
            <a:endParaRPr lang="en-GB" dirty="0"/>
          </a:p>
          <a:p>
            <a:r>
              <a:rPr lang="en-GB" dirty="0"/>
              <a:t>We also never were able to display a negative logarithm of x curve behaviour in the evolution cycles and this is likely due to the greedy tour algorithms lack of direction. The evolutions occurred at random intervals instead.</a:t>
            </a:r>
          </a:p>
          <a:p>
            <a:endParaRPr lang="en-GB" dirty="0"/>
          </a:p>
          <a:p>
            <a:r>
              <a:rPr lang="en-GB" dirty="0"/>
              <a:t>It’s clear to me why Sims chose the route that he did and if I were to begin this project again, this is the route I would begin at, not eventual step into.</a:t>
            </a:r>
          </a:p>
        </p:txBody>
      </p:sp>
      <p:sp>
        <p:nvSpPr>
          <p:cNvPr id="4" name="Slide Number Placeholder 3"/>
          <p:cNvSpPr>
            <a:spLocks noGrp="1"/>
          </p:cNvSpPr>
          <p:nvPr>
            <p:ph type="sldNum" sz="quarter" idx="5"/>
          </p:nvPr>
        </p:nvSpPr>
        <p:spPr/>
        <p:txBody>
          <a:bodyPr/>
          <a:lstStyle/>
          <a:p>
            <a:fld id="{C49DF88E-2715-4192-89BB-BFE3F02371F4}" type="slidenum">
              <a:rPr lang="en-GB" smtClean="0"/>
              <a:t>20</a:t>
            </a:fld>
            <a:endParaRPr lang="en-GB"/>
          </a:p>
        </p:txBody>
      </p:sp>
    </p:spTree>
    <p:extLst>
      <p:ext uri="{BB962C8B-B14F-4D97-AF65-F5344CB8AC3E}">
        <p14:creationId xmlns:p14="http://schemas.microsoft.com/office/powerpoint/2010/main" val="376205910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Expanding on what I just spoke about,</a:t>
            </a:r>
          </a:p>
          <a:p>
            <a:endParaRPr lang="en-GB" dirty="0"/>
          </a:p>
          <a:p>
            <a:r>
              <a:rPr lang="en-GB" dirty="0"/>
              <a:t>I would first experiment with replacing the greedy tour algorithm with a crossover algorithm and employ some technique of sustaining a pair of parents.</a:t>
            </a:r>
          </a:p>
          <a:p>
            <a:endParaRPr lang="en-GB" dirty="0"/>
          </a:p>
          <a:p>
            <a:r>
              <a:rPr lang="en-GB" dirty="0"/>
              <a:t>This could simply be by using the 2 best generations and perform a crossover on these, replacing the parent genome with the offspring that is fitter.</a:t>
            </a:r>
          </a:p>
          <a:p>
            <a:endParaRPr lang="en-GB" dirty="0"/>
          </a:p>
          <a:p>
            <a:r>
              <a:rPr lang="en-GB" dirty="0"/>
              <a:t>Next, I would expect to expand outwards and move straight into the 3D implementation. I could spend time further working out the mysteries of jBox2D but complete mastery of a 2D engine wouldn’t serve the purpose of creating a development platform for innovators and engineers.</a:t>
            </a:r>
          </a:p>
          <a:p>
            <a:endParaRPr lang="en-GB" dirty="0"/>
          </a:p>
          <a:p>
            <a:r>
              <a:rPr lang="en-GB" dirty="0"/>
              <a:t>And whatever mysteries that existed in jBox2D may vanish in transferring over to a 3D implementation using </a:t>
            </a:r>
            <a:r>
              <a:rPr lang="en-GB" dirty="0" err="1"/>
              <a:t>jBullet</a:t>
            </a:r>
            <a:r>
              <a:rPr lang="en-GB" dirty="0"/>
              <a:t> or something similar.</a:t>
            </a:r>
          </a:p>
          <a:p>
            <a:endParaRPr lang="en-GB" dirty="0"/>
          </a:p>
          <a:p>
            <a:r>
              <a:rPr lang="en-GB" dirty="0"/>
              <a:t>The aim at the point onward would be to slowly expand that range at which evolutions occur.</a:t>
            </a:r>
          </a:p>
          <a:p>
            <a:endParaRPr lang="en-GB" dirty="0"/>
          </a:p>
          <a:p>
            <a:r>
              <a:rPr lang="en-GB" dirty="0"/>
              <a:t>Understanding all genome based evolutions before moving towards phenotypical ones.</a:t>
            </a:r>
          </a:p>
          <a:p>
            <a:endParaRPr lang="en-GB" dirty="0"/>
          </a:p>
          <a:p>
            <a:r>
              <a:rPr lang="en-GB" dirty="0"/>
              <a:t>I would like to also learn to control environmental factors and implement a way to force weights towards specific genes based on these, to better influence the reconfiguration process and simulate true evolution whilst also further optimising the proposed software to the client’s work environment that they’d planned to use the concepts in.</a:t>
            </a:r>
          </a:p>
          <a:p>
            <a:endParaRPr lang="en-GB" dirty="0"/>
          </a:p>
          <a:p>
            <a:r>
              <a:rPr lang="en-GB" dirty="0"/>
              <a:t>These would be my future aims at this point in time.</a:t>
            </a:r>
          </a:p>
        </p:txBody>
      </p:sp>
      <p:sp>
        <p:nvSpPr>
          <p:cNvPr id="4" name="Slide Number Placeholder 3"/>
          <p:cNvSpPr>
            <a:spLocks noGrp="1"/>
          </p:cNvSpPr>
          <p:nvPr>
            <p:ph type="sldNum" sz="quarter" idx="5"/>
          </p:nvPr>
        </p:nvSpPr>
        <p:spPr/>
        <p:txBody>
          <a:bodyPr/>
          <a:lstStyle/>
          <a:p>
            <a:fld id="{C49DF88E-2715-4192-89BB-BFE3F02371F4}" type="slidenum">
              <a:rPr lang="en-GB" smtClean="0"/>
              <a:t>21</a:t>
            </a:fld>
            <a:endParaRPr lang="en-GB"/>
          </a:p>
        </p:txBody>
      </p:sp>
    </p:spTree>
    <p:extLst>
      <p:ext uri="{BB962C8B-B14F-4D97-AF65-F5344CB8AC3E}">
        <p14:creationId xmlns:p14="http://schemas.microsoft.com/office/powerpoint/2010/main" val="32028373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Now, I’d like to take a moment to embrace and acknowledge some pillars of my success in this project.</a:t>
            </a:r>
          </a:p>
          <a:p>
            <a:endParaRPr lang="en-GB" dirty="0"/>
          </a:p>
          <a:p>
            <a:r>
              <a:rPr lang="en-GB" dirty="0"/>
              <a:t>To Dr Peter Lewis, for indoctrinating me into the ways of finally being able to think. Learning to learn. And take myself into a place where this project stopped feeling like a job and instead as an exploratory process in much the same way he describes as “walking into a shed and messing around with tools, looking outside and finding the day is already over.”</a:t>
            </a:r>
          </a:p>
          <a:p>
            <a:endParaRPr lang="en-GB" dirty="0"/>
          </a:p>
          <a:p>
            <a:r>
              <a:rPr lang="en-GB" dirty="0"/>
              <a:t>To Dr Megan Robertson, for helping me choose this project and overcome my self-doubt in my competence for the subject. And for also helping me to make sure I could materialise this project with absolute feasibility.</a:t>
            </a:r>
          </a:p>
          <a:p>
            <a:endParaRPr lang="en-GB" dirty="0"/>
          </a:p>
          <a:p>
            <a:r>
              <a:rPr lang="en-GB" dirty="0"/>
              <a:t>Lastly, to Aston University to equipping me with the expertise, knowledge and absolute cheek to take on this final year project with some competence.</a:t>
            </a:r>
          </a:p>
          <a:p>
            <a:endParaRPr lang="en-GB" dirty="0"/>
          </a:p>
          <a:p>
            <a:r>
              <a:rPr lang="en-GB" dirty="0"/>
              <a:t>Thank you all.</a:t>
            </a:r>
          </a:p>
        </p:txBody>
      </p:sp>
      <p:sp>
        <p:nvSpPr>
          <p:cNvPr id="4" name="Slide Number Placeholder 3"/>
          <p:cNvSpPr>
            <a:spLocks noGrp="1"/>
          </p:cNvSpPr>
          <p:nvPr>
            <p:ph type="sldNum" sz="quarter" idx="5"/>
          </p:nvPr>
        </p:nvSpPr>
        <p:spPr/>
        <p:txBody>
          <a:bodyPr/>
          <a:lstStyle/>
          <a:p>
            <a:fld id="{C49DF88E-2715-4192-89BB-BFE3F02371F4}" type="slidenum">
              <a:rPr lang="en-GB" smtClean="0"/>
              <a:t>22</a:t>
            </a:fld>
            <a:endParaRPr lang="en-GB"/>
          </a:p>
        </p:txBody>
      </p:sp>
    </p:spTree>
    <p:extLst>
      <p:ext uri="{BB962C8B-B14F-4D97-AF65-F5344CB8AC3E}">
        <p14:creationId xmlns:p14="http://schemas.microsoft.com/office/powerpoint/2010/main" val="145074945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That is the end of my demo</a:t>
            </a:r>
          </a:p>
          <a:p>
            <a:endParaRPr lang="en-GB" dirty="0"/>
          </a:p>
          <a:p>
            <a:r>
              <a:rPr lang="en-GB" dirty="0"/>
              <a:t>I will now be taking your questions.</a:t>
            </a:r>
          </a:p>
        </p:txBody>
      </p:sp>
      <p:sp>
        <p:nvSpPr>
          <p:cNvPr id="4" name="Slide Number Placeholder 3"/>
          <p:cNvSpPr>
            <a:spLocks noGrp="1"/>
          </p:cNvSpPr>
          <p:nvPr>
            <p:ph type="sldNum" sz="quarter" idx="5"/>
          </p:nvPr>
        </p:nvSpPr>
        <p:spPr/>
        <p:txBody>
          <a:bodyPr/>
          <a:lstStyle/>
          <a:p>
            <a:fld id="{C49DF88E-2715-4192-89BB-BFE3F02371F4}" type="slidenum">
              <a:rPr lang="en-GB" smtClean="0"/>
              <a:t>23</a:t>
            </a:fld>
            <a:endParaRPr lang="en-GB"/>
          </a:p>
        </p:txBody>
      </p:sp>
    </p:spTree>
    <p:extLst>
      <p:ext uri="{BB962C8B-B14F-4D97-AF65-F5344CB8AC3E}">
        <p14:creationId xmlns:p14="http://schemas.microsoft.com/office/powerpoint/2010/main" val="37351592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 mentioned it briefly but lets take a moment to define Evolution, which I described in the last slide as “genetically evolving into higher optimality”.</a:t>
            </a:r>
          </a:p>
          <a:p>
            <a:endParaRPr lang="en-GB" dirty="0"/>
          </a:p>
          <a:p>
            <a:r>
              <a:rPr lang="en-GB" dirty="0"/>
              <a:t>Optimality in context of evolution is abstract and based on the effects of the change in a creatures genetics, so we should discuss the effects of evolution rather than what is optimal.</a:t>
            </a:r>
          </a:p>
          <a:p>
            <a:endParaRPr lang="en-GB" dirty="0"/>
          </a:p>
          <a:p>
            <a:r>
              <a:rPr lang="en-GB" dirty="0"/>
              <a:t>Simply put, evolution is the process of a creature’s make up or instruction changing to better suit their environment. In our context, in efficient task completion.</a:t>
            </a:r>
          </a:p>
          <a:p>
            <a:endParaRPr lang="en-GB" dirty="0"/>
          </a:p>
          <a:p>
            <a:r>
              <a:rPr lang="en-GB" dirty="0"/>
              <a:t>Darwin originally defined this as “decent with modification” as in reality, changing genetic structures of a creature may not always produce a fitter creature. And if a creature is not fitter, can we define that creature as evolved?</a:t>
            </a:r>
          </a:p>
          <a:p>
            <a:endParaRPr lang="en-GB" dirty="0"/>
          </a:p>
          <a:p>
            <a:r>
              <a:rPr lang="en-GB" dirty="0"/>
              <a:t>John </a:t>
            </a:r>
            <a:r>
              <a:rPr lang="en-GB" dirty="0" err="1"/>
              <a:t>Endler</a:t>
            </a:r>
            <a:r>
              <a:rPr lang="en-GB" dirty="0"/>
              <a:t> also stated that… (read quote)</a:t>
            </a:r>
          </a:p>
          <a:p>
            <a:endParaRPr lang="en-GB" dirty="0"/>
          </a:p>
          <a:p>
            <a:r>
              <a:rPr lang="en-GB" dirty="0"/>
              <a:t>It’s with this understanding that we can proceed with the conceptualisation of this project.</a:t>
            </a:r>
          </a:p>
        </p:txBody>
      </p:sp>
      <p:sp>
        <p:nvSpPr>
          <p:cNvPr id="4" name="Slide Number Placeholder 3"/>
          <p:cNvSpPr>
            <a:spLocks noGrp="1"/>
          </p:cNvSpPr>
          <p:nvPr>
            <p:ph type="sldNum" sz="quarter" idx="5"/>
          </p:nvPr>
        </p:nvSpPr>
        <p:spPr/>
        <p:txBody>
          <a:bodyPr/>
          <a:lstStyle/>
          <a:p>
            <a:fld id="{C49DF88E-2715-4192-89BB-BFE3F02371F4}" type="slidenum">
              <a:rPr lang="en-GB" smtClean="0"/>
              <a:t>3</a:t>
            </a:fld>
            <a:endParaRPr lang="en-GB"/>
          </a:p>
        </p:txBody>
      </p:sp>
    </p:spTree>
    <p:extLst>
      <p:ext uri="{BB962C8B-B14F-4D97-AF65-F5344CB8AC3E}">
        <p14:creationId xmlns:p14="http://schemas.microsoft.com/office/powerpoint/2010/main" val="12116725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Now let’s talk about scope. More importantly about what it was initially, and about what it is currently.</a:t>
            </a:r>
          </a:p>
          <a:p>
            <a:endParaRPr lang="en-GB" dirty="0"/>
          </a:p>
          <a:p>
            <a:r>
              <a:rPr lang="en-GB" dirty="0"/>
              <a:t>At the beginning, I was an innocent, bright eyed youth, ready to take on the world. Having very high expectations of myself and my abilities.</a:t>
            </a:r>
          </a:p>
          <a:p>
            <a:endParaRPr lang="en-GB" dirty="0"/>
          </a:p>
          <a:p>
            <a:r>
              <a:rPr lang="en-GB" dirty="0"/>
              <a:t>This lead me to initially aim to develop an evolutionary simulation that effected a human like creature.</a:t>
            </a:r>
          </a:p>
          <a:p>
            <a:endParaRPr lang="en-GB" dirty="0"/>
          </a:p>
          <a:p>
            <a:r>
              <a:rPr lang="en-GB" dirty="0"/>
              <a:t>With this bipedal creature, the aim was to be able to affect the creatures limbs by their density, size, mechanical restraints, motor force and connection strength.</a:t>
            </a:r>
          </a:p>
          <a:p>
            <a:endParaRPr lang="en-GB" dirty="0"/>
          </a:p>
          <a:p>
            <a:r>
              <a:rPr lang="en-GB" dirty="0"/>
              <a:t>Later developments would also aim to affect the number of limbs or appendages that may exist on the creature.</a:t>
            </a:r>
          </a:p>
          <a:p>
            <a:endParaRPr lang="en-GB" dirty="0"/>
          </a:p>
          <a:p>
            <a:r>
              <a:rPr lang="en-GB" dirty="0"/>
              <a:t>With these developments, I would aim to throw the creature at 3 different tasks to monitor the differences in development and perhaps perceive an evolved structure that is highly effective in all 3 tasks.</a:t>
            </a:r>
          </a:p>
          <a:p>
            <a:endParaRPr lang="en-GB" dirty="0"/>
          </a:p>
          <a:p>
            <a:r>
              <a:rPr lang="en-GB" dirty="0"/>
              <a:t>If this were to happen, it would be a huge success as it would demonstrate the effectiveness of this simulation software.</a:t>
            </a:r>
          </a:p>
          <a:p>
            <a:endParaRPr lang="en-GB" dirty="0"/>
          </a:p>
          <a:p>
            <a:r>
              <a:rPr lang="en-GB" dirty="0"/>
              <a:t>The tasks in question are:</a:t>
            </a:r>
          </a:p>
          <a:p>
            <a:r>
              <a:rPr lang="en-GB" dirty="0"/>
              <a:t>First, travelling from point A to B.</a:t>
            </a:r>
          </a:p>
          <a:p>
            <a:r>
              <a:rPr lang="en-GB" dirty="0"/>
              <a:t>Secondly, travelling from point A to B with obstacles in the way.</a:t>
            </a:r>
          </a:p>
          <a:p>
            <a:r>
              <a:rPr lang="en-GB" dirty="0"/>
              <a:t>And lastly, enabling the creature to hold/pick up objects and transport them.</a:t>
            </a:r>
          </a:p>
          <a:p>
            <a:endParaRPr lang="en-GB" dirty="0"/>
          </a:p>
          <a:p>
            <a:r>
              <a:rPr lang="en-GB" dirty="0"/>
              <a:t>Task 1 would originally be developed in a 2D space to figure out the logic, integration with a reduced number of variables unavailable to us by the lack of a 3</a:t>
            </a:r>
            <a:r>
              <a:rPr lang="en-GB" baseline="30000" dirty="0"/>
              <a:t>rd</a:t>
            </a:r>
            <a:r>
              <a:rPr lang="en-GB" dirty="0"/>
              <a:t> dimension.</a:t>
            </a:r>
          </a:p>
          <a:p>
            <a:endParaRPr lang="en-GB" dirty="0"/>
          </a:p>
          <a:p>
            <a:r>
              <a:rPr lang="en-GB" dirty="0"/>
              <a:t>Once completed, it would hypothetically be simple enough to transport the logic from a 2D virtual space to a 3D one. Then accounting for the new variable requirements like the z-axis directional movement.</a:t>
            </a:r>
          </a:p>
        </p:txBody>
      </p:sp>
      <p:sp>
        <p:nvSpPr>
          <p:cNvPr id="4" name="Slide Number Placeholder 3"/>
          <p:cNvSpPr>
            <a:spLocks noGrp="1"/>
          </p:cNvSpPr>
          <p:nvPr>
            <p:ph type="sldNum" sz="quarter" idx="5"/>
          </p:nvPr>
        </p:nvSpPr>
        <p:spPr/>
        <p:txBody>
          <a:bodyPr/>
          <a:lstStyle/>
          <a:p>
            <a:fld id="{C49DF88E-2715-4192-89BB-BFE3F02371F4}" type="slidenum">
              <a:rPr lang="en-GB" smtClean="0"/>
              <a:t>4</a:t>
            </a:fld>
            <a:endParaRPr lang="en-GB"/>
          </a:p>
        </p:txBody>
      </p:sp>
    </p:spTree>
    <p:extLst>
      <p:ext uri="{BB962C8B-B14F-4D97-AF65-F5344CB8AC3E}">
        <p14:creationId xmlns:p14="http://schemas.microsoft.com/office/powerpoint/2010/main" val="25146502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new scope in contrast, discards the idea of a human like, bipedal creature in place of using a car design instead.</a:t>
            </a:r>
          </a:p>
          <a:p>
            <a:endParaRPr lang="en-GB" dirty="0"/>
          </a:p>
          <a:p>
            <a:r>
              <a:rPr lang="en-GB" dirty="0"/>
              <a:t>This doesn’t mean the scope has shrunk, but only the expected level of progress has.</a:t>
            </a:r>
          </a:p>
          <a:p>
            <a:endParaRPr lang="en-GB" dirty="0"/>
          </a:p>
          <a:p>
            <a:r>
              <a:rPr lang="en-GB" dirty="0"/>
              <a:t>In the development of this project, we would have gone through a development stage that involved a simpler, more rigid creature design like this car. To test if the mechanics of physics, joints, fixtures and the evolutionary algorithm is functional.</a:t>
            </a:r>
          </a:p>
          <a:p>
            <a:endParaRPr lang="en-GB" dirty="0"/>
          </a:p>
          <a:p>
            <a:r>
              <a:rPr lang="en-GB" dirty="0"/>
              <a:t>In development, it is easier to illustrate the effectiveness of code when it is being performed on a simpler, more controllable task. And this is provided to us through a car designed creature.</a:t>
            </a:r>
          </a:p>
          <a:p>
            <a:endParaRPr lang="en-GB" dirty="0"/>
          </a:p>
          <a:p>
            <a:r>
              <a:rPr lang="en-GB" dirty="0"/>
              <a:t>The project at this stage also chooses to ignore 3D implementation and opts to develop in the 2D realm. </a:t>
            </a:r>
          </a:p>
          <a:p>
            <a:endParaRPr lang="en-GB" dirty="0"/>
          </a:p>
          <a:p>
            <a:r>
              <a:rPr lang="en-GB" dirty="0"/>
              <a:t>Although plausibility and applicability is compromised because of this, A 2D model would afford us more time to develop the evolutionary process, and really flesh out our understanding of the evolution cycle in action.</a:t>
            </a:r>
          </a:p>
          <a:p>
            <a:endParaRPr lang="en-GB" dirty="0"/>
          </a:p>
          <a:p>
            <a:r>
              <a:rPr lang="en-GB" dirty="0"/>
              <a:t>In discussions with my previous personal tutor, Dr Peter Lewis, there was a mutual consensus in developing a fleshed out 2D implementation in place of a rudimentary 3D implementation.</a:t>
            </a:r>
          </a:p>
          <a:p>
            <a:endParaRPr lang="en-GB" dirty="0"/>
          </a:p>
          <a:p>
            <a:r>
              <a:rPr lang="en-GB" dirty="0"/>
              <a:t>The number of tasks were reduced in that transporting a package was no longer going to be tested at this stage.</a:t>
            </a:r>
          </a:p>
          <a:p>
            <a:endParaRPr lang="en-GB" dirty="0"/>
          </a:p>
          <a:p>
            <a:r>
              <a:rPr lang="en-GB" dirty="0"/>
              <a:t>And the controls that were going to be modified in the 3D implementation has been reduced to speed, torque and impulses. These will be explained later on.</a:t>
            </a:r>
          </a:p>
        </p:txBody>
      </p:sp>
      <p:sp>
        <p:nvSpPr>
          <p:cNvPr id="4" name="Slide Number Placeholder 3"/>
          <p:cNvSpPr>
            <a:spLocks noGrp="1"/>
          </p:cNvSpPr>
          <p:nvPr>
            <p:ph type="sldNum" sz="quarter" idx="5"/>
          </p:nvPr>
        </p:nvSpPr>
        <p:spPr/>
        <p:txBody>
          <a:bodyPr/>
          <a:lstStyle/>
          <a:p>
            <a:fld id="{C49DF88E-2715-4192-89BB-BFE3F02371F4}" type="slidenum">
              <a:rPr lang="en-GB" smtClean="0"/>
              <a:t>5</a:t>
            </a:fld>
            <a:endParaRPr lang="en-GB"/>
          </a:p>
        </p:txBody>
      </p:sp>
    </p:spTree>
    <p:extLst>
      <p:ext uri="{BB962C8B-B14F-4D97-AF65-F5344CB8AC3E}">
        <p14:creationId xmlns:p14="http://schemas.microsoft.com/office/powerpoint/2010/main" val="20888286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okay.</a:t>
            </a:r>
          </a:p>
          <a:p>
            <a:r>
              <a:rPr lang="en-GB" dirty="0"/>
              <a:t>We had a scope and then we changed that scope.</a:t>
            </a:r>
          </a:p>
          <a:p>
            <a:endParaRPr lang="en-GB" dirty="0"/>
          </a:p>
          <a:p>
            <a:r>
              <a:rPr lang="en-GB" dirty="0"/>
              <a:t>In fact, we changed that scope twice before materialising what I just spoke about.</a:t>
            </a:r>
          </a:p>
          <a:p>
            <a:endParaRPr lang="en-GB" dirty="0"/>
          </a:p>
          <a:p>
            <a:r>
              <a:rPr lang="en-GB" dirty="0"/>
              <a:t>But can you blame me? Bright eyed youths have a tendency to overzealous behaviour!</a:t>
            </a:r>
          </a:p>
          <a:p>
            <a:endParaRPr lang="en-GB" dirty="0"/>
          </a:p>
          <a:p>
            <a:r>
              <a:rPr lang="en-GB" dirty="0"/>
              <a:t>There were multiple reasons for scope change and I’ll try to illustrate these without attempting to curry your sympathies.</a:t>
            </a:r>
          </a:p>
          <a:p>
            <a:endParaRPr lang="en-GB" dirty="0"/>
          </a:p>
          <a:p>
            <a:r>
              <a:rPr lang="en-GB" dirty="0"/>
              <a:t>The most problematic factor in adapting the scope to what it is now was the pandemic. No doubt this affected all of us.</a:t>
            </a:r>
          </a:p>
          <a:p>
            <a:endParaRPr lang="en-GB" dirty="0"/>
          </a:p>
          <a:p>
            <a:r>
              <a:rPr lang="en-GB" dirty="0"/>
              <a:t>It was terribly difficult to focus when feeling trapped in a box, worse so when most of that time is spent sat in front of a desk in thought.</a:t>
            </a:r>
          </a:p>
          <a:p>
            <a:r>
              <a:rPr lang="en-GB" dirty="0"/>
              <a:t>Studying during a pandemic for over a year between the latter section of my 2</a:t>
            </a:r>
            <a:r>
              <a:rPr lang="en-GB" baseline="30000" dirty="0"/>
              <a:t>nd</a:t>
            </a:r>
            <a:r>
              <a:rPr lang="en-GB" dirty="0"/>
              <a:t> year and the whole duration of my final, accumulated into a lot of work based burn outs.</a:t>
            </a:r>
          </a:p>
          <a:p>
            <a:endParaRPr lang="en-GB" dirty="0"/>
          </a:p>
          <a:p>
            <a:r>
              <a:rPr lang="en-GB" dirty="0"/>
              <a:t>It was difficult to drive a clear cut wedge between work time and free time because there was no place to leave, no ritual to perform nor psychological trigger to shut off.</a:t>
            </a:r>
          </a:p>
          <a:p>
            <a:r>
              <a:rPr lang="en-GB" dirty="0"/>
              <a:t>This led to a sense of feeling that no matter how much work I did, it was never enough. And after plugging away for hours and hours, the mind began to stop cooperating.</a:t>
            </a:r>
          </a:p>
          <a:p>
            <a:endParaRPr lang="en-GB" dirty="0"/>
          </a:p>
          <a:p>
            <a:r>
              <a:rPr lang="en-GB" dirty="0"/>
              <a:t>This lead to large periods where progress was not made. Large bouts of pushing work back with a deadline that was not moving with it.</a:t>
            </a:r>
          </a:p>
          <a:p>
            <a:endParaRPr lang="en-GB" dirty="0"/>
          </a:p>
          <a:p>
            <a:r>
              <a:rPr lang="en-GB" dirty="0"/>
              <a:t>The other major reason for rethinking the scope was the complexity of the physics engine I chose to use. Or rather the lack of documentation.</a:t>
            </a:r>
          </a:p>
          <a:p>
            <a:r>
              <a:rPr lang="en-GB" dirty="0"/>
              <a:t>I chose to use jBox2D to consolidate the physics and this was the source of my largest frustration and time sponge. More on this later.</a:t>
            </a:r>
          </a:p>
          <a:p>
            <a:endParaRPr lang="en-GB" dirty="0"/>
          </a:p>
          <a:p>
            <a:r>
              <a:rPr lang="en-GB" dirty="0"/>
              <a:t>These in combination made the original scope infeasible as this was a complex investigation I was tackling with difficulty understanding how to approach it, all while the clock was ticking.</a:t>
            </a:r>
          </a:p>
          <a:p>
            <a:endParaRPr lang="en-GB" dirty="0"/>
          </a:p>
          <a:p>
            <a:r>
              <a:rPr lang="en-GB" dirty="0"/>
              <a:t>This is why the scope changed.</a:t>
            </a:r>
          </a:p>
        </p:txBody>
      </p:sp>
      <p:sp>
        <p:nvSpPr>
          <p:cNvPr id="4" name="Slide Number Placeholder 3"/>
          <p:cNvSpPr>
            <a:spLocks noGrp="1"/>
          </p:cNvSpPr>
          <p:nvPr>
            <p:ph type="sldNum" sz="quarter" idx="5"/>
          </p:nvPr>
        </p:nvSpPr>
        <p:spPr/>
        <p:txBody>
          <a:bodyPr/>
          <a:lstStyle/>
          <a:p>
            <a:fld id="{C49DF88E-2715-4192-89BB-BFE3F02371F4}" type="slidenum">
              <a:rPr lang="en-GB" smtClean="0"/>
              <a:t>6</a:t>
            </a:fld>
            <a:endParaRPr lang="en-GB"/>
          </a:p>
        </p:txBody>
      </p:sp>
    </p:spTree>
    <p:extLst>
      <p:ext uri="{BB962C8B-B14F-4D97-AF65-F5344CB8AC3E}">
        <p14:creationId xmlns:p14="http://schemas.microsoft.com/office/powerpoint/2010/main" val="13931463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With the reduction in scope, what was expected of this project was simply to produce a system that was capable of approaching a pre-set task and throwing any car creature in its way, equipped with an evolution system.</a:t>
            </a:r>
          </a:p>
          <a:p>
            <a:endParaRPr lang="en-GB" dirty="0"/>
          </a:p>
          <a:p>
            <a:r>
              <a:rPr lang="en-GB" dirty="0"/>
              <a:t>This project should be able to highlight the effectiveness of a rudimentary evolutionary algorithm with the context of its design and any improvements that can be made on it.</a:t>
            </a:r>
          </a:p>
          <a:p>
            <a:endParaRPr lang="en-GB" dirty="0"/>
          </a:p>
          <a:p>
            <a:r>
              <a:rPr lang="en-GB" dirty="0"/>
              <a:t>Rudimentary due to the available time scale left between all the road blocks.</a:t>
            </a:r>
          </a:p>
          <a:p>
            <a:endParaRPr lang="en-GB" dirty="0"/>
          </a:p>
          <a:p>
            <a:r>
              <a:rPr lang="en-GB" dirty="0"/>
              <a:t>The level of efficiency of the evolutionary algorithm should be observable and should effectively display a progressive evolution rate akin to a negative logarithm of x.</a:t>
            </a:r>
          </a:p>
          <a:p>
            <a:r>
              <a:rPr lang="en-GB" dirty="0"/>
              <a:t>Which should initially be at a higher rate on start evolutions and a lower rate as time progresses, because we can assume the genetic model is improving and coming closer to optimality.</a:t>
            </a:r>
          </a:p>
          <a:p>
            <a:endParaRPr lang="en-GB" dirty="0"/>
          </a:p>
          <a:p>
            <a:r>
              <a:rPr lang="en-GB" dirty="0"/>
              <a:t>We should be able to throw any configuration of a car model and test immediately the viability of the model, whether a viable alternative can be conceived and then a more efficient version of that model.</a:t>
            </a:r>
          </a:p>
        </p:txBody>
      </p:sp>
      <p:sp>
        <p:nvSpPr>
          <p:cNvPr id="4" name="Slide Number Placeholder 3"/>
          <p:cNvSpPr>
            <a:spLocks noGrp="1"/>
          </p:cNvSpPr>
          <p:nvPr>
            <p:ph type="sldNum" sz="quarter" idx="5"/>
          </p:nvPr>
        </p:nvSpPr>
        <p:spPr/>
        <p:txBody>
          <a:bodyPr/>
          <a:lstStyle/>
          <a:p>
            <a:fld id="{C49DF88E-2715-4192-89BB-BFE3F02371F4}" type="slidenum">
              <a:rPr lang="en-GB" smtClean="0"/>
              <a:t>7</a:t>
            </a:fld>
            <a:endParaRPr lang="en-GB"/>
          </a:p>
        </p:txBody>
      </p:sp>
    </p:spTree>
    <p:extLst>
      <p:ext uri="{BB962C8B-B14F-4D97-AF65-F5344CB8AC3E}">
        <p14:creationId xmlns:p14="http://schemas.microsoft.com/office/powerpoint/2010/main" val="29847304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Next I’d like to talk a little bit about the background to this project and Karl Sims as an influence.</a:t>
            </a:r>
          </a:p>
          <a:p>
            <a:endParaRPr lang="en-GB" dirty="0"/>
          </a:p>
          <a:p>
            <a:r>
              <a:rPr lang="en-GB" dirty="0"/>
              <a:t>But before I can do that, I’d like to take a moment to just define a couple of terms that will now begin to appear frequently in this demo.</a:t>
            </a:r>
          </a:p>
          <a:p>
            <a:endParaRPr lang="en-GB" dirty="0"/>
          </a:p>
          <a:p>
            <a:r>
              <a:rPr lang="en-GB" dirty="0"/>
              <a:t>These terms are genotype and phenotype.</a:t>
            </a:r>
          </a:p>
        </p:txBody>
      </p:sp>
      <p:sp>
        <p:nvSpPr>
          <p:cNvPr id="4" name="Slide Number Placeholder 3"/>
          <p:cNvSpPr>
            <a:spLocks noGrp="1"/>
          </p:cNvSpPr>
          <p:nvPr>
            <p:ph type="sldNum" sz="quarter" idx="5"/>
          </p:nvPr>
        </p:nvSpPr>
        <p:spPr/>
        <p:txBody>
          <a:bodyPr/>
          <a:lstStyle/>
          <a:p>
            <a:fld id="{C49DF88E-2715-4192-89BB-BFE3F02371F4}" type="slidenum">
              <a:rPr lang="en-GB" smtClean="0"/>
              <a:t>8</a:t>
            </a:fld>
            <a:endParaRPr lang="en-GB"/>
          </a:p>
        </p:txBody>
      </p:sp>
    </p:spTree>
    <p:extLst>
      <p:ext uri="{BB962C8B-B14F-4D97-AF65-F5344CB8AC3E}">
        <p14:creationId xmlns:p14="http://schemas.microsoft.com/office/powerpoint/2010/main" val="18726198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Both terms are as equally important as the other when we discuss evolution and genetic configuration.</a:t>
            </a:r>
          </a:p>
          <a:p>
            <a:endParaRPr lang="en-GB" dirty="0"/>
          </a:p>
          <a:p>
            <a:r>
              <a:rPr lang="en-GB" dirty="0"/>
              <a:t>Genotypes are defined as a combination of alleles, or genes that a creature possesses.</a:t>
            </a:r>
          </a:p>
          <a:p>
            <a:endParaRPr lang="en-GB" dirty="0"/>
          </a:p>
          <a:p>
            <a:r>
              <a:rPr lang="en-GB" dirty="0"/>
              <a:t>While phenotypes are defined as a creature’s traits or observable characteristics as a result of the make up of their genotype, or genome.</a:t>
            </a:r>
          </a:p>
          <a:p>
            <a:endParaRPr lang="en-GB" dirty="0"/>
          </a:p>
          <a:p>
            <a:r>
              <a:rPr lang="en-GB" dirty="0"/>
              <a:t>Genotypes don’t explicitly define the observable traits of a creature.</a:t>
            </a:r>
          </a:p>
          <a:p>
            <a:endParaRPr lang="en-GB" dirty="0"/>
          </a:p>
          <a:p>
            <a:r>
              <a:rPr lang="en-GB" dirty="0"/>
              <a:t>Only it creates the genetic instructions that the phenotype can act upon.</a:t>
            </a:r>
          </a:p>
          <a:p>
            <a:endParaRPr lang="en-GB" dirty="0"/>
          </a:p>
          <a:p>
            <a:r>
              <a:rPr lang="en-GB" dirty="0"/>
              <a:t>Allow me to illustrate this.</a:t>
            </a:r>
          </a:p>
        </p:txBody>
      </p:sp>
      <p:sp>
        <p:nvSpPr>
          <p:cNvPr id="4" name="Slide Number Placeholder 3"/>
          <p:cNvSpPr>
            <a:spLocks noGrp="1"/>
          </p:cNvSpPr>
          <p:nvPr>
            <p:ph type="sldNum" sz="quarter" idx="5"/>
          </p:nvPr>
        </p:nvSpPr>
        <p:spPr/>
        <p:txBody>
          <a:bodyPr/>
          <a:lstStyle/>
          <a:p>
            <a:fld id="{C49DF88E-2715-4192-89BB-BFE3F02371F4}" type="slidenum">
              <a:rPr lang="en-GB" smtClean="0"/>
              <a:t>9</a:t>
            </a:fld>
            <a:endParaRPr lang="en-GB"/>
          </a:p>
        </p:txBody>
      </p:sp>
    </p:spTree>
    <p:extLst>
      <p:ext uri="{BB962C8B-B14F-4D97-AF65-F5344CB8AC3E}">
        <p14:creationId xmlns:p14="http://schemas.microsoft.com/office/powerpoint/2010/main" val="30975938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8/21/2021</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650204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8/21/2021</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0844897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8/21/2021</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6424290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8/21/2021</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2815898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8/21/2021</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1385057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8/21/2021</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7232683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8/21/2021</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346213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8/21/2021</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8221896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8/21/2021</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4821629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8/21/2021</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4038059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8/21/2021</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1341559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8/21/2021</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1577716976"/>
      </p:ext>
    </p:extLst>
  </p:cSld>
  <p:clrMap bg1="lt1" tx1="dk1" bg2="lt2" tx2="dk2" accent1="accent1" accent2="accent2" accent3="accent3" accent4="accent4" accent5="accent5" accent6="accent6" hlink="hlink" folHlink="folHlink"/>
  <p:sldLayoutIdLst>
    <p:sldLayoutId id="2147483796" r:id="rId1"/>
    <p:sldLayoutId id="2147483797" r:id="rId2"/>
    <p:sldLayoutId id="2147483798" r:id="rId3"/>
    <p:sldLayoutId id="2147483799" r:id="rId4"/>
    <p:sldLayoutId id="2147483800" r:id="rId5"/>
    <p:sldLayoutId id="2147483794" r:id="rId6"/>
    <p:sldLayoutId id="2147483790" r:id="rId7"/>
    <p:sldLayoutId id="2147483791" r:id="rId8"/>
    <p:sldLayoutId id="2147483792" r:id="rId9"/>
    <p:sldLayoutId id="2147483793" r:id="rId10"/>
    <p:sldLayoutId id="2147483795" r:id="rId11"/>
  </p:sldLayoutIdLst>
  <p:txStyles>
    <p:titleStyle>
      <a:lvl1pPr algn="l" defTabSz="914400" rtl="0" eaLnBrk="1" latinLnBrk="0" hangingPunct="1">
        <a:lnSpc>
          <a:spcPct val="90000"/>
        </a:lnSpc>
        <a:spcBef>
          <a:spcPct val="0"/>
        </a:spcBef>
        <a:buNone/>
        <a:defRPr sz="40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6.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7.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23.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7" name="Rectangle 53">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colorful sheet of papers folded to form a seamless curved design">
            <a:extLst>
              <a:ext uri="{FF2B5EF4-FFF2-40B4-BE49-F238E27FC236}">
                <a16:creationId xmlns:a16="http://schemas.microsoft.com/office/drawing/2014/main" id="{CED75E05-9801-4CA3-8A35-D8C250DE0512}"/>
              </a:ext>
            </a:extLst>
          </p:cNvPr>
          <p:cNvPicPr>
            <a:picLocks noChangeAspect="1"/>
          </p:cNvPicPr>
          <p:nvPr/>
        </p:nvPicPr>
        <p:blipFill rotWithShape="1">
          <a:blip r:embed="rId3"/>
          <a:srcRect l="802" r="4398"/>
          <a:stretch/>
        </p:blipFill>
        <p:spPr>
          <a:xfrm>
            <a:off x="3523488" y="10"/>
            <a:ext cx="8668512" cy="6857990"/>
          </a:xfrm>
          <a:prstGeom prst="rect">
            <a:avLst/>
          </a:prstGeom>
        </p:spPr>
      </p:pic>
      <p:sp>
        <p:nvSpPr>
          <p:cNvPr id="68" name="Rectangle 55">
            <a:extLst>
              <a:ext uri="{FF2B5EF4-FFF2-40B4-BE49-F238E27FC236}">
                <a16:creationId xmlns:a16="http://schemas.microsoft.com/office/drawing/2014/main" id="{A44CD100-6267-4E62-AA64-2182A3A6A1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9206814-52E4-42DB-A2FC-9420E7D82F1B}"/>
              </a:ext>
            </a:extLst>
          </p:cNvPr>
          <p:cNvSpPr>
            <a:spLocks noGrp="1"/>
          </p:cNvSpPr>
          <p:nvPr>
            <p:ph type="ctrTitle"/>
          </p:nvPr>
        </p:nvSpPr>
        <p:spPr>
          <a:xfrm>
            <a:off x="477981" y="1122363"/>
            <a:ext cx="4023360" cy="3204134"/>
          </a:xfrm>
        </p:spPr>
        <p:txBody>
          <a:bodyPr anchor="b">
            <a:normAutofit/>
          </a:bodyPr>
          <a:lstStyle/>
          <a:p>
            <a:r>
              <a:rPr lang="en-GB" sz="4800"/>
              <a:t>Evolving Virtual Creatures</a:t>
            </a:r>
            <a:endParaRPr lang="en-GB" sz="4800" dirty="0"/>
          </a:p>
        </p:txBody>
      </p:sp>
      <p:sp>
        <p:nvSpPr>
          <p:cNvPr id="3" name="Subtitle 2">
            <a:extLst>
              <a:ext uri="{FF2B5EF4-FFF2-40B4-BE49-F238E27FC236}">
                <a16:creationId xmlns:a16="http://schemas.microsoft.com/office/drawing/2014/main" id="{FA3EDFF6-0237-462B-80F2-8C9CD2894BF9}"/>
              </a:ext>
            </a:extLst>
          </p:cNvPr>
          <p:cNvSpPr>
            <a:spLocks noGrp="1"/>
          </p:cNvSpPr>
          <p:nvPr>
            <p:ph type="subTitle" idx="1"/>
          </p:nvPr>
        </p:nvSpPr>
        <p:spPr>
          <a:xfrm>
            <a:off x="477980" y="4872922"/>
            <a:ext cx="4023359" cy="1208141"/>
          </a:xfrm>
        </p:spPr>
        <p:txBody>
          <a:bodyPr>
            <a:normAutofit/>
          </a:bodyPr>
          <a:lstStyle/>
          <a:p>
            <a:r>
              <a:rPr lang="en-GB" sz="2000"/>
              <a:t>Ishmail Qasim</a:t>
            </a:r>
            <a:br>
              <a:rPr lang="en-GB" sz="2000"/>
            </a:br>
            <a:r>
              <a:rPr lang="en-GB" sz="2000"/>
              <a:t>180021745</a:t>
            </a:r>
            <a:br>
              <a:rPr lang="en-GB" sz="2000"/>
            </a:br>
            <a:r>
              <a:rPr lang="en-GB" sz="2000"/>
              <a:t>08/2021</a:t>
            </a:r>
            <a:endParaRPr lang="en-GB" sz="2000" dirty="0"/>
          </a:p>
        </p:txBody>
      </p:sp>
      <p:sp>
        <p:nvSpPr>
          <p:cNvPr id="69" name="Rectangle 57">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0" name="Rectangle 59">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65716671"/>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4B4CC6-F489-471C-8C17-1C37226A72B6}"/>
              </a:ext>
            </a:extLst>
          </p:cNvPr>
          <p:cNvSpPr>
            <a:spLocks noGrp="1"/>
          </p:cNvSpPr>
          <p:nvPr>
            <p:ph type="title"/>
          </p:nvPr>
        </p:nvSpPr>
        <p:spPr/>
        <p:txBody>
          <a:bodyPr/>
          <a:lstStyle/>
          <a:p>
            <a:pPr algn="ctr"/>
            <a:r>
              <a:rPr lang="en-GB" dirty="0"/>
              <a:t>Genotype – Phenotype 2</a:t>
            </a:r>
          </a:p>
        </p:txBody>
      </p:sp>
      <p:pic>
        <p:nvPicPr>
          <p:cNvPr id="1026" name="Picture 2">
            <a:extLst>
              <a:ext uri="{FF2B5EF4-FFF2-40B4-BE49-F238E27FC236}">
                <a16:creationId xmlns:a16="http://schemas.microsoft.com/office/drawing/2014/main" id="{CB59CF51-28BF-4719-9176-24ADB4C33EBD}"/>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933857" y="3222059"/>
            <a:ext cx="3222072" cy="214804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4B93C31B-F330-4ADB-9EA9-0496D8E6ED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84964" y="3222059"/>
            <a:ext cx="3222072" cy="2148048"/>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43E11120-DBD8-423E-8F95-38F973FD26E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8402" t="12132" r="7977" b="4246"/>
          <a:stretch/>
        </p:blipFill>
        <p:spPr bwMode="auto">
          <a:xfrm flipH="1">
            <a:off x="8036068" y="3222059"/>
            <a:ext cx="3222075" cy="2148048"/>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B243CB0A-A96F-4B6A-BEB5-4D4F54CC4E6D}"/>
              </a:ext>
            </a:extLst>
          </p:cNvPr>
          <p:cNvSpPr txBox="1"/>
          <p:nvPr/>
        </p:nvSpPr>
        <p:spPr>
          <a:xfrm>
            <a:off x="4551485" y="2514601"/>
            <a:ext cx="3089030" cy="461665"/>
          </a:xfrm>
          <a:prstGeom prst="rect">
            <a:avLst/>
          </a:prstGeom>
          <a:noFill/>
        </p:spPr>
        <p:txBody>
          <a:bodyPr wrap="square" rtlCol="0">
            <a:spAutoFit/>
          </a:bodyPr>
          <a:lstStyle/>
          <a:p>
            <a:pPr algn="ctr"/>
            <a:r>
              <a:rPr lang="en-GB" sz="2400" b="1" i="1" dirty="0"/>
              <a:t>Brown (B) : Blue (b)</a:t>
            </a:r>
          </a:p>
        </p:txBody>
      </p:sp>
      <p:sp>
        <p:nvSpPr>
          <p:cNvPr id="11" name="TextBox 10">
            <a:extLst>
              <a:ext uri="{FF2B5EF4-FFF2-40B4-BE49-F238E27FC236}">
                <a16:creationId xmlns:a16="http://schemas.microsoft.com/office/drawing/2014/main" id="{70DF38E3-0EF7-4F49-8F93-745F637E96E0}"/>
              </a:ext>
            </a:extLst>
          </p:cNvPr>
          <p:cNvSpPr txBox="1"/>
          <p:nvPr/>
        </p:nvSpPr>
        <p:spPr>
          <a:xfrm>
            <a:off x="2227397" y="5545016"/>
            <a:ext cx="634991" cy="400110"/>
          </a:xfrm>
          <a:prstGeom prst="rect">
            <a:avLst/>
          </a:prstGeom>
          <a:noFill/>
        </p:spPr>
        <p:txBody>
          <a:bodyPr wrap="square" rtlCol="0">
            <a:spAutoFit/>
          </a:bodyPr>
          <a:lstStyle/>
          <a:p>
            <a:pPr algn="ctr"/>
            <a:r>
              <a:rPr lang="en-GB" sz="2000" i="1" dirty="0"/>
              <a:t>BB</a:t>
            </a:r>
            <a:endParaRPr lang="en-GB" sz="2400" i="1" dirty="0"/>
          </a:p>
        </p:txBody>
      </p:sp>
      <p:sp>
        <p:nvSpPr>
          <p:cNvPr id="12" name="TextBox 11">
            <a:extLst>
              <a:ext uri="{FF2B5EF4-FFF2-40B4-BE49-F238E27FC236}">
                <a16:creationId xmlns:a16="http://schemas.microsoft.com/office/drawing/2014/main" id="{1833D465-94E4-47A6-BEE3-BE4CDCAE22CF}"/>
              </a:ext>
            </a:extLst>
          </p:cNvPr>
          <p:cNvSpPr txBox="1"/>
          <p:nvPr/>
        </p:nvSpPr>
        <p:spPr>
          <a:xfrm>
            <a:off x="9329612" y="5545016"/>
            <a:ext cx="634991" cy="400110"/>
          </a:xfrm>
          <a:prstGeom prst="rect">
            <a:avLst/>
          </a:prstGeom>
          <a:noFill/>
        </p:spPr>
        <p:txBody>
          <a:bodyPr wrap="square" rtlCol="0">
            <a:spAutoFit/>
          </a:bodyPr>
          <a:lstStyle/>
          <a:p>
            <a:pPr algn="ctr"/>
            <a:r>
              <a:rPr lang="en-GB" sz="2000" i="1" dirty="0"/>
              <a:t>bb</a:t>
            </a:r>
            <a:endParaRPr lang="en-GB" sz="2400" i="1" dirty="0"/>
          </a:p>
        </p:txBody>
      </p:sp>
      <p:sp>
        <p:nvSpPr>
          <p:cNvPr id="13" name="TextBox 12">
            <a:extLst>
              <a:ext uri="{FF2B5EF4-FFF2-40B4-BE49-F238E27FC236}">
                <a16:creationId xmlns:a16="http://schemas.microsoft.com/office/drawing/2014/main" id="{FB2EE88F-10C9-43DE-8C82-DEE6893C71CD}"/>
              </a:ext>
            </a:extLst>
          </p:cNvPr>
          <p:cNvSpPr txBox="1"/>
          <p:nvPr/>
        </p:nvSpPr>
        <p:spPr>
          <a:xfrm>
            <a:off x="5593628" y="5545016"/>
            <a:ext cx="1004743" cy="400110"/>
          </a:xfrm>
          <a:prstGeom prst="rect">
            <a:avLst/>
          </a:prstGeom>
          <a:noFill/>
        </p:spPr>
        <p:txBody>
          <a:bodyPr wrap="square" rtlCol="0">
            <a:spAutoFit/>
          </a:bodyPr>
          <a:lstStyle/>
          <a:p>
            <a:pPr algn="ctr"/>
            <a:r>
              <a:rPr lang="en-GB" sz="2000" i="1" dirty="0"/>
              <a:t>Bb/</a:t>
            </a:r>
            <a:r>
              <a:rPr lang="en-GB" sz="2000" i="1" dirty="0" err="1"/>
              <a:t>bB</a:t>
            </a:r>
            <a:endParaRPr lang="en-GB" sz="2400" i="1" dirty="0"/>
          </a:p>
        </p:txBody>
      </p:sp>
    </p:spTree>
    <p:extLst>
      <p:ext uri="{BB962C8B-B14F-4D97-AF65-F5344CB8AC3E}">
        <p14:creationId xmlns:p14="http://schemas.microsoft.com/office/powerpoint/2010/main" val="33842297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7">
            <a:extLst>
              <a:ext uri="{FF2B5EF4-FFF2-40B4-BE49-F238E27FC236}">
                <a16:creationId xmlns:a16="http://schemas.microsoft.com/office/drawing/2014/main" id="{B4CE5841-C184-4A70-A609-5FE4A50783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BB7E828-AA48-4059-9249-86973591EC2D}"/>
              </a:ext>
            </a:extLst>
          </p:cNvPr>
          <p:cNvSpPr>
            <a:spLocks noGrp="1"/>
          </p:cNvSpPr>
          <p:nvPr>
            <p:ph type="title"/>
          </p:nvPr>
        </p:nvSpPr>
        <p:spPr>
          <a:xfrm>
            <a:off x="841248" y="1683169"/>
            <a:ext cx="4068849" cy="4148586"/>
          </a:xfrm>
        </p:spPr>
        <p:txBody>
          <a:bodyPr anchor="t">
            <a:normAutofit/>
          </a:bodyPr>
          <a:lstStyle/>
          <a:p>
            <a:r>
              <a:rPr lang="en-GB" sz="4800"/>
              <a:t>Background – Karl Sims 1</a:t>
            </a:r>
          </a:p>
        </p:txBody>
      </p:sp>
      <p:sp>
        <p:nvSpPr>
          <p:cNvPr id="3" name="Content Placeholder 2">
            <a:extLst>
              <a:ext uri="{FF2B5EF4-FFF2-40B4-BE49-F238E27FC236}">
                <a16:creationId xmlns:a16="http://schemas.microsoft.com/office/drawing/2014/main" id="{7119351D-690C-4965-9414-0707B49151F5}"/>
              </a:ext>
            </a:extLst>
          </p:cNvPr>
          <p:cNvSpPr>
            <a:spLocks noGrp="1"/>
          </p:cNvSpPr>
          <p:nvPr>
            <p:ph idx="1"/>
          </p:nvPr>
        </p:nvSpPr>
        <p:spPr>
          <a:xfrm>
            <a:off x="5532504" y="1683170"/>
            <a:ext cx="5818248" cy="4148585"/>
          </a:xfrm>
        </p:spPr>
        <p:txBody>
          <a:bodyPr>
            <a:normAutofit/>
          </a:bodyPr>
          <a:lstStyle/>
          <a:p>
            <a:pPr>
              <a:lnSpc>
                <a:spcPct val="100000"/>
              </a:lnSpc>
            </a:pPr>
            <a:r>
              <a:rPr lang="en-GB" sz="1400" dirty="0"/>
              <a:t>Karl Sims Evolving Virtual Creatures (1994).</a:t>
            </a:r>
          </a:p>
          <a:p>
            <a:pPr>
              <a:lnSpc>
                <a:spcPct val="100000"/>
              </a:lnSpc>
            </a:pPr>
            <a:r>
              <a:rPr lang="en-GB" sz="1400" dirty="0"/>
              <a:t>Developing complex creatures with plausible motion.</a:t>
            </a:r>
          </a:p>
          <a:p>
            <a:pPr>
              <a:lnSpc>
                <a:spcPct val="100000"/>
              </a:lnSpc>
            </a:pPr>
            <a:r>
              <a:rPr lang="en-GB" sz="1400" dirty="0"/>
              <a:t>4 behaviours:</a:t>
            </a:r>
          </a:p>
          <a:p>
            <a:pPr lvl="1">
              <a:lnSpc>
                <a:spcPct val="100000"/>
              </a:lnSpc>
            </a:pPr>
            <a:r>
              <a:rPr lang="en-GB" sz="1400" dirty="0"/>
              <a:t>Walking</a:t>
            </a:r>
          </a:p>
          <a:p>
            <a:pPr lvl="1">
              <a:lnSpc>
                <a:spcPct val="100000"/>
              </a:lnSpc>
            </a:pPr>
            <a:r>
              <a:rPr lang="en-GB" sz="1400" dirty="0"/>
              <a:t>Jumping</a:t>
            </a:r>
          </a:p>
          <a:p>
            <a:pPr lvl="1">
              <a:lnSpc>
                <a:spcPct val="100000"/>
              </a:lnSpc>
            </a:pPr>
            <a:r>
              <a:rPr lang="en-GB" sz="1400" dirty="0"/>
              <a:t>Swimming</a:t>
            </a:r>
          </a:p>
          <a:p>
            <a:pPr lvl="1">
              <a:lnSpc>
                <a:spcPct val="100000"/>
              </a:lnSpc>
            </a:pPr>
            <a:r>
              <a:rPr lang="en-GB" sz="1400" dirty="0"/>
              <a:t>Following</a:t>
            </a:r>
          </a:p>
          <a:p>
            <a:pPr>
              <a:lnSpc>
                <a:spcPct val="100000"/>
              </a:lnSpc>
            </a:pPr>
            <a:r>
              <a:rPr lang="en-GB" sz="1400" dirty="0"/>
              <a:t>Neural layer = Genotypes</a:t>
            </a:r>
          </a:p>
          <a:p>
            <a:pPr>
              <a:lnSpc>
                <a:spcPct val="100000"/>
              </a:lnSpc>
            </a:pPr>
            <a:r>
              <a:rPr lang="en-GB" sz="1400" dirty="0"/>
              <a:t>Muscular layer = Predefined phenotypes</a:t>
            </a:r>
          </a:p>
          <a:p>
            <a:pPr lvl="1">
              <a:lnSpc>
                <a:spcPct val="100000"/>
              </a:lnSpc>
            </a:pPr>
            <a:r>
              <a:rPr lang="en-GB" sz="1400" dirty="0"/>
              <a:t>Specified torques, angle of freedom, collision response etc.</a:t>
            </a:r>
          </a:p>
          <a:p>
            <a:pPr>
              <a:lnSpc>
                <a:spcPct val="100000"/>
              </a:lnSpc>
            </a:pPr>
            <a:r>
              <a:rPr lang="en-GB" sz="1400" dirty="0"/>
              <a:t>Evolution occurs on phenotypes with some mutations in genotypes.</a:t>
            </a:r>
          </a:p>
          <a:p>
            <a:pPr>
              <a:lnSpc>
                <a:spcPct val="100000"/>
              </a:lnSpc>
            </a:pPr>
            <a:endParaRPr lang="en-GB" sz="1400" dirty="0"/>
          </a:p>
        </p:txBody>
      </p:sp>
      <p:sp>
        <p:nvSpPr>
          <p:cNvPr id="24" name="Rectangle 9">
            <a:extLst>
              <a:ext uri="{FF2B5EF4-FFF2-40B4-BE49-F238E27FC236}">
                <a16:creationId xmlns:a16="http://schemas.microsoft.com/office/drawing/2014/main" id="{CD1AAA2C-FBBE-42AA-B869-31D524B765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6112341"/>
            <a:ext cx="1050645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 name="Rectangle 11">
            <a:extLst>
              <a:ext uri="{FF2B5EF4-FFF2-40B4-BE49-F238E27FC236}">
                <a16:creationId xmlns:a16="http://schemas.microsoft.com/office/drawing/2014/main" id="{5F937BBF-9326-4230-AB1B-F1795E3505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916936" y="4000284"/>
            <a:ext cx="54864" cy="42062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61541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4CE5841-C184-4A70-A609-5FE4A50783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75391BE-193C-41BB-BEBA-466EF208D317}"/>
              </a:ext>
            </a:extLst>
          </p:cNvPr>
          <p:cNvSpPr>
            <a:spLocks noGrp="1"/>
          </p:cNvSpPr>
          <p:nvPr>
            <p:ph type="title"/>
          </p:nvPr>
        </p:nvSpPr>
        <p:spPr>
          <a:xfrm>
            <a:off x="841248" y="1683169"/>
            <a:ext cx="4068849" cy="4148586"/>
          </a:xfrm>
        </p:spPr>
        <p:txBody>
          <a:bodyPr anchor="t">
            <a:normAutofit/>
          </a:bodyPr>
          <a:lstStyle/>
          <a:p>
            <a:r>
              <a:rPr lang="en-GB" sz="4800"/>
              <a:t>Background – Karl Sims 2</a:t>
            </a:r>
          </a:p>
        </p:txBody>
      </p:sp>
      <p:sp>
        <p:nvSpPr>
          <p:cNvPr id="3" name="Content Placeholder 2">
            <a:extLst>
              <a:ext uri="{FF2B5EF4-FFF2-40B4-BE49-F238E27FC236}">
                <a16:creationId xmlns:a16="http://schemas.microsoft.com/office/drawing/2014/main" id="{39C15A3F-F1F2-4CC8-959D-3ED2EED08E4C}"/>
              </a:ext>
            </a:extLst>
          </p:cNvPr>
          <p:cNvSpPr>
            <a:spLocks noGrp="1"/>
          </p:cNvSpPr>
          <p:nvPr>
            <p:ph idx="1"/>
          </p:nvPr>
        </p:nvSpPr>
        <p:spPr>
          <a:xfrm>
            <a:off x="5532504" y="1683170"/>
            <a:ext cx="5818248" cy="4148585"/>
          </a:xfrm>
        </p:spPr>
        <p:txBody>
          <a:bodyPr>
            <a:normAutofit/>
          </a:bodyPr>
          <a:lstStyle/>
          <a:p>
            <a:pPr>
              <a:lnSpc>
                <a:spcPct val="100000"/>
              </a:lnSpc>
            </a:pPr>
            <a:r>
              <a:rPr lang="en-GB" sz="1700"/>
              <a:t>‘Mating’</a:t>
            </a:r>
          </a:p>
          <a:p>
            <a:pPr>
              <a:lnSpc>
                <a:spcPct val="100000"/>
              </a:lnSpc>
            </a:pPr>
            <a:r>
              <a:rPr lang="en-GB" sz="1700"/>
              <a:t>Crossover</a:t>
            </a:r>
          </a:p>
          <a:p>
            <a:pPr>
              <a:lnSpc>
                <a:spcPct val="100000"/>
              </a:lnSpc>
            </a:pPr>
            <a:r>
              <a:rPr lang="en-GB" sz="1700"/>
              <a:t>Grafting</a:t>
            </a:r>
          </a:p>
          <a:p>
            <a:pPr>
              <a:lnSpc>
                <a:spcPct val="100000"/>
              </a:lnSpc>
            </a:pPr>
            <a:r>
              <a:rPr lang="en-GB" sz="1700"/>
              <a:t>Gaussian variation in evolution.</a:t>
            </a:r>
          </a:p>
          <a:p>
            <a:pPr>
              <a:lnSpc>
                <a:spcPct val="100000"/>
              </a:lnSpc>
            </a:pPr>
            <a:endParaRPr lang="en-GB" sz="1700"/>
          </a:p>
          <a:p>
            <a:pPr>
              <a:lnSpc>
                <a:spcPct val="100000"/>
              </a:lnSpc>
            </a:pPr>
            <a:r>
              <a:rPr lang="en-GB" sz="1700"/>
              <a:t>Real world environmental physics.</a:t>
            </a:r>
          </a:p>
          <a:p>
            <a:pPr lvl="1">
              <a:lnSpc>
                <a:spcPct val="100000"/>
              </a:lnSpc>
            </a:pPr>
            <a:r>
              <a:rPr lang="en-GB" sz="1700"/>
              <a:t>Body dynamics (rules bodies should abide by).</a:t>
            </a:r>
          </a:p>
          <a:p>
            <a:pPr lvl="1">
              <a:lnSpc>
                <a:spcPct val="100000"/>
              </a:lnSpc>
            </a:pPr>
            <a:r>
              <a:rPr lang="en-GB" sz="1700"/>
              <a:t>Collision detection.</a:t>
            </a:r>
          </a:p>
          <a:p>
            <a:pPr lvl="1">
              <a:lnSpc>
                <a:spcPct val="100000"/>
              </a:lnSpc>
            </a:pPr>
            <a:r>
              <a:rPr lang="en-GB" sz="1700"/>
              <a:t>Collision response.</a:t>
            </a:r>
          </a:p>
          <a:p>
            <a:pPr lvl="1">
              <a:lnSpc>
                <a:spcPct val="100000"/>
              </a:lnSpc>
            </a:pPr>
            <a:r>
              <a:rPr lang="en-GB" sz="1700"/>
              <a:t>Fraction and fluid effects.</a:t>
            </a:r>
          </a:p>
          <a:p>
            <a:pPr>
              <a:lnSpc>
                <a:spcPct val="100000"/>
              </a:lnSpc>
            </a:pPr>
            <a:endParaRPr lang="en-GB" sz="1700"/>
          </a:p>
        </p:txBody>
      </p:sp>
      <p:sp>
        <p:nvSpPr>
          <p:cNvPr id="10" name="Rectangle 9">
            <a:extLst>
              <a:ext uri="{FF2B5EF4-FFF2-40B4-BE49-F238E27FC236}">
                <a16:creationId xmlns:a16="http://schemas.microsoft.com/office/drawing/2014/main" id="{CD1AAA2C-FBBE-42AA-B869-31D524B765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6112341"/>
            <a:ext cx="1050645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5F937BBF-9326-4230-AB1B-F1795E3505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916936" y="4000284"/>
            <a:ext cx="54864" cy="42062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465768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37EE4-3B10-4CAB-9D4B-5F69618EA863}"/>
              </a:ext>
            </a:extLst>
          </p:cNvPr>
          <p:cNvSpPr>
            <a:spLocks noGrp="1"/>
          </p:cNvSpPr>
          <p:nvPr>
            <p:ph type="title"/>
          </p:nvPr>
        </p:nvSpPr>
        <p:spPr/>
        <p:txBody>
          <a:bodyPr/>
          <a:lstStyle/>
          <a:p>
            <a:r>
              <a:rPr lang="en-GB" dirty="0"/>
              <a:t>Physics and jBox2D - 1</a:t>
            </a:r>
          </a:p>
        </p:txBody>
      </p:sp>
      <p:sp>
        <p:nvSpPr>
          <p:cNvPr id="3" name="Content Placeholder 2">
            <a:extLst>
              <a:ext uri="{FF2B5EF4-FFF2-40B4-BE49-F238E27FC236}">
                <a16:creationId xmlns:a16="http://schemas.microsoft.com/office/drawing/2014/main" id="{8EB209E1-6879-47F1-8D9A-6E3845D56AD1}"/>
              </a:ext>
            </a:extLst>
          </p:cNvPr>
          <p:cNvSpPr>
            <a:spLocks noGrp="1"/>
          </p:cNvSpPr>
          <p:nvPr>
            <p:ph sz="half" idx="1"/>
          </p:nvPr>
        </p:nvSpPr>
        <p:spPr>
          <a:xfrm>
            <a:off x="973606" y="3776012"/>
            <a:ext cx="4765011" cy="2533348"/>
          </a:xfrm>
        </p:spPr>
        <p:txBody>
          <a:bodyPr>
            <a:normAutofit fontScale="92500"/>
          </a:bodyPr>
          <a:lstStyle/>
          <a:p>
            <a:r>
              <a:rPr lang="en-GB" dirty="0"/>
              <a:t>Physics:</a:t>
            </a:r>
          </a:p>
          <a:p>
            <a:pPr lvl="1"/>
            <a:r>
              <a:rPr lang="en-GB" dirty="0"/>
              <a:t>Mass (weight excluding gravity)</a:t>
            </a:r>
          </a:p>
          <a:p>
            <a:pPr lvl="1"/>
            <a:r>
              <a:rPr lang="en-GB" dirty="0"/>
              <a:t>Force (force = mass*acceleration)</a:t>
            </a:r>
          </a:p>
          <a:p>
            <a:pPr lvl="1"/>
            <a:r>
              <a:rPr lang="en-GB" dirty="0"/>
              <a:t>Torque (potential rotational energy)</a:t>
            </a:r>
          </a:p>
          <a:p>
            <a:pPr lvl="1"/>
            <a:r>
              <a:rPr lang="en-GB" dirty="0"/>
              <a:t>Impulses (impact forces)</a:t>
            </a:r>
          </a:p>
        </p:txBody>
      </p:sp>
      <p:sp>
        <p:nvSpPr>
          <p:cNvPr id="4" name="Content Placeholder 3">
            <a:extLst>
              <a:ext uri="{FF2B5EF4-FFF2-40B4-BE49-F238E27FC236}">
                <a16:creationId xmlns:a16="http://schemas.microsoft.com/office/drawing/2014/main" id="{595251BB-445E-47E0-B2FA-01447F638223}"/>
              </a:ext>
            </a:extLst>
          </p:cNvPr>
          <p:cNvSpPr>
            <a:spLocks noGrp="1"/>
          </p:cNvSpPr>
          <p:nvPr>
            <p:ph sz="half" idx="2"/>
          </p:nvPr>
        </p:nvSpPr>
        <p:spPr>
          <a:xfrm>
            <a:off x="6518685" y="3776012"/>
            <a:ext cx="4765011" cy="2533348"/>
          </a:xfrm>
        </p:spPr>
        <p:txBody>
          <a:bodyPr>
            <a:normAutofit fontScale="92500"/>
          </a:bodyPr>
          <a:lstStyle/>
          <a:p>
            <a:r>
              <a:rPr lang="en-GB" dirty="0"/>
              <a:t>Representations:</a:t>
            </a:r>
          </a:p>
          <a:p>
            <a:pPr lvl="1"/>
            <a:r>
              <a:rPr lang="en-GB" dirty="0" err="1"/>
              <a:t>m_speed</a:t>
            </a:r>
            <a:endParaRPr lang="en-GB" dirty="0"/>
          </a:p>
          <a:p>
            <a:pPr lvl="1"/>
            <a:r>
              <a:rPr lang="en-GB" dirty="0" err="1"/>
              <a:t>m_torque</a:t>
            </a:r>
            <a:endParaRPr lang="en-GB" dirty="0"/>
          </a:p>
          <a:p>
            <a:pPr lvl="1"/>
            <a:r>
              <a:rPr lang="en-GB" dirty="0" err="1"/>
              <a:t>m_hz</a:t>
            </a:r>
            <a:r>
              <a:rPr lang="en-GB" dirty="0"/>
              <a:t>/dampening frequency</a:t>
            </a:r>
          </a:p>
          <a:p>
            <a:pPr lvl="1"/>
            <a:r>
              <a:rPr lang="en-GB" dirty="0" err="1"/>
              <a:t>fd.density</a:t>
            </a:r>
            <a:endParaRPr lang="en-GB" dirty="0"/>
          </a:p>
          <a:p>
            <a:pPr lvl="1"/>
            <a:r>
              <a:rPr lang="en-GB" dirty="0" err="1"/>
              <a:t>fd.friction</a:t>
            </a:r>
            <a:endParaRPr lang="en-GB" dirty="0"/>
          </a:p>
          <a:p>
            <a:endParaRPr lang="en-GB" dirty="0"/>
          </a:p>
        </p:txBody>
      </p:sp>
      <p:sp>
        <p:nvSpPr>
          <p:cNvPr id="5" name="TextBox 4">
            <a:extLst>
              <a:ext uri="{FF2B5EF4-FFF2-40B4-BE49-F238E27FC236}">
                <a16:creationId xmlns:a16="http://schemas.microsoft.com/office/drawing/2014/main" id="{61CCDC39-12F1-409E-91B0-4132C8F5656A}"/>
              </a:ext>
            </a:extLst>
          </p:cNvPr>
          <p:cNvSpPr txBox="1"/>
          <p:nvPr/>
        </p:nvSpPr>
        <p:spPr>
          <a:xfrm>
            <a:off x="973606" y="2370742"/>
            <a:ext cx="10310090" cy="1200329"/>
          </a:xfrm>
          <a:prstGeom prst="rect">
            <a:avLst/>
          </a:prstGeom>
          <a:noFill/>
        </p:spPr>
        <p:txBody>
          <a:bodyPr wrap="square" rtlCol="0">
            <a:spAutoFit/>
          </a:bodyPr>
          <a:lstStyle/>
          <a:p>
            <a:pPr marL="285750" indent="-285750">
              <a:buFont typeface="Arial" panose="020B0604020202020204" pitchFamily="34" charset="0"/>
              <a:buChar char="•"/>
            </a:pPr>
            <a:r>
              <a:rPr lang="en-GB" dirty="0"/>
              <a:t>Box2D (C#)</a:t>
            </a:r>
          </a:p>
          <a:p>
            <a:pPr marL="285750" indent="-285750">
              <a:buFont typeface="Arial" panose="020B0604020202020204" pitchFamily="34" charset="0"/>
              <a:buChar char="•"/>
            </a:pPr>
            <a:r>
              <a:rPr lang="en-GB" dirty="0"/>
              <a:t>jBox2D (Java port)</a:t>
            </a:r>
          </a:p>
          <a:p>
            <a:pPr marL="285750" indent="-285750">
              <a:buFont typeface="Arial" panose="020B0604020202020204" pitchFamily="34" charset="0"/>
              <a:buChar char="•"/>
            </a:pPr>
            <a:r>
              <a:rPr lang="en-GB" dirty="0" err="1"/>
              <a:t>jBullet</a:t>
            </a:r>
            <a:r>
              <a:rPr lang="en-GB" dirty="0"/>
              <a:t> (now discarded 3D engine)</a:t>
            </a:r>
          </a:p>
          <a:p>
            <a:endParaRPr lang="en-GB" dirty="0"/>
          </a:p>
        </p:txBody>
      </p:sp>
    </p:spTree>
    <p:extLst>
      <p:ext uri="{BB962C8B-B14F-4D97-AF65-F5344CB8AC3E}">
        <p14:creationId xmlns:p14="http://schemas.microsoft.com/office/powerpoint/2010/main" val="9360612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2C9A9DA9-7DC8-488B-A882-123947B0F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14">
            <a:extLst>
              <a:ext uri="{FF2B5EF4-FFF2-40B4-BE49-F238E27FC236}">
                <a16:creationId xmlns:a16="http://schemas.microsoft.com/office/drawing/2014/main" id="{57F6BDD4-E066-4008-8011-6CC31AEB4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5" y="633619"/>
            <a:ext cx="4279383" cy="5495925"/>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D1F907B-FD42-4777-B8B4-36BA0BD7509F}"/>
              </a:ext>
            </a:extLst>
          </p:cNvPr>
          <p:cNvSpPr>
            <a:spLocks noGrp="1"/>
          </p:cNvSpPr>
          <p:nvPr>
            <p:ph type="title"/>
          </p:nvPr>
        </p:nvSpPr>
        <p:spPr>
          <a:xfrm>
            <a:off x="841247" y="978619"/>
            <a:ext cx="3410712" cy="1106424"/>
          </a:xfrm>
        </p:spPr>
        <p:txBody>
          <a:bodyPr>
            <a:normAutofit/>
          </a:bodyPr>
          <a:lstStyle/>
          <a:p>
            <a:r>
              <a:rPr lang="en-GB" sz="2800"/>
              <a:t>Physics and jBox2D – 2</a:t>
            </a:r>
          </a:p>
        </p:txBody>
      </p:sp>
      <p:sp>
        <p:nvSpPr>
          <p:cNvPr id="17" name="Rectangle 16">
            <a:extLst>
              <a:ext uri="{FF2B5EF4-FFF2-40B4-BE49-F238E27FC236}">
                <a16:creationId xmlns:a16="http://schemas.microsoft.com/office/drawing/2014/main" id="{2711A8FB-68FC-45FC-B01E-38F809E2D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7" y="1171300"/>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Rectangle 18">
            <a:extLst>
              <a:ext uri="{FF2B5EF4-FFF2-40B4-BE49-F238E27FC236}">
                <a16:creationId xmlns:a16="http://schemas.microsoft.com/office/drawing/2014/main" id="{2A865FE3-5FC9-4049-87CF-30019C46C0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9" y="2093976"/>
            <a:ext cx="3328416"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Content Placeholder 4">
            <a:extLst>
              <a:ext uri="{FF2B5EF4-FFF2-40B4-BE49-F238E27FC236}">
                <a16:creationId xmlns:a16="http://schemas.microsoft.com/office/drawing/2014/main" id="{E8098463-BC39-43BB-AF73-6E4D201B7A05}"/>
              </a:ext>
            </a:extLst>
          </p:cNvPr>
          <p:cNvSpPr>
            <a:spLocks noGrp="1"/>
          </p:cNvSpPr>
          <p:nvPr>
            <p:ph idx="1"/>
          </p:nvPr>
        </p:nvSpPr>
        <p:spPr>
          <a:xfrm>
            <a:off x="841248" y="2252870"/>
            <a:ext cx="3412219" cy="3560251"/>
          </a:xfrm>
        </p:spPr>
        <p:txBody>
          <a:bodyPr>
            <a:normAutofit/>
          </a:bodyPr>
          <a:lstStyle/>
          <a:p>
            <a:r>
              <a:rPr lang="en-GB" sz="1700" dirty="0"/>
              <a:t>Joints – Wheel Joint.</a:t>
            </a:r>
          </a:p>
          <a:p>
            <a:r>
              <a:rPr lang="en-GB" sz="1700" dirty="0" err="1"/>
              <a:t>m_speed</a:t>
            </a:r>
            <a:r>
              <a:rPr lang="en-GB" sz="1700" dirty="0"/>
              <a:t> = peak rotational speed.</a:t>
            </a:r>
          </a:p>
          <a:p>
            <a:r>
              <a:rPr lang="en-GB" sz="1700" dirty="0" err="1"/>
              <a:t>m_torque</a:t>
            </a:r>
            <a:r>
              <a:rPr lang="en-GB" sz="1700" dirty="0"/>
              <a:t> = rate of potential force.</a:t>
            </a:r>
          </a:p>
          <a:p>
            <a:r>
              <a:rPr lang="en-GB" sz="1700" dirty="0" err="1"/>
              <a:t>m_hz</a:t>
            </a:r>
            <a:r>
              <a:rPr lang="en-GB" sz="1700" dirty="0"/>
              <a:t> = response rate to impact/speed of oscillation.</a:t>
            </a:r>
          </a:p>
          <a:p>
            <a:r>
              <a:rPr lang="en-GB" sz="1700" dirty="0" err="1"/>
              <a:t>fd.density</a:t>
            </a:r>
            <a:r>
              <a:rPr lang="en-GB" sz="1700" dirty="0"/>
              <a:t> = strength of joint.</a:t>
            </a:r>
          </a:p>
          <a:p>
            <a:r>
              <a:rPr lang="en-GB" sz="1700" dirty="0" err="1"/>
              <a:t>fd.friction</a:t>
            </a:r>
            <a:r>
              <a:rPr lang="en-GB" sz="1700" dirty="0"/>
              <a:t> = how grippy the wheel is.</a:t>
            </a:r>
          </a:p>
        </p:txBody>
      </p:sp>
      <p:pic>
        <p:nvPicPr>
          <p:cNvPr id="8" name="Picture 7" descr="Shape&#10;&#10;Description automatically generated">
            <a:extLst>
              <a:ext uri="{FF2B5EF4-FFF2-40B4-BE49-F238E27FC236}">
                <a16:creationId xmlns:a16="http://schemas.microsoft.com/office/drawing/2014/main" id="{DFFAE90C-8055-4497-BADA-C2EEF8F36F48}"/>
              </a:ext>
            </a:extLst>
          </p:cNvPr>
          <p:cNvPicPr>
            <a:picLocks noChangeAspect="1"/>
          </p:cNvPicPr>
          <p:nvPr/>
        </p:nvPicPr>
        <p:blipFill>
          <a:blip r:embed="rId3"/>
          <a:stretch>
            <a:fillRect/>
          </a:stretch>
        </p:blipFill>
        <p:spPr>
          <a:xfrm>
            <a:off x="5120640" y="1631289"/>
            <a:ext cx="6656832" cy="3494837"/>
          </a:xfrm>
          <a:prstGeom prst="rect">
            <a:avLst/>
          </a:prstGeom>
        </p:spPr>
      </p:pic>
      <p:cxnSp>
        <p:nvCxnSpPr>
          <p:cNvPr id="10" name="Straight Arrow Connector 9">
            <a:extLst>
              <a:ext uri="{FF2B5EF4-FFF2-40B4-BE49-F238E27FC236}">
                <a16:creationId xmlns:a16="http://schemas.microsoft.com/office/drawing/2014/main" id="{8D0475DE-1962-4119-8373-ECE8174332A2}"/>
              </a:ext>
            </a:extLst>
          </p:cNvPr>
          <p:cNvCxnSpPr>
            <a:cxnSpLocks/>
          </p:cNvCxnSpPr>
          <p:nvPr/>
        </p:nvCxnSpPr>
        <p:spPr>
          <a:xfrm>
            <a:off x="3918030" y="2847372"/>
            <a:ext cx="1939845" cy="881666"/>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E4B5A5C9-D3E3-4BE6-ABD9-B9E542F2BD41}"/>
              </a:ext>
            </a:extLst>
          </p:cNvPr>
          <p:cNvCxnSpPr>
            <a:cxnSpLocks/>
          </p:cNvCxnSpPr>
          <p:nvPr/>
        </p:nvCxnSpPr>
        <p:spPr>
          <a:xfrm>
            <a:off x="4010025" y="3624263"/>
            <a:ext cx="1790700" cy="481012"/>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910CDC5D-A394-4B17-B9BB-5CD57AF23A94}"/>
              </a:ext>
            </a:extLst>
          </p:cNvPr>
          <p:cNvCxnSpPr>
            <a:cxnSpLocks/>
          </p:cNvCxnSpPr>
          <p:nvPr/>
        </p:nvCxnSpPr>
        <p:spPr>
          <a:xfrm flipV="1">
            <a:off x="4010025" y="4191000"/>
            <a:ext cx="2324102" cy="247650"/>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EE8FE36D-1A8D-488E-BFF4-8B87AF227C60}"/>
              </a:ext>
            </a:extLst>
          </p:cNvPr>
          <p:cNvCxnSpPr>
            <a:cxnSpLocks/>
          </p:cNvCxnSpPr>
          <p:nvPr/>
        </p:nvCxnSpPr>
        <p:spPr>
          <a:xfrm flipV="1">
            <a:off x="4010025" y="3052763"/>
            <a:ext cx="4200525" cy="1869523"/>
          </a:xfrm>
          <a:prstGeom prst="straightConnector1">
            <a:avLst/>
          </a:prstGeom>
          <a:ln w="317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67B7225B-D396-4A23-BF8E-7CD4653C5A2C}"/>
              </a:ext>
            </a:extLst>
          </p:cNvPr>
          <p:cNvCxnSpPr>
            <a:cxnSpLocks/>
          </p:cNvCxnSpPr>
          <p:nvPr/>
        </p:nvCxnSpPr>
        <p:spPr>
          <a:xfrm flipV="1">
            <a:off x="3910320" y="5008011"/>
            <a:ext cx="6238568" cy="477528"/>
          </a:xfrm>
          <a:prstGeom prst="straightConnector1">
            <a:avLst/>
          </a:prstGeom>
          <a:ln w="317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512406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17">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F42F24-5529-41B2-8A2B-EF87DC69DA02}"/>
              </a:ext>
            </a:extLst>
          </p:cNvPr>
          <p:cNvSpPr>
            <a:spLocks noGrp="1"/>
          </p:cNvSpPr>
          <p:nvPr>
            <p:ph type="title"/>
          </p:nvPr>
        </p:nvSpPr>
        <p:spPr>
          <a:xfrm>
            <a:off x="841248" y="256032"/>
            <a:ext cx="10506456" cy="1014984"/>
          </a:xfrm>
        </p:spPr>
        <p:txBody>
          <a:bodyPr anchor="b">
            <a:normAutofit/>
          </a:bodyPr>
          <a:lstStyle/>
          <a:p>
            <a:r>
              <a:rPr lang="en-GB" dirty="0"/>
              <a:t>How it works</a:t>
            </a:r>
          </a:p>
        </p:txBody>
      </p:sp>
      <p:sp>
        <p:nvSpPr>
          <p:cNvPr id="29" name="Rectangle 19">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9144"/>
          </a:xfrm>
          <a:prstGeom prst="rect">
            <a:avLst/>
          </a:prstGeom>
          <a:solidFill>
            <a:schemeClr val="tx1">
              <a:lumMod val="65000"/>
              <a:lumOff val="35000"/>
              <a:alpha val="30000"/>
            </a:schemeClr>
          </a:solidFill>
          <a:ln w="9525">
            <a:solidFill>
              <a:schemeClr val="tx1">
                <a:lumMod val="65000"/>
                <a:lumOff val="35000"/>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 name="Rectangle 21">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 name="Content Placeholder 2">
            <a:extLst>
              <a:ext uri="{FF2B5EF4-FFF2-40B4-BE49-F238E27FC236}">
                <a16:creationId xmlns:a16="http://schemas.microsoft.com/office/drawing/2014/main" id="{7DD5E315-ECC1-40AB-B38D-488663C6E363}"/>
              </a:ext>
            </a:extLst>
          </p:cNvPr>
          <p:cNvGraphicFramePr>
            <a:graphicFrameLocks noGrp="1"/>
          </p:cNvGraphicFramePr>
          <p:nvPr>
            <p:ph idx="1"/>
            <p:extLst>
              <p:ext uri="{D42A27DB-BD31-4B8C-83A1-F6EECF244321}">
                <p14:modId xmlns:p14="http://schemas.microsoft.com/office/powerpoint/2010/main" val="2357798147"/>
              </p:ext>
            </p:extLst>
          </p:nvPr>
        </p:nvGraphicFramePr>
        <p:xfrm>
          <a:off x="838200" y="1926266"/>
          <a:ext cx="10515600" cy="285945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Rectangle 6">
            <a:extLst>
              <a:ext uri="{FF2B5EF4-FFF2-40B4-BE49-F238E27FC236}">
                <a16:creationId xmlns:a16="http://schemas.microsoft.com/office/drawing/2014/main" id="{411BEB3D-137D-4384-B278-AF8F51A74DBF}"/>
              </a:ext>
            </a:extLst>
          </p:cNvPr>
          <p:cNvSpPr/>
          <p:nvPr/>
        </p:nvSpPr>
        <p:spPr>
          <a:xfrm>
            <a:off x="655093" y="4880167"/>
            <a:ext cx="10856794" cy="1002018"/>
          </a:xfrm>
          <a:prstGeom prst="rect">
            <a:avLst/>
          </a:prstGeom>
          <a:solidFill>
            <a:schemeClr val="accent1">
              <a:alpha val="7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TextBox 3">
            <a:extLst>
              <a:ext uri="{FF2B5EF4-FFF2-40B4-BE49-F238E27FC236}">
                <a16:creationId xmlns:a16="http://schemas.microsoft.com/office/drawing/2014/main" id="{B6D549A9-241F-49D7-904D-596177481738}"/>
              </a:ext>
            </a:extLst>
          </p:cNvPr>
          <p:cNvSpPr txBox="1"/>
          <p:nvPr/>
        </p:nvSpPr>
        <p:spPr>
          <a:xfrm>
            <a:off x="836997" y="5064000"/>
            <a:ext cx="10509504" cy="646331"/>
          </a:xfrm>
          <a:prstGeom prst="rect">
            <a:avLst/>
          </a:prstGeom>
          <a:noFill/>
        </p:spPr>
        <p:txBody>
          <a:bodyPr wrap="square" rtlCol="0">
            <a:spAutoFit/>
          </a:bodyPr>
          <a:lstStyle/>
          <a:p>
            <a:r>
              <a:rPr lang="en-GB" dirty="0"/>
              <a:t>[Generation, Best Time, Current Time, Evolutions, Wheel Radius 1, Wheel Speed 1, Wheel Torque 1, Dampening Frequency Wheel 1, Wheel Size 2, …]</a:t>
            </a:r>
          </a:p>
        </p:txBody>
      </p:sp>
      <p:sp>
        <p:nvSpPr>
          <p:cNvPr id="6" name="Arrow: Up 5">
            <a:extLst>
              <a:ext uri="{FF2B5EF4-FFF2-40B4-BE49-F238E27FC236}">
                <a16:creationId xmlns:a16="http://schemas.microsoft.com/office/drawing/2014/main" id="{95D03A18-FB0F-488C-A797-BC5A376802E9}"/>
              </a:ext>
            </a:extLst>
          </p:cNvPr>
          <p:cNvSpPr/>
          <p:nvPr/>
        </p:nvSpPr>
        <p:spPr>
          <a:xfrm>
            <a:off x="8570794" y="3688717"/>
            <a:ext cx="368490" cy="1191450"/>
          </a:xfrm>
          <a:prstGeom prst="upArrow">
            <a:avLst/>
          </a:prstGeom>
          <a:solidFill>
            <a:schemeClr val="accent1">
              <a:alpha val="80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4930758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0D01200-0224-43C5-AB38-FB4D16B73F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353A10E-2E6E-479C-AEA0-5DBCF588386D}"/>
              </a:ext>
            </a:extLst>
          </p:cNvPr>
          <p:cNvSpPr>
            <a:spLocks noGrp="1"/>
          </p:cNvSpPr>
          <p:nvPr>
            <p:ph type="title"/>
          </p:nvPr>
        </p:nvSpPr>
        <p:spPr>
          <a:xfrm>
            <a:off x="612648" y="1078992"/>
            <a:ext cx="6268770" cy="1536192"/>
          </a:xfrm>
        </p:spPr>
        <p:txBody>
          <a:bodyPr anchor="b">
            <a:normAutofit/>
          </a:bodyPr>
          <a:lstStyle/>
          <a:p>
            <a:r>
              <a:rPr lang="en-GB" sz="5200"/>
              <a:t>Evolution Integration – EVC</a:t>
            </a:r>
          </a:p>
        </p:txBody>
      </p:sp>
      <p:sp>
        <p:nvSpPr>
          <p:cNvPr id="11" name="Rectangle 10">
            <a:extLst>
              <a:ext uri="{FF2B5EF4-FFF2-40B4-BE49-F238E27FC236}">
                <a16:creationId xmlns:a16="http://schemas.microsoft.com/office/drawing/2014/main" id="{728A44A4-A002-4A88-9FC9-1D0566C97A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3202" y="36338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3E7D5C7B-DD16-401B-85CE-4AAA2A4F51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8506" y="2935541"/>
            <a:ext cx="62179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21" name="Content Placeholder 2">
            <a:extLst>
              <a:ext uri="{FF2B5EF4-FFF2-40B4-BE49-F238E27FC236}">
                <a16:creationId xmlns:a16="http://schemas.microsoft.com/office/drawing/2014/main" id="{0E3B9E55-EFDF-4F84-958B-AE559EE06897}"/>
              </a:ext>
            </a:extLst>
          </p:cNvPr>
          <p:cNvGraphicFramePr>
            <a:graphicFrameLocks noGrp="1"/>
          </p:cNvGraphicFramePr>
          <p:nvPr>
            <p:ph idx="1"/>
            <p:extLst>
              <p:ext uri="{D42A27DB-BD31-4B8C-83A1-F6EECF244321}">
                <p14:modId xmlns:p14="http://schemas.microsoft.com/office/powerpoint/2010/main" val="3045819186"/>
              </p:ext>
            </p:extLst>
          </p:nvPr>
        </p:nvGraphicFramePr>
        <p:xfrm>
          <a:off x="612648" y="3355848"/>
          <a:ext cx="6268770" cy="282549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4" name="Picture 3" descr="A screenshot of a computer&#10;&#10;Description automatically generated with medium confidence">
            <a:extLst>
              <a:ext uri="{FF2B5EF4-FFF2-40B4-BE49-F238E27FC236}">
                <a16:creationId xmlns:a16="http://schemas.microsoft.com/office/drawing/2014/main" id="{9D46FD19-1E32-45C5-B884-A04EE545BCF3}"/>
              </a:ext>
            </a:extLst>
          </p:cNvPr>
          <p:cNvPicPr/>
          <p:nvPr/>
        </p:nvPicPr>
        <p:blipFill>
          <a:blip r:embed="rId8">
            <a:extLst>
              <a:ext uri="{28A0092B-C50C-407E-A947-70E740481C1C}">
                <a14:useLocalDpi xmlns:a14="http://schemas.microsoft.com/office/drawing/2010/main" val="0"/>
              </a:ext>
            </a:extLst>
          </a:blip>
          <a:stretch>
            <a:fillRect/>
          </a:stretch>
        </p:blipFill>
        <p:spPr>
          <a:xfrm>
            <a:off x="7555206" y="601133"/>
            <a:ext cx="4115405" cy="5580211"/>
          </a:xfrm>
          <a:prstGeom prst="rect">
            <a:avLst/>
          </a:prstGeom>
        </p:spPr>
      </p:pic>
    </p:spTree>
    <p:extLst>
      <p:ext uri="{BB962C8B-B14F-4D97-AF65-F5344CB8AC3E}">
        <p14:creationId xmlns:p14="http://schemas.microsoft.com/office/powerpoint/2010/main" val="2923714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9477870-C64A-4E35-8F2F-05B7114F3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353A10E-2E6E-479C-AEA0-5DBCF588386D}"/>
              </a:ext>
            </a:extLst>
          </p:cNvPr>
          <p:cNvSpPr>
            <a:spLocks noGrp="1"/>
          </p:cNvSpPr>
          <p:nvPr>
            <p:ph type="title"/>
          </p:nvPr>
        </p:nvSpPr>
        <p:spPr>
          <a:xfrm>
            <a:off x="612648" y="1078992"/>
            <a:ext cx="6268770" cy="1536192"/>
          </a:xfrm>
        </p:spPr>
        <p:txBody>
          <a:bodyPr anchor="b">
            <a:normAutofit/>
          </a:bodyPr>
          <a:lstStyle/>
          <a:p>
            <a:r>
              <a:rPr lang="en-GB" sz="4400"/>
              <a:t>Evolution Integration – Evolver</a:t>
            </a:r>
          </a:p>
        </p:txBody>
      </p:sp>
      <p:sp>
        <p:nvSpPr>
          <p:cNvPr id="11" name="Rectangle 10">
            <a:extLst>
              <a:ext uri="{FF2B5EF4-FFF2-40B4-BE49-F238E27FC236}">
                <a16:creationId xmlns:a16="http://schemas.microsoft.com/office/drawing/2014/main" id="{8AEA628B-C8FF-4D0B-B111-F101F580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3202" y="36338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42663BD0-064C-40FC-A331-F49FCA9536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8506" y="2935541"/>
            <a:ext cx="62179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15" name="Content Placeholder 2">
            <a:extLst>
              <a:ext uri="{FF2B5EF4-FFF2-40B4-BE49-F238E27FC236}">
                <a16:creationId xmlns:a16="http://schemas.microsoft.com/office/drawing/2014/main" id="{AA7BC4F6-FA7B-4C3E-8B99-CFBBE00AC4F5}"/>
              </a:ext>
            </a:extLst>
          </p:cNvPr>
          <p:cNvGraphicFramePr>
            <a:graphicFrameLocks noGrp="1"/>
          </p:cNvGraphicFramePr>
          <p:nvPr>
            <p:ph idx="1"/>
            <p:extLst>
              <p:ext uri="{D42A27DB-BD31-4B8C-83A1-F6EECF244321}">
                <p14:modId xmlns:p14="http://schemas.microsoft.com/office/powerpoint/2010/main" val="468934238"/>
              </p:ext>
            </p:extLst>
          </p:nvPr>
        </p:nvGraphicFramePr>
        <p:xfrm>
          <a:off x="615458" y="3355848"/>
          <a:ext cx="6268770" cy="282549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4" name="Picture 3" descr="Chart&#10;&#10;Description automatically generated">
            <a:extLst>
              <a:ext uri="{FF2B5EF4-FFF2-40B4-BE49-F238E27FC236}">
                <a16:creationId xmlns:a16="http://schemas.microsoft.com/office/drawing/2014/main" id="{444D27E5-9B50-4E05-BC29-FAED092CE94A}"/>
              </a:ext>
            </a:extLst>
          </p:cNvPr>
          <p:cNvPicPr/>
          <p:nvPr/>
        </p:nvPicPr>
        <p:blipFill rotWithShape="1">
          <a:blip r:embed="rId8">
            <a:extLst>
              <a:ext uri="{28A0092B-C50C-407E-A947-70E740481C1C}">
                <a14:useLocalDpi xmlns:a14="http://schemas.microsoft.com/office/drawing/2010/main" val="0"/>
              </a:ext>
            </a:extLst>
          </a:blip>
          <a:srcRect r="3687"/>
          <a:stretch/>
        </p:blipFill>
        <p:spPr>
          <a:xfrm>
            <a:off x="7773561" y="208332"/>
            <a:ext cx="4137941" cy="6295032"/>
          </a:xfrm>
          <a:prstGeom prst="rect">
            <a:avLst/>
          </a:prstGeom>
        </p:spPr>
      </p:pic>
    </p:spTree>
    <p:extLst>
      <p:ext uri="{BB962C8B-B14F-4D97-AF65-F5344CB8AC3E}">
        <p14:creationId xmlns:p14="http://schemas.microsoft.com/office/powerpoint/2010/main" val="6744741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81D377EB-C9D2-4ED0-86A6-740A297E3E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B4F9D7-FE4A-4B39-BF2D-2BD82C7B4772}"/>
              </a:ext>
            </a:extLst>
          </p:cNvPr>
          <p:cNvSpPr>
            <a:spLocks noGrp="1"/>
          </p:cNvSpPr>
          <p:nvPr>
            <p:ph type="title"/>
          </p:nvPr>
        </p:nvSpPr>
        <p:spPr>
          <a:xfrm>
            <a:off x="841248" y="685800"/>
            <a:ext cx="10506456" cy="1157005"/>
          </a:xfrm>
        </p:spPr>
        <p:txBody>
          <a:bodyPr anchor="b">
            <a:normAutofit/>
          </a:bodyPr>
          <a:lstStyle/>
          <a:p>
            <a:r>
              <a:rPr lang="en-GB" sz="4800"/>
              <a:t>Recombination Limits</a:t>
            </a:r>
          </a:p>
        </p:txBody>
      </p:sp>
      <p:sp>
        <p:nvSpPr>
          <p:cNvPr id="32" name="Rectangle 31">
            <a:extLst>
              <a:ext uri="{FF2B5EF4-FFF2-40B4-BE49-F238E27FC236}">
                <a16:creationId xmlns:a16="http://schemas.microsoft.com/office/drawing/2014/main" id="{066346BE-FDB4-4772-A696-0719490ABD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0140" y="34093"/>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4" name="Rectangle 33">
            <a:extLst>
              <a:ext uri="{FF2B5EF4-FFF2-40B4-BE49-F238E27FC236}">
                <a16:creationId xmlns:a16="http://schemas.microsoft.com/office/drawing/2014/main" id="{FB92FFCE-0C90-454E-AA25-D4EE9A6C39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1958056"/>
            <a:ext cx="1050645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25" name="Content Placeholder 2">
            <a:extLst>
              <a:ext uri="{FF2B5EF4-FFF2-40B4-BE49-F238E27FC236}">
                <a16:creationId xmlns:a16="http://schemas.microsoft.com/office/drawing/2014/main" id="{0E9B23D5-59A6-4904-89C8-4BF2E2C59068}"/>
              </a:ext>
            </a:extLst>
          </p:cNvPr>
          <p:cNvGraphicFramePr>
            <a:graphicFrameLocks noGrp="1"/>
          </p:cNvGraphicFramePr>
          <p:nvPr>
            <p:ph idx="1"/>
            <p:extLst>
              <p:ext uri="{D42A27DB-BD31-4B8C-83A1-F6EECF244321}">
                <p14:modId xmlns:p14="http://schemas.microsoft.com/office/powerpoint/2010/main" val="2357190690"/>
              </p:ext>
            </p:extLst>
          </p:nvPr>
        </p:nvGraphicFramePr>
        <p:xfrm>
          <a:off x="838200" y="2295252"/>
          <a:ext cx="10506456" cy="387694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227345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757E3-EBDB-4970-A93B-403BAA3266C0}"/>
              </a:ext>
            </a:extLst>
          </p:cNvPr>
          <p:cNvSpPr>
            <a:spLocks noGrp="1"/>
          </p:cNvSpPr>
          <p:nvPr>
            <p:ph type="title"/>
          </p:nvPr>
        </p:nvSpPr>
        <p:spPr/>
        <p:txBody>
          <a:bodyPr/>
          <a:lstStyle/>
          <a:p>
            <a:r>
              <a:rPr lang="en-GB" dirty="0"/>
              <a:t>Demo</a:t>
            </a:r>
          </a:p>
        </p:txBody>
      </p:sp>
      <p:graphicFrame>
        <p:nvGraphicFramePr>
          <p:cNvPr id="5" name="Content Placeholder 2">
            <a:extLst>
              <a:ext uri="{FF2B5EF4-FFF2-40B4-BE49-F238E27FC236}">
                <a16:creationId xmlns:a16="http://schemas.microsoft.com/office/drawing/2014/main" id="{D3269955-561E-4255-843E-26BFC711A509}"/>
              </a:ext>
            </a:extLst>
          </p:cNvPr>
          <p:cNvGraphicFramePr>
            <a:graphicFrameLocks noGrp="1"/>
          </p:cNvGraphicFramePr>
          <p:nvPr>
            <p:ph idx="1"/>
          </p:nvPr>
        </p:nvGraphicFramePr>
        <p:xfrm>
          <a:off x="928255" y="2478024"/>
          <a:ext cx="10460181" cy="36941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085351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8">
            <a:extLst>
              <a:ext uri="{FF2B5EF4-FFF2-40B4-BE49-F238E27FC236}">
                <a16:creationId xmlns:a16="http://schemas.microsoft.com/office/drawing/2014/main" id="{BC68A55F-7B32-44D8-AEE5-1AF4053265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6B4AD18-4075-4F44-BE4E-504222AFA183}"/>
              </a:ext>
            </a:extLst>
          </p:cNvPr>
          <p:cNvSpPr>
            <a:spLocks noGrp="1"/>
          </p:cNvSpPr>
          <p:nvPr>
            <p:ph type="title"/>
          </p:nvPr>
        </p:nvSpPr>
        <p:spPr>
          <a:xfrm>
            <a:off x="655320" y="429030"/>
            <a:ext cx="2834640" cy="5457589"/>
          </a:xfrm>
        </p:spPr>
        <p:txBody>
          <a:bodyPr anchor="ctr">
            <a:normAutofit/>
          </a:bodyPr>
          <a:lstStyle/>
          <a:p>
            <a:r>
              <a:rPr lang="en-GB"/>
              <a:t>Pitch</a:t>
            </a:r>
            <a:endParaRPr lang="en-GB" dirty="0"/>
          </a:p>
        </p:txBody>
      </p:sp>
      <p:sp>
        <p:nvSpPr>
          <p:cNvPr id="40" name="Rectangle 10">
            <a:extLst>
              <a:ext uri="{FF2B5EF4-FFF2-40B4-BE49-F238E27FC236}">
                <a16:creationId xmlns:a16="http://schemas.microsoft.com/office/drawing/2014/main" id="{CD1AAA2C-FBBE-42AA-B869-31D524B765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5320" y="6112341"/>
            <a:ext cx="1083564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1" name="Rectangle 12">
            <a:extLst>
              <a:ext uri="{FF2B5EF4-FFF2-40B4-BE49-F238E27FC236}">
                <a16:creationId xmlns:a16="http://schemas.microsoft.com/office/drawing/2014/main" id="{5F937BBF-9326-4230-AB1B-F1795E3505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045208" y="4686084"/>
            <a:ext cx="54864" cy="2834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42" name="Content Placeholder 2">
            <a:extLst>
              <a:ext uri="{FF2B5EF4-FFF2-40B4-BE49-F238E27FC236}">
                <a16:creationId xmlns:a16="http://schemas.microsoft.com/office/drawing/2014/main" id="{A582B543-F467-4929-99C8-59932A0AE63A}"/>
              </a:ext>
            </a:extLst>
          </p:cNvPr>
          <p:cNvGraphicFramePr>
            <a:graphicFrameLocks noGrp="1"/>
          </p:cNvGraphicFramePr>
          <p:nvPr>
            <p:ph idx="1"/>
            <p:extLst>
              <p:ext uri="{D42A27DB-BD31-4B8C-83A1-F6EECF244321}">
                <p14:modId xmlns:p14="http://schemas.microsoft.com/office/powerpoint/2010/main" val="2750187604"/>
              </p:ext>
            </p:extLst>
          </p:nvPr>
        </p:nvGraphicFramePr>
        <p:xfrm>
          <a:off x="4041648" y="429030"/>
          <a:ext cx="7452360" cy="545970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649005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029D5AD-8348-4446-B191-6A9B6FE03F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A3F395A2-2B64-4749-BD93-2F159C7E1F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1899601"/>
          </a:xfrm>
          <a:custGeom>
            <a:avLst/>
            <a:gdLst>
              <a:gd name="connsiteX0" fmla="*/ 0 w 12188952"/>
              <a:gd name="connsiteY0" fmla="*/ 0 h 1899601"/>
              <a:gd name="connsiteX1" fmla="*/ 12188952 w 12188952"/>
              <a:gd name="connsiteY1" fmla="*/ 0 h 1899601"/>
              <a:gd name="connsiteX2" fmla="*/ 12188952 w 12188952"/>
              <a:gd name="connsiteY2" fmla="*/ 1635106 h 1899601"/>
              <a:gd name="connsiteX3" fmla="*/ 11356325 w 12188952"/>
              <a:gd name="connsiteY3" fmla="*/ 1707615 h 1899601"/>
              <a:gd name="connsiteX4" fmla="*/ 6096001 w 12188952"/>
              <a:gd name="connsiteY4" fmla="*/ 1899601 h 1899601"/>
              <a:gd name="connsiteX5" fmla="*/ 835678 w 12188952"/>
              <a:gd name="connsiteY5" fmla="*/ 1707615 h 1899601"/>
              <a:gd name="connsiteX6" fmla="*/ 0 w 12188952"/>
              <a:gd name="connsiteY6" fmla="*/ 1634841 h 189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8952" h="1899601">
                <a:moveTo>
                  <a:pt x="0" y="0"/>
                </a:moveTo>
                <a:lnTo>
                  <a:pt x="12188952" y="0"/>
                </a:lnTo>
                <a:lnTo>
                  <a:pt x="12188952" y="1635106"/>
                </a:lnTo>
                <a:lnTo>
                  <a:pt x="11356325" y="1707615"/>
                </a:lnTo>
                <a:cubicBezTo>
                  <a:pt x="9739512" y="1831240"/>
                  <a:pt x="7961919" y="1899601"/>
                  <a:pt x="6096001" y="1899601"/>
                </a:cubicBezTo>
                <a:cubicBezTo>
                  <a:pt x="4230084" y="1899601"/>
                  <a:pt x="2452490" y="1831240"/>
                  <a:pt x="835678" y="1707615"/>
                </a:cubicBezTo>
                <a:lnTo>
                  <a:pt x="0" y="1634841"/>
                </a:lnTo>
                <a:close/>
              </a:path>
            </a:pathLst>
          </a:cu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5CF0135B-EAB8-4CA0-896C-2D897ECD28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890722"/>
          </a:xfrm>
          <a:custGeom>
            <a:avLst/>
            <a:gdLst>
              <a:gd name="connsiteX0" fmla="*/ 0 w 12192000"/>
              <a:gd name="connsiteY0" fmla="*/ 0 h 1890722"/>
              <a:gd name="connsiteX1" fmla="*/ 12192000 w 12192000"/>
              <a:gd name="connsiteY1" fmla="*/ 0 h 1890722"/>
              <a:gd name="connsiteX2" fmla="*/ 12192000 w 12192000"/>
              <a:gd name="connsiteY2" fmla="*/ 1626227 h 1890722"/>
              <a:gd name="connsiteX3" fmla="*/ 11359165 w 12192000"/>
              <a:gd name="connsiteY3" fmla="*/ 1698736 h 1890722"/>
              <a:gd name="connsiteX4" fmla="*/ 6097526 w 12192000"/>
              <a:gd name="connsiteY4" fmla="*/ 1890722 h 1890722"/>
              <a:gd name="connsiteX5" fmla="*/ 835887 w 12192000"/>
              <a:gd name="connsiteY5" fmla="*/ 1698736 h 1890722"/>
              <a:gd name="connsiteX6" fmla="*/ 0 w 12192000"/>
              <a:gd name="connsiteY6" fmla="*/ 1625962 h 1890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890722">
                <a:moveTo>
                  <a:pt x="0" y="0"/>
                </a:moveTo>
                <a:lnTo>
                  <a:pt x="12192000" y="0"/>
                </a:lnTo>
                <a:lnTo>
                  <a:pt x="12192000" y="1626227"/>
                </a:lnTo>
                <a:lnTo>
                  <a:pt x="11359165" y="1698736"/>
                </a:lnTo>
                <a:cubicBezTo>
                  <a:pt x="9741947" y="1822361"/>
                  <a:pt x="7963910" y="1890722"/>
                  <a:pt x="6097526" y="1890722"/>
                </a:cubicBezTo>
                <a:cubicBezTo>
                  <a:pt x="4231142" y="1890722"/>
                  <a:pt x="2453104" y="1822361"/>
                  <a:pt x="835887" y="1698736"/>
                </a:cubicBezTo>
                <a:lnTo>
                  <a:pt x="0" y="1625962"/>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C474121-980D-45D5-980E-E88DDCF3340C}"/>
              </a:ext>
            </a:extLst>
          </p:cNvPr>
          <p:cNvSpPr>
            <a:spLocks noGrp="1"/>
          </p:cNvSpPr>
          <p:nvPr>
            <p:ph type="title"/>
          </p:nvPr>
        </p:nvSpPr>
        <p:spPr>
          <a:xfrm>
            <a:off x="838200" y="253397"/>
            <a:ext cx="10515600" cy="1273233"/>
          </a:xfrm>
        </p:spPr>
        <p:txBody>
          <a:bodyPr>
            <a:normAutofit/>
          </a:bodyPr>
          <a:lstStyle/>
          <a:p>
            <a:r>
              <a:rPr lang="en-GB" dirty="0"/>
              <a:t>Findings</a:t>
            </a:r>
          </a:p>
        </p:txBody>
      </p:sp>
      <p:sp>
        <p:nvSpPr>
          <p:cNvPr id="14" name="Rectangle 13">
            <a:extLst>
              <a:ext uri="{FF2B5EF4-FFF2-40B4-BE49-F238E27FC236}">
                <a16:creationId xmlns:a16="http://schemas.microsoft.com/office/drawing/2014/main" id="{92C3387C-D24F-4737-8A37-1DC5CFF09C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452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6F56B2B1-518B-481F-9E30-45A5B3900717}"/>
              </a:ext>
            </a:extLst>
          </p:cNvPr>
          <p:cNvSpPr>
            <a:spLocks noGrp="1"/>
          </p:cNvSpPr>
          <p:nvPr>
            <p:ph idx="1"/>
          </p:nvPr>
        </p:nvSpPr>
        <p:spPr>
          <a:xfrm>
            <a:off x="838200" y="2478024"/>
            <a:ext cx="10515600" cy="3694176"/>
          </a:xfrm>
        </p:spPr>
        <p:txBody>
          <a:bodyPr>
            <a:normAutofit/>
          </a:bodyPr>
          <a:lstStyle/>
          <a:p>
            <a:pPr>
              <a:lnSpc>
                <a:spcPct val="100000"/>
              </a:lnSpc>
            </a:pPr>
            <a:r>
              <a:rPr lang="en-GB" sz="2000"/>
              <a:t>Very early but proves possible.</a:t>
            </a:r>
          </a:p>
          <a:p>
            <a:pPr>
              <a:lnSpc>
                <a:spcPct val="100000"/>
              </a:lnSpc>
            </a:pPr>
            <a:r>
              <a:rPr lang="en-GB" sz="2000"/>
              <a:t>Many physical aspects to consider that were unforeseen.</a:t>
            </a:r>
          </a:p>
          <a:p>
            <a:pPr lvl="1">
              <a:lnSpc>
                <a:spcPct val="100000"/>
              </a:lnSpc>
            </a:pPr>
            <a:r>
              <a:rPr lang="en-GB" dirty="0"/>
              <a:t>Run 144 Torques were 96.91f and 58.32f</a:t>
            </a:r>
            <a:endParaRPr lang="en-GB"/>
          </a:p>
          <a:p>
            <a:pPr lvl="1">
              <a:lnSpc>
                <a:spcPct val="100000"/>
              </a:lnSpc>
            </a:pPr>
            <a:r>
              <a:rPr lang="en-GB" dirty="0"/>
              <a:t>Newton’s 3</a:t>
            </a:r>
            <a:r>
              <a:rPr lang="en-GB" baseline="30000" dirty="0"/>
              <a:t>rd</a:t>
            </a:r>
            <a:r>
              <a:rPr lang="en-GB" dirty="0"/>
              <a:t> Law: “</a:t>
            </a:r>
            <a:r>
              <a:rPr lang="en-US" dirty="0"/>
              <a:t>For every action, there is an equal and opposite reaction</a:t>
            </a:r>
            <a:r>
              <a:rPr lang="en-GB" dirty="0"/>
              <a:t>”</a:t>
            </a:r>
            <a:endParaRPr lang="en-GB"/>
          </a:p>
          <a:p>
            <a:pPr>
              <a:lnSpc>
                <a:spcPct val="100000"/>
              </a:lnSpc>
            </a:pPr>
            <a:r>
              <a:rPr lang="en-GB" sz="2000"/>
              <a:t>Seeder did not function optimally.</a:t>
            </a:r>
          </a:p>
          <a:p>
            <a:pPr>
              <a:lnSpc>
                <a:spcPct val="100000"/>
              </a:lnSpc>
            </a:pPr>
            <a:r>
              <a:rPr lang="en-GB" sz="2000"/>
              <a:t>jBox2D mysteries.</a:t>
            </a:r>
          </a:p>
          <a:p>
            <a:pPr>
              <a:lnSpc>
                <a:spcPct val="100000"/>
              </a:lnSpc>
            </a:pPr>
            <a:r>
              <a:rPr lang="en-GB" sz="2000"/>
              <a:t>Greedy tour algorithm being too simplistic and non-directional.</a:t>
            </a:r>
          </a:p>
          <a:p>
            <a:pPr lvl="1">
              <a:lnSpc>
                <a:spcPct val="100000"/>
              </a:lnSpc>
            </a:pPr>
            <a:r>
              <a:rPr lang="en-GB" dirty="0"/>
              <a:t>-log(x) not represented in results.</a:t>
            </a:r>
            <a:endParaRPr lang="en-GB"/>
          </a:p>
          <a:p>
            <a:pPr>
              <a:lnSpc>
                <a:spcPct val="100000"/>
              </a:lnSpc>
            </a:pPr>
            <a:r>
              <a:rPr lang="en-GB" sz="2000"/>
              <a:t>It’s clear why Sims chose to evolve phenotypes.</a:t>
            </a:r>
          </a:p>
        </p:txBody>
      </p:sp>
    </p:spTree>
    <p:extLst>
      <p:ext uri="{BB962C8B-B14F-4D97-AF65-F5344CB8AC3E}">
        <p14:creationId xmlns:p14="http://schemas.microsoft.com/office/powerpoint/2010/main" val="33406286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5B1B3F-6256-4B77-BAAE-87D2D826FC49}"/>
              </a:ext>
            </a:extLst>
          </p:cNvPr>
          <p:cNvSpPr>
            <a:spLocks noGrp="1"/>
          </p:cNvSpPr>
          <p:nvPr>
            <p:ph type="title"/>
          </p:nvPr>
        </p:nvSpPr>
        <p:spPr/>
        <p:txBody>
          <a:bodyPr/>
          <a:lstStyle/>
          <a:p>
            <a:r>
              <a:rPr lang="en-GB" dirty="0"/>
              <a:t>Future Developments</a:t>
            </a:r>
          </a:p>
        </p:txBody>
      </p:sp>
      <p:graphicFrame>
        <p:nvGraphicFramePr>
          <p:cNvPr id="5" name="Content Placeholder 2">
            <a:extLst>
              <a:ext uri="{FF2B5EF4-FFF2-40B4-BE49-F238E27FC236}">
                <a16:creationId xmlns:a16="http://schemas.microsoft.com/office/drawing/2014/main" id="{1A8D9275-A292-4C67-B6F0-4492CE8F1D1B}"/>
              </a:ext>
            </a:extLst>
          </p:cNvPr>
          <p:cNvGraphicFramePr>
            <a:graphicFrameLocks noGrp="1"/>
          </p:cNvGraphicFramePr>
          <p:nvPr>
            <p:ph idx="1"/>
          </p:nvPr>
        </p:nvGraphicFramePr>
        <p:xfrm>
          <a:off x="1115568" y="2478024"/>
          <a:ext cx="10168128" cy="36941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796322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4DAE35C-060E-4BB7-BDAF-4A0016B0C1F5}"/>
              </a:ext>
            </a:extLst>
          </p:cNvPr>
          <p:cNvSpPr>
            <a:spLocks noGrp="1"/>
          </p:cNvSpPr>
          <p:nvPr>
            <p:ph type="title"/>
          </p:nvPr>
        </p:nvSpPr>
        <p:spPr>
          <a:xfrm>
            <a:off x="841248" y="256032"/>
            <a:ext cx="10506456" cy="1014984"/>
          </a:xfrm>
        </p:spPr>
        <p:txBody>
          <a:bodyPr anchor="b">
            <a:normAutofit/>
          </a:bodyPr>
          <a:lstStyle/>
          <a:p>
            <a:r>
              <a:rPr lang="en-GB" dirty="0"/>
              <a:t>Acknowledgements</a:t>
            </a:r>
          </a:p>
        </p:txBody>
      </p:sp>
      <p:sp>
        <p:nvSpPr>
          <p:cNvPr id="11" name="Rectangle 10">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9144"/>
          </a:xfrm>
          <a:prstGeom prst="rect">
            <a:avLst/>
          </a:prstGeom>
          <a:solidFill>
            <a:schemeClr val="tx1">
              <a:lumMod val="65000"/>
              <a:lumOff val="35000"/>
              <a:alpha val="30000"/>
            </a:schemeClr>
          </a:solidFill>
          <a:ln w="9525">
            <a:solidFill>
              <a:schemeClr val="tx1">
                <a:lumMod val="65000"/>
                <a:lumOff val="35000"/>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 name="Content Placeholder 2">
            <a:extLst>
              <a:ext uri="{FF2B5EF4-FFF2-40B4-BE49-F238E27FC236}">
                <a16:creationId xmlns:a16="http://schemas.microsoft.com/office/drawing/2014/main" id="{E3AB1E01-E4D6-4AD9-9850-985A3FF906D5}"/>
              </a:ext>
            </a:extLst>
          </p:cNvPr>
          <p:cNvGraphicFramePr>
            <a:graphicFrameLocks noGrp="1"/>
          </p:cNvGraphicFramePr>
          <p:nvPr>
            <p:ph idx="1"/>
            <p:extLst>
              <p:ext uri="{D42A27DB-BD31-4B8C-83A1-F6EECF244321}">
                <p14:modId xmlns:p14="http://schemas.microsoft.com/office/powerpoint/2010/main" val="741665083"/>
              </p:ext>
            </p:extLst>
          </p:nvPr>
        </p:nvGraphicFramePr>
        <p:xfrm>
          <a:off x="838200" y="1926266"/>
          <a:ext cx="10515600" cy="43575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93170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 name="Rectangle 38">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7" name="Rectangle 40">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8" name="Rectangle 42">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1" name="Picture 3" descr="Many question marks on black background">
            <a:extLst>
              <a:ext uri="{FF2B5EF4-FFF2-40B4-BE49-F238E27FC236}">
                <a16:creationId xmlns:a16="http://schemas.microsoft.com/office/drawing/2014/main" id="{9969E8E3-BB95-4965-B974-3CCB2322B239}"/>
              </a:ext>
            </a:extLst>
          </p:cNvPr>
          <p:cNvPicPr>
            <a:picLocks noChangeAspect="1"/>
          </p:cNvPicPr>
          <p:nvPr/>
        </p:nvPicPr>
        <p:blipFill rotWithShape="1">
          <a:blip r:embed="rId3"/>
          <a:srcRect l="22895" r="2" b="2"/>
          <a:stretch/>
        </p:blipFill>
        <p:spPr>
          <a:xfrm>
            <a:off x="3523488" y="10"/>
            <a:ext cx="8668512" cy="6857990"/>
          </a:xfrm>
          <a:prstGeom prst="rect">
            <a:avLst/>
          </a:prstGeom>
        </p:spPr>
      </p:pic>
      <p:sp>
        <p:nvSpPr>
          <p:cNvPr id="40" name="Rectangle 44">
            <a:extLst>
              <a:ext uri="{FF2B5EF4-FFF2-40B4-BE49-F238E27FC236}">
                <a16:creationId xmlns:a16="http://schemas.microsoft.com/office/drawing/2014/main" id="{A44CD100-6267-4E62-AA64-2182A3A6A1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D3C4ABF-F737-4740-8948-A17FA6553C78}"/>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a:t>Questions</a:t>
            </a:r>
          </a:p>
        </p:txBody>
      </p:sp>
      <p:sp>
        <p:nvSpPr>
          <p:cNvPr id="42" name="Rectangle 46">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4" name="Rectangle 48">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38179673"/>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1C799903-48D5-4A31-A1A2-541072D977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2" name="Freeform: Shape 21">
            <a:extLst>
              <a:ext uri="{FF2B5EF4-FFF2-40B4-BE49-F238E27FC236}">
                <a16:creationId xmlns:a16="http://schemas.microsoft.com/office/drawing/2014/main" id="{8EFFF109-FC58-4FD3-BE05-9775A1310F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4" name="Freeform: Shape 23">
            <a:extLst>
              <a:ext uri="{FF2B5EF4-FFF2-40B4-BE49-F238E27FC236}">
                <a16:creationId xmlns:a16="http://schemas.microsoft.com/office/drawing/2014/main" id="{E1B96AD6-92A9-4273-A62B-96A1C3E0BA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CF1FDF4-E7E4-40C6-A633-157A1A5F9B2A}"/>
              </a:ext>
            </a:extLst>
          </p:cNvPr>
          <p:cNvSpPr>
            <a:spLocks noGrp="1"/>
          </p:cNvSpPr>
          <p:nvPr>
            <p:ph type="title"/>
          </p:nvPr>
        </p:nvSpPr>
        <p:spPr>
          <a:xfrm>
            <a:off x="621792" y="1161288"/>
            <a:ext cx="3602736" cy="4526280"/>
          </a:xfrm>
        </p:spPr>
        <p:txBody>
          <a:bodyPr>
            <a:normAutofit/>
          </a:bodyPr>
          <a:lstStyle/>
          <a:p>
            <a:r>
              <a:rPr lang="en-GB" dirty="0"/>
              <a:t>Defining Evolution</a:t>
            </a:r>
          </a:p>
        </p:txBody>
      </p:sp>
      <p:sp>
        <p:nvSpPr>
          <p:cNvPr id="26" name="Rectangle 25">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102049"/>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C61A27E9-4313-4222-90A1-869C06839BA0}"/>
              </a:ext>
            </a:extLst>
          </p:cNvPr>
          <p:cNvSpPr>
            <a:spLocks noGrp="1"/>
          </p:cNvSpPr>
          <p:nvPr>
            <p:ph idx="1"/>
          </p:nvPr>
        </p:nvSpPr>
        <p:spPr>
          <a:xfrm>
            <a:off x="5434149" y="932688"/>
            <a:ext cx="5916603" cy="4992624"/>
          </a:xfrm>
        </p:spPr>
        <p:txBody>
          <a:bodyPr anchor="ctr">
            <a:normAutofit/>
          </a:bodyPr>
          <a:lstStyle/>
          <a:p>
            <a:pPr marL="0" indent="0">
              <a:buNone/>
            </a:pPr>
            <a:r>
              <a:rPr lang="en-US" sz="2000" b="0" i="0" dirty="0">
                <a:effectLst/>
                <a:latin typeface="Times New Roman" panose="02020603050405020304" pitchFamily="18" charset="0"/>
              </a:rPr>
              <a:t>“…decent with modification…”</a:t>
            </a:r>
          </a:p>
          <a:p>
            <a:pPr marL="0" indent="0">
              <a:buNone/>
            </a:pPr>
            <a:r>
              <a:rPr lang="en-US" sz="2000" dirty="0">
                <a:latin typeface="Times New Roman" panose="02020603050405020304" pitchFamily="18" charset="0"/>
              </a:rPr>
              <a:t>				</a:t>
            </a:r>
            <a:r>
              <a:rPr lang="en-US" sz="2000" dirty="0"/>
              <a:t>- Charles Darwin</a:t>
            </a:r>
          </a:p>
          <a:p>
            <a:pPr marL="0" indent="0">
              <a:buNone/>
            </a:pPr>
            <a:endParaRPr lang="en-US" sz="2000" b="0" i="0" dirty="0">
              <a:effectLst/>
              <a:latin typeface="Times New Roman" panose="02020603050405020304" pitchFamily="18" charset="0"/>
            </a:endParaRPr>
          </a:p>
          <a:p>
            <a:pPr marL="0" indent="0">
              <a:buNone/>
            </a:pPr>
            <a:r>
              <a:rPr lang="en-US" sz="2000" b="0" i="0" dirty="0">
                <a:effectLst/>
                <a:latin typeface="Times New Roman" panose="02020603050405020304" pitchFamily="18" charset="0"/>
              </a:rPr>
              <a:t>“Evolution may be defined as any net directional change or any cumulative change in the characteristics of organisms or populations over many generations—in other words, descent with modification… It explicitly includes the origin as well as the spread of alleles, variants, trait values, or character states.” </a:t>
            </a:r>
          </a:p>
          <a:p>
            <a:pPr marL="0" indent="0">
              <a:buNone/>
            </a:pPr>
            <a:r>
              <a:rPr lang="en-US" sz="2000" dirty="0">
                <a:latin typeface="Times New Roman" panose="02020603050405020304" pitchFamily="18" charset="0"/>
              </a:rPr>
              <a:t>				</a:t>
            </a:r>
            <a:r>
              <a:rPr lang="en-US" sz="2000" b="0" i="0" dirty="0">
                <a:effectLst/>
              </a:rPr>
              <a:t>– John </a:t>
            </a:r>
            <a:r>
              <a:rPr lang="en-US" sz="2000" b="0" i="0" dirty="0" err="1">
                <a:effectLst/>
              </a:rPr>
              <a:t>Endler</a:t>
            </a:r>
            <a:endParaRPr lang="en-GB" sz="2000" dirty="0"/>
          </a:p>
        </p:txBody>
      </p:sp>
      <p:sp>
        <p:nvSpPr>
          <p:cNvPr id="4" name="Footer Placeholder 3">
            <a:extLst>
              <a:ext uri="{FF2B5EF4-FFF2-40B4-BE49-F238E27FC236}">
                <a16:creationId xmlns:a16="http://schemas.microsoft.com/office/drawing/2014/main" id="{3B1A5EA8-2391-4FFF-85A5-F0CF14E05CA6}"/>
              </a:ext>
            </a:extLst>
          </p:cNvPr>
          <p:cNvSpPr>
            <a:spLocks noGrp="1"/>
          </p:cNvSpPr>
          <p:nvPr>
            <p:ph type="ftr" sz="quarter" idx="11"/>
          </p:nvPr>
        </p:nvSpPr>
        <p:spPr>
          <a:xfrm>
            <a:off x="5434147" y="6356350"/>
            <a:ext cx="4572000" cy="365125"/>
          </a:xfrm>
        </p:spPr>
        <p:txBody>
          <a:bodyPr>
            <a:normAutofit/>
          </a:bodyPr>
          <a:lstStyle/>
          <a:p>
            <a:pPr algn="l">
              <a:spcAft>
                <a:spcPts val="600"/>
              </a:spcAft>
            </a:pPr>
            <a:r>
              <a:rPr lang="en-US"/>
              <a:t>https://plato.stanford.edu/entries/evolution/#DefiEvol</a:t>
            </a:r>
          </a:p>
        </p:txBody>
      </p:sp>
    </p:spTree>
    <p:extLst>
      <p:ext uri="{BB962C8B-B14F-4D97-AF65-F5344CB8AC3E}">
        <p14:creationId xmlns:p14="http://schemas.microsoft.com/office/powerpoint/2010/main" val="9352187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 name="Rectangle 7">
            <a:extLst>
              <a:ext uri="{FF2B5EF4-FFF2-40B4-BE49-F238E27FC236}">
                <a16:creationId xmlns:a16="http://schemas.microsoft.com/office/drawing/2014/main" id="{A52B99F1-B2DC-437E-A8A1-A57F2F29F8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 name="Rectangle 9">
            <a:extLst>
              <a:ext uri="{FF2B5EF4-FFF2-40B4-BE49-F238E27FC236}">
                <a16:creationId xmlns:a16="http://schemas.microsoft.com/office/drawing/2014/main" id="{55F8BA08-3E38-4B70-B93A-74F08E0922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684398"/>
            <a:ext cx="11167447" cy="520604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7E76435-C421-4451-9F0F-A8E63051D332}"/>
              </a:ext>
            </a:extLst>
          </p:cNvPr>
          <p:cNvSpPr>
            <a:spLocks noGrp="1"/>
          </p:cNvSpPr>
          <p:nvPr>
            <p:ph type="title"/>
          </p:nvPr>
        </p:nvSpPr>
        <p:spPr>
          <a:xfrm>
            <a:off x="1045029" y="1092857"/>
            <a:ext cx="3669704" cy="4389120"/>
          </a:xfrm>
        </p:spPr>
        <p:txBody>
          <a:bodyPr>
            <a:normAutofit/>
          </a:bodyPr>
          <a:lstStyle/>
          <a:p>
            <a:r>
              <a:rPr lang="en-GB" dirty="0"/>
              <a:t>Original Scope</a:t>
            </a:r>
          </a:p>
        </p:txBody>
      </p:sp>
      <p:sp>
        <p:nvSpPr>
          <p:cNvPr id="19" name="Rectangle 11">
            <a:extLst>
              <a:ext uri="{FF2B5EF4-FFF2-40B4-BE49-F238E27FC236}">
                <a16:creationId xmlns:a16="http://schemas.microsoft.com/office/drawing/2014/main" id="{357F1B33-79AB-4A71-8CEC-4546D709B8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2935374"/>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F70EC68C-8727-4630-BB3F-817603F49240}"/>
              </a:ext>
            </a:extLst>
          </p:cNvPr>
          <p:cNvSpPr>
            <a:spLocks noGrp="1"/>
          </p:cNvSpPr>
          <p:nvPr>
            <p:ph idx="1"/>
          </p:nvPr>
        </p:nvSpPr>
        <p:spPr>
          <a:xfrm>
            <a:off x="5572679" y="1092857"/>
            <a:ext cx="5670087" cy="4389120"/>
          </a:xfrm>
        </p:spPr>
        <p:txBody>
          <a:bodyPr anchor="ctr">
            <a:normAutofit/>
          </a:bodyPr>
          <a:lstStyle/>
          <a:p>
            <a:r>
              <a:rPr lang="en-GB" sz="2000" dirty="0">
                <a:cs typeface="Times New Roman" panose="02020603050405020304" pitchFamily="18" charset="0"/>
              </a:rPr>
              <a:t>Bipedal creature (human like).</a:t>
            </a:r>
          </a:p>
          <a:p>
            <a:r>
              <a:rPr lang="en-GB" sz="2000" dirty="0">
                <a:cs typeface="Times New Roman" panose="02020603050405020304" pitchFamily="18" charset="0"/>
              </a:rPr>
              <a:t>Simulate plausible and visible evolution cycle.</a:t>
            </a:r>
          </a:p>
          <a:p>
            <a:r>
              <a:rPr lang="en-GB" sz="2000" dirty="0">
                <a:cs typeface="Times New Roman" panose="02020603050405020304" pitchFamily="18" charset="0"/>
              </a:rPr>
              <a:t>3 tasks:</a:t>
            </a:r>
          </a:p>
          <a:p>
            <a:pPr lvl="1"/>
            <a:r>
              <a:rPr lang="en-GB" dirty="0">
                <a:cs typeface="Times New Roman" panose="02020603050405020304" pitchFamily="18" charset="0"/>
              </a:rPr>
              <a:t>Travel from A to B. Clear course.</a:t>
            </a:r>
          </a:p>
          <a:p>
            <a:pPr lvl="1"/>
            <a:r>
              <a:rPr lang="en-GB" dirty="0">
                <a:cs typeface="Times New Roman" panose="02020603050405020304" pitchFamily="18" charset="0"/>
              </a:rPr>
              <a:t>Travel from A to B. Obstacle course.</a:t>
            </a:r>
          </a:p>
          <a:p>
            <a:pPr lvl="1"/>
            <a:r>
              <a:rPr lang="en-GB" dirty="0">
                <a:cs typeface="Times New Roman" panose="02020603050405020304" pitchFamily="18" charset="0"/>
              </a:rPr>
              <a:t>Transport package from A to B.</a:t>
            </a:r>
          </a:p>
          <a:p>
            <a:r>
              <a:rPr lang="en-GB" sz="2000" dirty="0">
                <a:cs typeface="Times New Roman" panose="02020603050405020304" pitchFamily="18" charset="0"/>
              </a:rPr>
              <a:t>Develop logic in 2D and move toward 3D for more plausible results.</a:t>
            </a:r>
          </a:p>
        </p:txBody>
      </p:sp>
    </p:spTree>
    <p:extLst>
      <p:ext uri="{BB962C8B-B14F-4D97-AF65-F5344CB8AC3E}">
        <p14:creationId xmlns:p14="http://schemas.microsoft.com/office/powerpoint/2010/main" val="32061850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 name="Rectangle 7">
            <a:extLst>
              <a:ext uri="{FF2B5EF4-FFF2-40B4-BE49-F238E27FC236}">
                <a16:creationId xmlns:a16="http://schemas.microsoft.com/office/drawing/2014/main" id="{A52B99F1-B2DC-437E-A8A1-A57F2F29F8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 name="Rectangle 9">
            <a:extLst>
              <a:ext uri="{FF2B5EF4-FFF2-40B4-BE49-F238E27FC236}">
                <a16:creationId xmlns:a16="http://schemas.microsoft.com/office/drawing/2014/main" id="{55F8BA08-3E38-4B70-B93A-74F08E0922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684398"/>
            <a:ext cx="11167447" cy="520604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6298858-EC2C-46C8-96E3-652A0EECE0DC}"/>
              </a:ext>
            </a:extLst>
          </p:cNvPr>
          <p:cNvSpPr>
            <a:spLocks noGrp="1"/>
          </p:cNvSpPr>
          <p:nvPr>
            <p:ph type="title"/>
          </p:nvPr>
        </p:nvSpPr>
        <p:spPr>
          <a:xfrm>
            <a:off x="1045029" y="1092857"/>
            <a:ext cx="3669704" cy="4389120"/>
          </a:xfrm>
        </p:spPr>
        <p:txBody>
          <a:bodyPr>
            <a:normAutofit/>
          </a:bodyPr>
          <a:lstStyle/>
          <a:p>
            <a:r>
              <a:rPr lang="en-GB" dirty="0"/>
              <a:t>New</a:t>
            </a:r>
            <a:br>
              <a:rPr lang="en-GB" dirty="0"/>
            </a:br>
            <a:r>
              <a:rPr lang="en-GB" dirty="0"/>
              <a:t>Scope</a:t>
            </a:r>
          </a:p>
        </p:txBody>
      </p:sp>
      <p:sp>
        <p:nvSpPr>
          <p:cNvPr id="14" name="Rectangle 11">
            <a:extLst>
              <a:ext uri="{FF2B5EF4-FFF2-40B4-BE49-F238E27FC236}">
                <a16:creationId xmlns:a16="http://schemas.microsoft.com/office/drawing/2014/main" id="{357F1B33-79AB-4A71-8CEC-4546D709B8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2935374"/>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99F8187E-2E24-4A35-880B-F242D7C73C7A}"/>
              </a:ext>
            </a:extLst>
          </p:cNvPr>
          <p:cNvSpPr>
            <a:spLocks noGrp="1"/>
          </p:cNvSpPr>
          <p:nvPr>
            <p:ph idx="1"/>
          </p:nvPr>
        </p:nvSpPr>
        <p:spPr>
          <a:xfrm>
            <a:off x="5572679" y="1092857"/>
            <a:ext cx="5670087" cy="4389120"/>
          </a:xfrm>
        </p:spPr>
        <p:txBody>
          <a:bodyPr anchor="ctr">
            <a:normAutofit/>
          </a:bodyPr>
          <a:lstStyle/>
          <a:p>
            <a:r>
              <a:rPr lang="en-GB" sz="2000" dirty="0">
                <a:cs typeface="Times New Roman" panose="02020603050405020304" pitchFamily="18" charset="0"/>
              </a:rPr>
              <a:t>Bipedal discarded. Car design instead.</a:t>
            </a:r>
          </a:p>
          <a:p>
            <a:r>
              <a:rPr lang="en-GB" sz="2000" dirty="0">
                <a:cs typeface="Times New Roman" panose="02020603050405020304" pitchFamily="18" charset="0"/>
              </a:rPr>
              <a:t>Limited to 2D realm.</a:t>
            </a:r>
          </a:p>
          <a:p>
            <a:r>
              <a:rPr lang="en-GB" sz="2000" dirty="0">
                <a:cs typeface="Times New Roman" panose="02020603050405020304" pitchFamily="18" charset="0"/>
              </a:rPr>
              <a:t>2 task</a:t>
            </a:r>
          </a:p>
          <a:p>
            <a:pPr lvl="1"/>
            <a:r>
              <a:rPr lang="en-GB" dirty="0">
                <a:cs typeface="Times New Roman" panose="02020603050405020304" pitchFamily="18" charset="0"/>
              </a:rPr>
              <a:t>Travel from A to B, clear course.</a:t>
            </a:r>
          </a:p>
          <a:p>
            <a:pPr lvl="1"/>
            <a:r>
              <a:rPr lang="en-GB" dirty="0">
                <a:cs typeface="Times New Roman" panose="02020603050405020304" pitchFamily="18" charset="0"/>
              </a:rPr>
              <a:t>Travel from A to B, obstacle course.</a:t>
            </a:r>
          </a:p>
          <a:p>
            <a:r>
              <a:rPr lang="en-GB" sz="2000" dirty="0">
                <a:cs typeface="Times New Roman" panose="02020603050405020304" pitchFamily="18" charset="0"/>
              </a:rPr>
              <a:t>Balancing speed, torque, impulses. </a:t>
            </a:r>
          </a:p>
          <a:p>
            <a:pPr marL="0" indent="0">
              <a:buNone/>
            </a:pPr>
            <a:endParaRPr lang="en-GB" sz="2000" dirty="0"/>
          </a:p>
        </p:txBody>
      </p:sp>
    </p:spTree>
    <p:extLst>
      <p:ext uri="{BB962C8B-B14F-4D97-AF65-F5344CB8AC3E}">
        <p14:creationId xmlns:p14="http://schemas.microsoft.com/office/powerpoint/2010/main" val="6806968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1C799903-48D5-4A31-A1A2-541072D977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Freeform: Shape 22">
            <a:extLst>
              <a:ext uri="{FF2B5EF4-FFF2-40B4-BE49-F238E27FC236}">
                <a16:creationId xmlns:a16="http://schemas.microsoft.com/office/drawing/2014/main" id="{8EFFF109-FC58-4FD3-BE05-9775A1310F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5" name="Freeform: Shape 24">
            <a:extLst>
              <a:ext uri="{FF2B5EF4-FFF2-40B4-BE49-F238E27FC236}">
                <a16:creationId xmlns:a16="http://schemas.microsoft.com/office/drawing/2014/main" id="{E1B96AD6-92A9-4273-A62B-96A1C3E0BA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3A3A68C-6476-4CD8-BD5F-61913C18B63B}"/>
              </a:ext>
            </a:extLst>
          </p:cNvPr>
          <p:cNvSpPr>
            <a:spLocks noGrp="1"/>
          </p:cNvSpPr>
          <p:nvPr>
            <p:ph type="title"/>
          </p:nvPr>
        </p:nvSpPr>
        <p:spPr>
          <a:xfrm>
            <a:off x="621792" y="1161288"/>
            <a:ext cx="3602736" cy="4526280"/>
          </a:xfrm>
        </p:spPr>
        <p:txBody>
          <a:bodyPr>
            <a:normAutofit/>
          </a:bodyPr>
          <a:lstStyle/>
          <a:p>
            <a:r>
              <a:rPr lang="en-GB"/>
              <a:t>Why the new scope?</a:t>
            </a:r>
          </a:p>
        </p:txBody>
      </p:sp>
      <p:sp>
        <p:nvSpPr>
          <p:cNvPr id="27" name="Rectangle 26">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102049"/>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FB91DEC9-CEF2-4538-B7DF-8EA52E75762F}"/>
              </a:ext>
            </a:extLst>
          </p:cNvPr>
          <p:cNvSpPr>
            <a:spLocks noGrp="1"/>
          </p:cNvSpPr>
          <p:nvPr>
            <p:ph idx="1"/>
          </p:nvPr>
        </p:nvSpPr>
        <p:spPr>
          <a:xfrm>
            <a:off x="5434149" y="932688"/>
            <a:ext cx="5916603" cy="4992624"/>
          </a:xfrm>
        </p:spPr>
        <p:txBody>
          <a:bodyPr anchor="ctr">
            <a:normAutofit/>
          </a:bodyPr>
          <a:lstStyle/>
          <a:p>
            <a:r>
              <a:rPr lang="en-GB" sz="2000"/>
              <a:t>Pandemic/Lockdowns:</a:t>
            </a:r>
          </a:p>
          <a:p>
            <a:pPr lvl="1"/>
            <a:r>
              <a:rPr lang="en-GB"/>
              <a:t>Lack </a:t>
            </a:r>
            <a:r>
              <a:rPr lang="en-GB" dirty="0"/>
              <a:t>of freedom.</a:t>
            </a:r>
          </a:p>
          <a:p>
            <a:pPr lvl="1"/>
            <a:r>
              <a:rPr lang="en-GB" dirty="0"/>
              <a:t>Blurring the lines between work time and free time.</a:t>
            </a:r>
          </a:p>
          <a:p>
            <a:pPr lvl="1"/>
            <a:r>
              <a:rPr lang="en-GB" dirty="0"/>
              <a:t>Burn out.</a:t>
            </a:r>
          </a:p>
          <a:p>
            <a:r>
              <a:rPr lang="en-GB" sz="2000"/>
              <a:t>Difficulties with physics engine.</a:t>
            </a:r>
          </a:p>
          <a:p>
            <a:r>
              <a:rPr lang="en-GB" sz="2000"/>
              <a:t>Lack of consideration as to the complexity of scope.</a:t>
            </a:r>
          </a:p>
        </p:txBody>
      </p:sp>
    </p:spTree>
    <p:extLst>
      <p:ext uri="{BB962C8B-B14F-4D97-AF65-F5344CB8AC3E}">
        <p14:creationId xmlns:p14="http://schemas.microsoft.com/office/powerpoint/2010/main" val="5280729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D3CFB-137F-4415-9333-AA7DA4F7AC74}"/>
              </a:ext>
            </a:extLst>
          </p:cNvPr>
          <p:cNvSpPr>
            <a:spLocks noGrp="1"/>
          </p:cNvSpPr>
          <p:nvPr>
            <p:ph type="title"/>
          </p:nvPr>
        </p:nvSpPr>
        <p:spPr/>
        <p:txBody>
          <a:bodyPr/>
          <a:lstStyle/>
          <a:p>
            <a:r>
              <a:rPr lang="en-GB"/>
              <a:t>Expectations</a:t>
            </a:r>
            <a:endParaRPr lang="en-GB" dirty="0"/>
          </a:p>
        </p:txBody>
      </p:sp>
      <p:sp>
        <p:nvSpPr>
          <p:cNvPr id="3" name="Content Placeholder 2">
            <a:extLst>
              <a:ext uri="{FF2B5EF4-FFF2-40B4-BE49-F238E27FC236}">
                <a16:creationId xmlns:a16="http://schemas.microsoft.com/office/drawing/2014/main" id="{854929AD-B600-461D-B163-D41539B9D15E}"/>
              </a:ext>
            </a:extLst>
          </p:cNvPr>
          <p:cNvSpPr>
            <a:spLocks noGrp="1"/>
          </p:cNvSpPr>
          <p:nvPr>
            <p:ph idx="1"/>
          </p:nvPr>
        </p:nvSpPr>
        <p:spPr>
          <a:xfrm>
            <a:off x="504826" y="2458288"/>
            <a:ext cx="7803715" cy="3977147"/>
          </a:xfrm>
        </p:spPr>
        <p:txBody>
          <a:bodyPr/>
          <a:lstStyle/>
          <a:p>
            <a:r>
              <a:rPr lang="en-GB" dirty="0"/>
              <a:t>Ability to pre-set a task.</a:t>
            </a:r>
          </a:p>
          <a:p>
            <a:r>
              <a:rPr lang="en-GB" dirty="0"/>
              <a:t>Set any car creature model on the task.</a:t>
            </a:r>
          </a:p>
          <a:p>
            <a:r>
              <a:rPr lang="en-GB" dirty="0"/>
              <a:t>Observable effectiveness of a rudimentary evolutionary algorithm.</a:t>
            </a:r>
          </a:p>
          <a:p>
            <a:pPr lvl="1"/>
            <a:r>
              <a:rPr lang="en-GB" dirty="0"/>
              <a:t>The rate of improvement should progress in a -log(x) curve.</a:t>
            </a:r>
          </a:p>
          <a:p>
            <a:r>
              <a:rPr lang="en-GB" dirty="0"/>
              <a:t>Test viability and improvement.</a:t>
            </a:r>
          </a:p>
        </p:txBody>
      </p:sp>
      <p:pic>
        <p:nvPicPr>
          <p:cNvPr id="6" name="Picture 5" descr="Chart&#10;&#10;Description automatically generated with low confidence">
            <a:extLst>
              <a:ext uri="{FF2B5EF4-FFF2-40B4-BE49-F238E27FC236}">
                <a16:creationId xmlns:a16="http://schemas.microsoft.com/office/drawing/2014/main" id="{09DFFCDB-191C-463B-80E0-ED08463C2614}"/>
              </a:ext>
            </a:extLst>
          </p:cNvPr>
          <p:cNvPicPr>
            <a:picLocks noChangeAspect="1"/>
          </p:cNvPicPr>
          <p:nvPr/>
        </p:nvPicPr>
        <p:blipFill>
          <a:blip r:embed="rId3"/>
          <a:stretch>
            <a:fillRect/>
          </a:stretch>
        </p:blipFill>
        <p:spPr>
          <a:xfrm>
            <a:off x="7712796" y="3179992"/>
            <a:ext cx="4222895" cy="2533737"/>
          </a:xfrm>
          <a:prstGeom prst="rect">
            <a:avLst/>
          </a:prstGeom>
        </p:spPr>
      </p:pic>
    </p:spTree>
    <p:extLst>
      <p:ext uri="{BB962C8B-B14F-4D97-AF65-F5344CB8AC3E}">
        <p14:creationId xmlns:p14="http://schemas.microsoft.com/office/powerpoint/2010/main" val="42314465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8">
            <a:extLst>
              <a:ext uri="{FF2B5EF4-FFF2-40B4-BE49-F238E27FC236}">
                <a16:creationId xmlns:a16="http://schemas.microsoft.com/office/drawing/2014/main" id="{B5416EBC-B41E-4F8A-BE9F-07301B682C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8" name="Rectangle 10">
            <a:extLst>
              <a:ext uri="{FF2B5EF4-FFF2-40B4-BE49-F238E27FC236}">
                <a16:creationId xmlns:a16="http://schemas.microsoft.com/office/drawing/2014/main" id="{AFF79527-C7F1-4E06-8126-A8E8C5FEBF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BB7E828-AA48-4059-9249-86973591EC2D}"/>
              </a:ext>
            </a:extLst>
          </p:cNvPr>
          <p:cNvSpPr>
            <a:spLocks noGrp="1"/>
          </p:cNvSpPr>
          <p:nvPr>
            <p:ph type="title"/>
          </p:nvPr>
        </p:nvSpPr>
        <p:spPr>
          <a:xfrm>
            <a:off x="868680" y="1719072"/>
            <a:ext cx="3103427" cy="3520440"/>
          </a:xfrm>
        </p:spPr>
        <p:txBody>
          <a:bodyPr anchor="t">
            <a:normAutofit/>
          </a:bodyPr>
          <a:lstStyle/>
          <a:p>
            <a:r>
              <a:rPr lang="en-GB" sz="3600"/>
              <a:t>Background</a:t>
            </a:r>
          </a:p>
        </p:txBody>
      </p:sp>
      <p:sp>
        <p:nvSpPr>
          <p:cNvPr id="19" name="Rectangle 12">
            <a:extLst>
              <a:ext uri="{FF2B5EF4-FFF2-40B4-BE49-F238E27FC236}">
                <a16:creationId xmlns:a16="http://schemas.microsoft.com/office/drawing/2014/main" id="{55986208-8A53-4E92-9197-6B57BCCB2F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20" name="Content Placeholder 2">
            <a:extLst>
              <a:ext uri="{FF2B5EF4-FFF2-40B4-BE49-F238E27FC236}">
                <a16:creationId xmlns:a16="http://schemas.microsoft.com/office/drawing/2014/main" id="{BCDD6069-FA71-4E45-809A-5CC8EC34C230}"/>
              </a:ext>
            </a:extLst>
          </p:cNvPr>
          <p:cNvGraphicFramePr>
            <a:graphicFrameLocks noGrp="1"/>
          </p:cNvGraphicFramePr>
          <p:nvPr>
            <p:ph idx="1"/>
            <p:extLst>
              <p:ext uri="{D42A27DB-BD31-4B8C-83A1-F6EECF244321}">
                <p14:modId xmlns:p14="http://schemas.microsoft.com/office/powerpoint/2010/main" val="1233421042"/>
              </p:ext>
            </p:extLst>
          </p:nvPr>
        </p:nvGraphicFramePr>
        <p:xfrm>
          <a:off x="4727448" y="640080"/>
          <a:ext cx="6967728" cy="55778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230198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F616D6-5D62-4597-A40C-14C584D4F16F}"/>
              </a:ext>
            </a:extLst>
          </p:cNvPr>
          <p:cNvSpPr>
            <a:spLocks noGrp="1"/>
          </p:cNvSpPr>
          <p:nvPr>
            <p:ph type="title"/>
          </p:nvPr>
        </p:nvSpPr>
        <p:spPr/>
        <p:txBody>
          <a:bodyPr/>
          <a:lstStyle/>
          <a:p>
            <a:pPr algn="ctr"/>
            <a:r>
              <a:rPr lang="en-GB" dirty="0"/>
              <a:t>Genotype – Phenotype 1</a:t>
            </a:r>
          </a:p>
        </p:txBody>
      </p:sp>
      <p:sp>
        <p:nvSpPr>
          <p:cNvPr id="4" name="Content Placeholder 3">
            <a:extLst>
              <a:ext uri="{FF2B5EF4-FFF2-40B4-BE49-F238E27FC236}">
                <a16:creationId xmlns:a16="http://schemas.microsoft.com/office/drawing/2014/main" id="{22794A5D-CCC0-49FE-A372-39A7D0207C29}"/>
              </a:ext>
            </a:extLst>
          </p:cNvPr>
          <p:cNvSpPr>
            <a:spLocks noGrp="1"/>
          </p:cNvSpPr>
          <p:nvPr>
            <p:ph sz="half" idx="1"/>
          </p:nvPr>
        </p:nvSpPr>
        <p:spPr>
          <a:xfrm>
            <a:off x="1115568" y="2878014"/>
            <a:ext cx="4937760" cy="3294185"/>
          </a:xfrm>
        </p:spPr>
        <p:txBody>
          <a:bodyPr/>
          <a:lstStyle/>
          <a:p>
            <a:pPr marL="0" indent="0" algn="ctr">
              <a:buNone/>
            </a:pPr>
            <a:r>
              <a:rPr lang="en-GB" b="1" u="sng" dirty="0"/>
              <a:t>Genotype/Genome</a:t>
            </a:r>
          </a:p>
          <a:p>
            <a:r>
              <a:rPr lang="en-GB" dirty="0"/>
              <a:t>Variable genetic combination.</a:t>
            </a:r>
          </a:p>
          <a:p>
            <a:r>
              <a:rPr lang="en-GB" dirty="0"/>
              <a:t>Combinations elude to but not strictly define output.</a:t>
            </a:r>
          </a:p>
          <a:p>
            <a:r>
              <a:rPr lang="en-GB" dirty="0"/>
              <a:t>Can’t be seen.</a:t>
            </a:r>
          </a:p>
        </p:txBody>
      </p:sp>
      <p:sp>
        <p:nvSpPr>
          <p:cNvPr id="5" name="Content Placeholder 4">
            <a:extLst>
              <a:ext uri="{FF2B5EF4-FFF2-40B4-BE49-F238E27FC236}">
                <a16:creationId xmlns:a16="http://schemas.microsoft.com/office/drawing/2014/main" id="{50C6A9FE-2065-48AB-A66E-895AE14C245B}"/>
              </a:ext>
            </a:extLst>
          </p:cNvPr>
          <p:cNvSpPr>
            <a:spLocks noGrp="1"/>
          </p:cNvSpPr>
          <p:nvPr>
            <p:ph sz="half" idx="2"/>
          </p:nvPr>
        </p:nvSpPr>
        <p:spPr>
          <a:xfrm>
            <a:off x="6345936" y="2878014"/>
            <a:ext cx="4937760" cy="3294185"/>
          </a:xfrm>
        </p:spPr>
        <p:txBody>
          <a:bodyPr/>
          <a:lstStyle/>
          <a:p>
            <a:pPr marL="0" indent="0" algn="ctr">
              <a:buNone/>
            </a:pPr>
            <a:r>
              <a:rPr lang="en-GB" b="1" u="sng" dirty="0"/>
              <a:t>Phenotype/Phenome</a:t>
            </a:r>
          </a:p>
          <a:p>
            <a:r>
              <a:rPr lang="en-GB" dirty="0"/>
              <a:t>Takes genetic combination and produces a genetic trait based on it.</a:t>
            </a:r>
          </a:p>
          <a:p>
            <a:r>
              <a:rPr lang="en-GB" dirty="0"/>
              <a:t>Can be seen.</a:t>
            </a:r>
          </a:p>
        </p:txBody>
      </p:sp>
    </p:spTree>
    <p:extLst>
      <p:ext uri="{BB962C8B-B14F-4D97-AF65-F5344CB8AC3E}">
        <p14:creationId xmlns:p14="http://schemas.microsoft.com/office/powerpoint/2010/main" val="3065360491"/>
      </p:ext>
    </p:extLst>
  </p:cSld>
  <p:clrMapOvr>
    <a:masterClrMapping/>
  </p:clrMapOvr>
</p:sld>
</file>

<file path=ppt/theme/theme1.xml><?xml version="1.0" encoding="utf-8"?>
<a:theme xmlns:a="http://schemas.openxmlformats.org/drawingml/2006/main" name="AccentBoxVTI">
  <a:themeElements>
    <a:clrScheme name="AccentBoxVTI">
      <a:dk1>
        <a:srgbClr val="000000"/>
      </a:dk1>
      <a:lt1>
        <a:sysClr val="window" lastClr="FFFFFF"/>
      </a:lt1>
      <a:dk2>
        <a:srgbClr val="262626"/>
      </a:dk2>
      <a:lt2>
        <a:srgbClr val="FFFFFF"/>
      </a:lt2>
      <a:accent1>
        <a:srgbClr val="F5A700"/>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Avenir">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6246</Words>
  <Application>Microsoft Office PowerPoint</Application>
  <PresentationFormat>Widescreen</PresentationFormat>
  <Paragraphs>562</Paragraphs>
  <Slides>23</Slides>
  <Notes>23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Neue Haas Grotesk Text Pro</vt:lpstr>
      <vt:lpstr>Times New Roman</vt:lpstr>
      <vt:lpstr>AccentBoxVTI</vt:lpstr>
      <vt:lpstr>Evolving Virtual Creatures</vt:lpstr>
      <vt:lpstr>Pitch</vt:lpstr>
      <vt:lpstr>Defining Evolution</vt:lpstr>
      <vt:lpstr>Original Scope</vt:lpstr>
      <vt:lpstr>New Scope</vt:lpstr>
      <vt:lpstr>Why the new scope?</vt:lpstr>
      <vt:lpstr>Expectations</vt:lpstr>
      <vt:lpstr>Background</vt:lpstr>
      <vt:lpstr>Genotype – Phenotype 1</vt:lpstr>
      <vt:lpstr>Genotype – Phenotype 2</vt:lpstr>
      <vt:lpstr>Background – Karl Sims 1</vt:lpstr>
      <vt:lpstr>Background – Karl Sims 2</vt:lpstr>
      <vt:lpstr>Physics and jBox2D - 1</vt:lpstr>
      <vt:lpstr>Physics and jBox2D – 2</vt:lpstr>
      <vt:lpstr>How it works</vt:lpstr>
      <vt:lpstr>Evolution Integration – EVC</vt:lpstr>
      <vt:lpstr>Evolution Integration – Evolver</vt:lpstr>
      <vt:lpstr>Recombination Limits</vt:lpstr>
      <vt:lpstr>Demo</vt:lpstr>
      <vt:lpstr>Findings</vt:lpstr>
      <vt:lpstr>Future Developments</vt:lpstr>
      <vt:lpstr>Acknowledgements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Evolving Virtual Creatures</dc:title>
  <dc:creator>Ishmail Qasim</dc:creator>
  <cp:lastModifiedBy>Ishmail Qasim</cp:lastModifiedBy>
  <cp:revision>1</cp:revision>
  <dcterms:created xsi:type="dcterms:W3CDTF">2021-08-16T16:45:22Z</dcterms:created>
  <dcterms:modified xsi:type="dcterms:W3CDTF">2021-08-21T17:03:20Z</dcterms:modified>
</cp:coreProperties>
</file>