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E07B3-BD37-46BE-9E58-E83CCCB5975D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E11A4A0-7142-488D-AD5A-F5BE36B41BCF}">
      <dgm:prSet phldrT="[Text]"/>
      <dgm:spPr/>
      <dgm:t>
        <a:bodyPr/>
        <a:lstStyle/>
        <a:p>
          <a:r>
            <a:rPr lang="en-US" dirty="0" smtClean="0"/>
            <a:t>Push</a:t>
          </a:r>
          <a:endParaRPr lang="en-US" dirty="0"/>
        </a:p>
      </dgm:t>
    </dgm:pt>
    <dgm:pt modelId="{6A7A9D62-7227-4FF1-A7FC-852DC56648BD}" type="parTrans" cxnId="{00C6BD4F-57D8-4854-B5D5-9FC323C1832C}">
      <dgm:prSet/>
      <dgm:spPr/>
      <dgm:t>
        <a:bodyPr/>
        <a:lstStyle/>
        <a:p>
          <a:endParaRPr lang="en-US"/>
        </a:p>
      </dgm:t>
    </dgm:pt>
    <dgm:pt modelId="{EB912A3E-D159-4C9D-BC2F-C93F9F91A4AE}" type="sibTrans" cxnId="{00C6BD4F-57D8-4854-B5D5-9FC323C1832C}">
      <dgm:prSet/>
      <dgm:spPr/>
      <dgm:t>
        <a:bodyPr/>
        <a:lstStyle/>
        <a:p>
          <a:endParaRPr lang="en-US"/>
        </a:p>
      </dgm:t>
    </dgm:pt>
    <dgm:pt modelId="{DAA7F4AD-C513-4608-ADC5-F4EC6107A060}">
      <dgm:prSet phldrT="[Text]" custT="1"/>
      <dgm:spPr/>
      <dgm:t>
        <a:bodyPr/>
        <a:lstStyle/>
        <a:p>
          <a:pPr algn="just"/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Upload / export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kod</a:t>
          </a:r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sumber</a:t>
          </a:r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dari</a:t>
          </a:r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local repository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ke</a:t>
          </a:r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repository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utama</a:t>
          </a:r>
          <a:endParaRPr lang="en-US" sz="2200" b="0" i="0" u="none" dirty="0">
            <a:effectLst/>
          </a:endParaRPr>
        </a:p>
      </dgm:t>
    </dgm:pt>
    <dgm:pt modelId="{7E3A442D-08B4-4562-B10A-EADBBBEAD042}" type="parTrans" cxnId="{1C983E04-CF79-46DA-96AA-A7DEFADD04E3}">
      <dgm:prSet/>
      <dgm:spPr/>
      <dgm:t>
        <a:bodyPr/>
        <a:lstStyle/>
        <a:p>
          <a:endParaRPr lang="en-US"/>
        </a:p>
      </dgm:t>
    </dgm:pt>
    <dgm:pt modelId="{76A8849D-1BE7-43A1-A3CE-CB9B52C99C0B}" type="sibTrans" cxnId="{1C983E04-CF79-46DA-96AA-A7DEFADD04E3}">
      <dgm:prSet/>
      <dgm:spPr/>
      <dgm:t>
        <a:bodyPr/>
        <a:lstStyle/>
        <a:p>
          <a:endParaRPr lang="en-US"/>
        </a:p>
      </dgm:t>
    </dgm:pt>
    <dgm:pt modelId="{C22A9759-4803-4499-A8AB-0C6CE36EFAED}">
      <dgm:prSet phldrT="[Text]"/>
      <dgm:spPr/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25090BE9-33FE-4721-8BE1-06D00DB6EDD1}" type="parTrans" cxnId="{079DEF81-4EC4-4A76-8BA6-E1C349D03006}">
      <dgm:prSet/>
      <dgm:spPr/>
      <dgm:t>
        <a:bodyPr/>
        <a:lstStyle/>
        <a:p>
          <a:endParaRPr lang="en-US"/>
        </a:p>
      </dgm:t>
    </dgm:pt>
    <dgm:pt modelId="{7EA6DC99-FD94-4D6C-9F70-C438DBB0ED6E}" type="sibTrans" cxnId="{079DEF81-4EC4-4A76-8BA6-E1C349D03006}">
      <dgm:prSet/>
      <dgm:spPr/>
      <dgm:t>
        <a:bodyPr/>
        <a:lstStyle/>
        <a:p>
          <a:endParaRPr lang="en-US"/>
        </a:p>
      </dgm:t>
    </dgm:pt>
    <dgm:pt modelId="{1403309D-A4FC-4336-93D8-46F9ACA071E4}">
      <dgm:prSet phldrT="[Text]" custT="1"/>
      <dgm:spPr/>
      <dgm:t>
        <a:bodyPr/>
        <a:lstStyle/>
        <a:p>
          <a:pPr algn="just"/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Download / import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kod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sumber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dari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repository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utama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ke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local repository</a:t>
          </a:r>
          <a:endParaRPr lang="en-US" sz="2200" i="0" dirty="0"/>
        </a:p>
      </dgm:t>
    </dgm:pt>
    <dgm:pt modelId="{066F2705-4336-4ADF-8E36-F5540B1BB19B}" type="parTrans" cxnId="{837F41B8-225F-479B-859D-2803D74D95E8}">
      <dgm:prSet/>
      <dgm:spPr/>
      <dgm:t>
        <a:bodyPr/>
        <a:lstStyle/>
        <a:p>
          <a:endParaRPr lang="en-US"/>
        </a:p>
      </dgm:t>
    </dgm:pt>
    <dgm:pt modelId="{8E523752-872A-45B4-8944-3C158586BC4A}" type="sibTrans" cxnId="{837F41B8-225F-479B-859D-2803D74D95E8}">
      <dgm:prSet/>
      <dgm:spPr/>
      <dgm:t>
        <a:bodyPr/>
        <a:lstStyle/>
        <a:p>
          <a:endParaRPr lang="en-US"/>
        </a:p>
      </dgm:t>
    </dgm:pt>
    <dgm:pt modelId="{B5555D29-344C-4E64-9222-0366E0E333B6}">
      <dgm:prSet phldrT="[Text]"/>
      <dgm:spPr/>
      <dgm:t>
        <a:bodyPr/>
        <a:lstStyle/>
        <a:p>
          <a:r>
            <a:rPr lang="en-US" dirty="0" smtClean="0"/>
            <a:t>Checkout</a:t>
          </a:r>
          <a:endParaRPr lang="en-US" dirty="0"/>
        </a:p>
      </dgm:t>
    </dgm:pt>
    <dgm:pt modelId="{4C646B43-3F77-4366-B7F1-D4A938C96D8F}" type="parTrans" cxnId="{6FCE7379-C122-4694-B626-74F73166BD0F}">
      <dgm:prSet/>
      <dgm:spPr/>
      <dgm:t>
        <a:bodyPr/>
        <a:lstStyle/>
        <a:p>
          <a:endParaRPr lang="en-US"/>
        </a:p>
      </dgm:t>
    </dgm:pt>
    <dgm:pt modelId="{B43BA27B-E43F-4554-AE5E-19713CBDE248}" type="sibTrans" cxnId="{6FCE7379-C122-4694-B626-74F73166BD0F}">
      <dgm:prSet/>
      <dgm:spPr/>
      <dgm:t>
        <a:bodyPr/>
        <a:lstStyle/>
        <a:p>
          <a:endParaRPr lang="en-US"/>
        </a:p>
      </dgm:t>
    </dgm:pt>
    <dgm:pt modelId="{CD949562-F250-4B13-8B2C-614BE16D80C4}">
      <dgm:prSet phldrT="[Text]" custT="1"/>
      <dgm:spPr/>
      <dgm:t>
        <a:bodyPr/>
        <a:lstStyle/>
        <a:p>
          <a:pPr algn="just"/>
          <a:r>
            <a:rPr lang="en-MY" sz="2200" i="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Muat</a:t>
          </a:r>
          <a:r>
            <a:rPr lang="en-MY" sz="2200" i="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turun</a:t>
          </a:r>
          <a:r>
            <a:rPr lang="en-MY" sz="2200" i="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salinan</a:t>
          </a:r>
          <a:r>
            <a:rPr lang="en-MY" sz="2200" i="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sumber</a:t>
          </a:r>
          <a:r>
            <a:rPr lang="en-MY" sz="2200" i="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ke</a:t>
          </a:r>
          <a:r>
            <a:rPr lang="en-MY" sz="2200" i="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mesin</a:t>
          </a:r>
          <a:r>
            <a:rPr lang="en-MY" sz="2200" i="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anda</a:t>
          </a:r>
          <a:endParaRPr lang="en-US" sz="2200" i="0" dirty="0"/>
        </a:p>
      </dgm:t>
    </dgm:pt>
    <dgm:pt modelId="{C7E6CECF-DDD1-446C-9B04-670C028FA093}" type="parTrans" cxnId="{055BE084-6A72-4BEC-B371-265B264A46B3}">
      <dgm:prSet/>
      <dgm:spPr/>
      <dgm:t>
        <a:bodyPr/>
        <a:lstStyle/>
        <a:p>
          <a:endParaRPr lang="en-US"/>
        </a:p>
      </dgm:t>
    </dgm:pt>
    <dgm:pt modelId="{C47CFE5D-BEBE-4083-8A97-B23E4E4D6A83}" type="sibTrans" cxnId="{055BE084-6A72-4BEC-B371-265B264A46B3}">
      <dgm:prSet/>
      <dgm:spPr/>
      <dgm:t>
        <a:bodyPr/>
        <a:lstStyle/>
        <a:p>
          <a:endParaRPr lang="en-US"/>
        </a:p>
      </dgm:t>
    </dgm:pt>
    <dgm:pt modelId="{7C9C6A41-AEF4-4658-95C9-7C82B9A081DB}">
      <dgm:prSet custT="1"/>
      <dgm:spPr/>
      <dgm:t>
        <a:bodyPr/>
        <a:lstStyle/>
        <a:p>
          <a:pPr algn="just"/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Terminologi</a:t>
          </a:r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ini</a:t>
          </a:r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digunakan</a:t>
          </a:r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jika</a:t>
          </a:r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terdapat</a:t>
          </a:r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local repository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dan</a:t>
          </a:r>
          <a:r>
            <a:rPr lang="en-MY" sz="2200" b="0" i="0" u="none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juga repository </a:t>
          </a:r>
          <a:r>
            <a:rPr lang="en-MY" sz="2200" b="0" i="0" u="none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utama</a:t>
          </a:r>
          <a:endParaRPr lang="en-US" sz="2200" b="0" i="0" u="none" dirty="0">
            <a:effectLst/>
            <a:latin typeface="Courier New" panose="02070309020205020404" pitchFamily="49" charset="0"/>
            <a:ea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3F12A80-C2AA-4ABD-BEE1-C63F116DC432}" type="parTrans" cxnId="{24EDD737-3870-4C98-9816-D65D717C63A5}">
      <dgm:prSet/>
      <dgm:spPr/>
      <dgm:t>
        <a:bodyPr/>
        <a:lstStyle/>
        <a:p>
          <a:endParaRPr lang="en-US"/>
        </a:p>
      </dgm:t>
    </dgm:pt>
    <dgm:pt modelId="{69AD009F-3707-47D1-9768-F06B533AA498}" type="sibTrans" cxnId="{24EDD737-3870-4C98-9816-D65D717C63A5}">
      <dgm:prSet/>
      <dgm:spPr/>
      <dgm:t>
        <a:bodyPr/>
        <a:lstStyle/>
        <a:p>
          <a:endParaRPr lang="en-US"/>
        </a:p>
      </dgm:t>
    </dgm:pt>
    <dgm:pt modelId="{3C537D7B-BD10-4716-9AA4-74F41BDDAA2E}">
      <dgm:prSet custT="1"/>
      <dgm:spPr/>
      <dgm:t>
        <a:bodyPr/>
        <a:lstStyle/>
        <a:p>
          <a:pPr algn="just"/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Terminologi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ini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digunakan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jika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terdapat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local repository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dan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juga repository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utama</a:t>
          </a:r>
          <a:endParaRPr lang="en-US" sz="2200" i="0" dirty="0">
            <a:latin typeface="Courier New" panose="02070309020205020404" pitchFamily="49" charset="0"/>
            <a:ea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6D1C655-7EB7-47FB-90AC-E6F2390B8365}" type="parTrans" cxnId="{A3940C7F-7899-4684-AC85-7052A84182AB}">
      <dgm:prSet/>
      <dgm:spPr/>
      <dgm:t>
        <a:bodyPr/>
        <a:lstStyle/>
        <a:p>
          <a:endParaRPr lang="en-US"/>
        </a:p>
      </dgm:t>
    </dgm:pt>
    <dgm:pt modelId="{C8458202-2537-4B40-BF92-12F1DAD0B1B6}" type="sibTrans" cxnId="{A3940C7F-7899-4684-AC85-7052A84182AB}">
      <dgm:prSet/>
      <dgm:spPr/>
      <dgm:t>
        <a:bodyPr/>
        <a:lstStyle/>
        <a:p>
          <a:endParaRPr lang="en-US"/>
        </a:p>
      </dgm:t>
    </dgm:pt>
    <dgm:pt modelId="{C06F5DF7-6C79-49D2-946C-3205539F109C}" type="pres">
      <dgm:prSet presAssocID="{A80E07B3-BD37-46BE-9E58-E83CCCB597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7CB1CD-BB00-409E-9069-3C12F248EE1D}" type="pres">
      <dgm:prSet presAssocID="{CE11A4A0-7142-488D-AD5A-F5BE36B41BCF}" presName="linNode" presStyleCnt="0"/>
      <dgm:spPr/>
    </dgm:pt>
    <dgm:pt modelId="{765CD50F-8A70-4CEE-9B0E-A83E20315483}" type="pres">
      <dgm:prSet presAssocID="{CE11A4A0-7142-488D-AD5A-F5BE36B41BCF}" presName="parentText" presStyleLbl="node1" presStyleIdx="0" presStyleCnt="3" custScaleY="590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4791B-1324-4BFF-BE4B-99F46E1B8990}" type="pres">
      <dgm:prSet presAssocID="{CE11A4A0-7142-488D-AD5A-F5BE36B41B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13E45-85BA-4CE8-A0D0-C286E56965AE}" type="pres">
      <dgm:prSet presAssocID="{EB912A3E-D159-4C9D-BC2F-C93F9F91A4AE}" presName="sp" presStyleCnt="0"/>
      <dgm:spPr/>
    </dgm:pt>
    <dgm:pt modelId="{1223724E-D5FE-4396-AB2E-2F06E7858234}" type="pres">
      <dgm:prSet presAssocID="{C22A9759-4803-4499-A8AB-0C6CE36EFAED}" presName="linNode" presStyleCnt="0"/>
      <dgm:spPr/>
    </dgm:pt>
    <dgm:pt modelId="{4DBF5651-9813-4F22-A2D6-43D84EF65A03}" type="pres">
      <dgm:prSet presAssocID="{C22A9759-4803-4499-A8AB-0C6CE36EFAED}" presName="parentText" presStyleLbl="node1" presStyleIdx="1" presStyleCnt="3" custScaleY="590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ACA60-D624-4E33-959A-E634F60AE083}" type="pres">
      <dgm:prSet presAssocID="{C22A9759-4803-4499-A8AB-0C6CE36EFAE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39B5C-C3A1-47EB-B1CA-0F6DF09AD322}" type="pres">
      <dgm:prSet presAssocID="{7EA6DC99-FD94-4D6C-9F70-C438DBB0ED6E}" presName="sp" presStyleCnt="0"/>
      <dgm:spPr/>
    </dgm:pt>
    <dgm:pt modelId="{E516C57E-950E-488D-AE3C-A7AC14C55144}" type="pres">
      <dgm:prSet presAssocID="{B5555D29-344C-4E64-9222-0366E0E333B6}" presName="linNode" presStyleCnt="0"/>
      <dgm:spPr/>
    </dgm:pt>
    <dgm:pt modelId="{04A4B2FD-574D-4B39-9064-863B4227902C}" type="pres">
      <dgm:prSet presAssocID="{B5555D29-344C-4E64-9222-0366E0E333B6}" presName="parentText" presStyleLbl="node1" presStyleIdx="2" presStyleCnt="3" custScaleY="590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A82C2-471F-47F8-B40B-C3E07D8890BB}" type="pres">
      <dgm:prSet presAssocID="{B5555D29-344C-4E64-9222-0366E0E333B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983E04-CF79-46DA-96AA-A7DEFADD04E3}" srcId="{CE11A4A0-7142-488D-AD5A-F5BE36B41BCF}" destId="{DAA7F4AD-C513-4608-ADC5-F4EC6107A060}" srcOrd="0" destOrd="0" parTransId="{7E3A442D-08B4-4562-B10A-EADBBBEAD042}" sibTransId="{76A8849D-1BE7-43A1-A3CE-CB9B52C99C0B}"/>
    <dgm:cxn modelId="{4AE7C1BD-081E-44A4-BF04-24C3D0358DE2}" type="presOf" srcId="{CD949562-F250-4B13-8B2C-614BE16D80C4}" destId="{3FEA82C2-471F-47F8-B40B-C3E07D8890BB}" srcOrd="0" destOrd="0" presId="urn:microsoft.com/office/officeart/2005/8/layout/vList5"/>
    <dgm:cxn modelId="{079DEF81-4EC4-4A76-8BA6-E1C349D03006}" srcId="{A80E07B3-BD37-46BE-9E58-E83CCCB5975D}" destId="{C22A9759-4803-4499-A8AB-0C6CE36EFAED}" srcOrd="1" destOrd="0" parTransId="{25090BE9-33FE-4721-8BE1-06D00DB6EDD1}" sibTransId="{7EA6DC99-FD94-4D6C-9F70-C438DBB0ED6E}"/>
    <dgm:cxn modelId="{055BE084-6A72-4BEC-B371-265B264A46B3}" srcId="{B5555D29-344C-4E64-9222-0366E0E333B6}" destId="{CD949562-F250-4B13-8B2C-614BE16D80C4}" srcOrd="0" destOrd="0" parTransId="{C7E6CECF-DDD1-446C-9B04-670C028FA093}" sibTransId="{C47CFE5D-BEBE-4083-8A97-B23E4E4D6A83}"/>
    <dgm:cxn modelId="{CA413388-F454-476F-9ED1-60C116050A3E}" type="presOf" srcId="{A80E07B3-BD37-46BE-9E58-E83CCCB5975D}" destId="{C06F5DF7-6C79-49D2-946C-3205539F109C}" srcOrd="0" destOrd="0" presId="urn:microsoft.com/office/officeart/2005/8/layout/vList5"/>
    <dgm:cxn modelId="{1E92B9A8-EE4F-4CF5-A863-D6A9CE402B5E}" type="presOf" srcId="{DAA7F4AD-C513-4608-ADC5-F4EC6107A060}" destId="{CA84791B-1324-4BFF-BE4B-99F46E1B8990}" srcOrd="0" destOrd="0" presId="urn:microsoft.com/office/officeart/2005/8/layout/vList5"/>
    <dgm:cxn modelId="{8AAAFBA7-B652-41E7-AE7A-95BE29890B11}" type="presOf" srcId="{CE11A4A0-7142-488D-AD5A-F5BE36B41BCF}" destId="{765CD50F-8A70-4CEE-9B0E-A83E20315483}" srcOrd="0" destOrd="0" presId="urn:microsoft.com/office/officeart/2005/8/layout/vList5"/>
    <dgm:cxn modelId="{3FF067C6-3574-40A6-B088-C82D5F516235}" type="presOf" srcId="{3C537D7B-BD10-4716-9AA4-74F41BDDAA2E}" destId="{397ACA60-D624-4E33-959A-E634F60AE083}" srcOrd="0" destOrd="1" presId="urn:microsoft.com/office/officeart/2005/8/layout/vList5"/>
    <dgm:cxn modelId="{00C6BD4F-57D8-4854-B5D5-9FC323C1832C}" srcId="{A80E07B3-BD37-46BE-9E58-E83CCCB5975D}" destId="{CE11A4A0-7142-488D-AD5A-F5BE36B41BCF}" srcOrd="0" destOrd="0" parTransId="{6A7A9D62-7227-4FF1-A7FC-852DC56648BD}" sibTransId="{EB912A3E-D159-4C9D-BC2F-C93F9F91A4AE}"/>
    <dgm:cxn modelId="{24EDD737-3870-4C98-9816-D65D717C63A5}" srcId="{CE11A4A0-7142-488D-AD5A-F5BE36B41BCF}" destId="{7C9C6A41-AEF4-4658-95C9-7C82B9A081DB}" srcOrd="1" destOrd="0" parTransId="{73F12A80-C2AA-4ABD-BEE1-C63F116DC432}" sibTransId="{69AD009F-3707-47D1-9768-F06B533AA498}"/>
    <dgm:cxn modelId="{555B822D-A50B-42FC-86E7-D47B5531742D}" type="presOf" srcId="{B5555D29-344C-4E64-9222-0366E0E333B6}" destId="{04A4B2FD-574D-4B39-9064-863B4227902C}" srcOrd="0" destOrd="0" presId="urn:microsoft.com/office/officeart/2005/8/layout/vList5"/>
    <dgm:cxn modelId="{E6DC1C8F-B7B8-47C1-9215-E019ED508661}" type="presOf" srcId="{7C9C6A41-AEF4-4658-95C9-7C82B9A081DB}" destId="{CA84791B-1324-4BFF-BE4B-99F46E1B8990}" srcOrd="0" destOrd="1" presId="urn:microsoft.com/office/officeart/2005/8/layout/vList5"/>
    <dgm:cxn modelId="{E0D79FCD-112F-4AB1-BA11-573E8A50A0F6}" type="presOf" srcId="{1403309D-A4FC-4336-93D8-46F9ACA071E4}" destId="{397ACA60-D624-4E33-959A-E634F60AE083}" srcOrd="0" destOrd="0" presId="urn:microsoft.com/office/officeart/2005/8/layout/vList5"/>
    <dgm:cxn modelId="{837F41B8-225F-479B-859D-2803D74D95E8}" srcId="{C22A9759-4803-4499-A8AB-0C6CE36EFAED}" destId="{1403309D-A4FC-4336-93D8-46F9ACA071E4}" srcOrd="0" destOrd="0" parTransId="{066F2705-4336-4ADF-8E36-F5540B1BB19B}" sibTransId="{8E523752-872A-45B4-8944-3C158586BC4A}"/>
    <dgm:cxn modelId="{AAB2C0F8-5982-4C77-8B63-7FACA7C007B2}" type="presOf" srcId="{C22A9759-4803-4499-A8AB-0C6CE36EFAED}" destId="{4DBF5651-9813-4F22-A2D6-43D84EF65A03}" srcOrd="0" destOrd="0" presId="urn:microsoft.com/office/officeart/2005/8/layout/vList5"/>
    <dgm:cxn modelId="{A3940C7F-7899-4684-AC85-7052A84182AB}" srcId="{C22A9759-4803-4499-A8AB-0C6CE36EFAED}" destId="{3C537D7B-BD10-4716-9AA4-74F41BDDAA2E}" srcOrd="1" destOrd="0" parTransId="{A6D1C655-7EB7-47FB-90AC-E6F2390B8365}" sibTransId="{C8458202-2537-4B40-BF92-12F1DAD0B1B6}"/>
    <dgm:cxn modelId="{6FCE7379-C122-4694-B626-74F73166BD0F}" srcId="{A80E07B3-BD37-46BE-9E58-E83CCCB5975D}" destId="{B5555D29-344C-4E64-9222-0366E0E333B6}" srcOrd="2" destOrd="0" parTransId="{4C646B43-3F77-4366-B7F1-D4A938C96D8F}" sibTransId="{B43BA27B-E43F-4554-AE5E-19713CBDE248}"/>
    <dgm:cxn modelId="{318D45D8-44C1-4506-A624-5BC59D4C83E8}" type="presParOf" srcId="{C06F5DF7-6C79-49D2-946C-3205539F109C}" destId="{A77CB1CD-BB00-409E-9069-3C12F248EE1D}" srcOrd="0" destOrd="0" presId="urn:microsoft.com/office/officeart/2005/8/layout/vList5"/>
    <dgm:cxn modelId="{ACF80EA2-1015-43E3-AD37-F527DEA6741A}" type="presParOf" srcId="{A77CB1CD-BB00-409E-9069-3C12F248EE1D}" destId="{765CD50F-8A70-4CEE-9B0E-A83E20315483}" srcOrd="0" destOrd="0" presId="urn:microsoft.com/office/officeart/2005/8/layout/vList5"/>
    <dgm:cxn modelId="{084C32DB-58C3-40DC-A043-CC352CCDA74C}" type="presParOf" srcId="{A77CB1CD-BB00-409E-9069-3C12F248EE1D}" destId="{CA84791B-1324-4BFF-BE4B-99F46E1B8990}" srcOrd="1" destOrd="0" presId="urn:microsoft.com/office/officeart/2005/8/layout/vList5"/>
    <dgm:cxn modelId="{CC12EA98-2BE8-4108-BDA5-D43E11262510}" type="presParOf" srcId="{C06F5DF7-6C79-49D2-946C-3205539F109C}" destId="{E1113E45-85BA-4CE8-A0D0-C286E56965AE}" srcOrd="1" destOrd="0" presId="urn:microsoft.com/office/officeart/2005/8/layout/vList5"/>
    <dgm:cxn modelId="{B3731406-5B85-4232-93A5-0A83024A550B}" type="presParOf" srcId="{C06F5DF7-6C79-49D2-946C-3205539F109C}" destId="{1223724E-D5FE-4396-AB2E-2F06E7858234}" srcOrd="2" destOrd="0" presId="urn:microsoft.com/office/officeart/2005/8/layout/vList5"/>
    <dgm:cxn modelId="{57E95202-7B3A-46E1-B001-6489A417730F}" type="presParOf" srcId="{1223724E-D5FE-4396-AB2E-2F06E7858234}" destId="{4DBF5651-9813-4F22-A2D6-43D84EF65A03}" srcOrd="0" destOrd="0" presId="urn:microsoft.com/office/officeart/2005/8/layout/vList5"/>
    <dgm:cxn modelId="{AB081C7B-FEF4-46A5-BC96-6EDBC2DD39F0}" type="presParOf" srcId="{1223724E-D5FE-4396-AB2E-2F06E7858234}" destId="{397ACA60-D624-4E33-959A-E634F60AE083}" srcOrd="1" destOrd="0" presId="urn:microsoft.com/office/officeart/2005/8/layout/vList5"/>
    <dgm:cxn modelId="{D8FDE72C-FB3B-497C-8D52-51A86A38E2EA}" type="presParOf" srcId="{C06F5DF7-6C79-49D2-946C-3205539F109C}" destId="{3FB39B5C-C3A1-47EB-B1CA-0F6DF09AD322}" srcOrd="3" destOrd="0" presId="urn:microsoft.com/office/officeart/2005/8/layout/vList5"/>
    <dgm:cxn modelId="{568268F6-6AA8-4213-9DA1-E17EC8DBD241}" type="presParOf" srcId="{C06F5DF7-6C79-49D2-946C-3205539F109C}" destId="{E516C57E-950E-488D-AE3C-A7AC14C55144}" srcOrd="4" destOrd="0" presId="urn:microsoft.com/office/officeart/2005/8/layout/vList5"/>
    <dgm:cxn modelId="{29823D9A-2C09-4A95-8D49-FFAF3D058409}" type="presParOf" srcId="{E516C57E-950E-488D-AE3C-A7AC14C55144}" destId="{04A4B2FD-574D-4B39-9064-863B4227902C}" srcOrd="0" destOrd="0" presId="urn:microsoft.com/office/officeart/2005/8/layout/vList5"/>
    <dgm:cxn modelId="{6CAB51FA-01FE-49F5-8781-2DB81B8133C1}" type="presParOf" srcId="{E516C57E-950E-488D-AE3C-A7AC14C55144}" destId="{3FEA82C2-471F-47F8-B40B-C3E07D8890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E07B3-BD37-46BE-9E58-E83CCCB5975D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11A4A0-7142-488D-AD5A-F5BE36B41BCF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6A7A9D62-7227-4FF1-A7FC-852DC56648BD}" type="parTrans" cxnId="{00C6BD4F-57D8-4854-B5D5-9FC323C1832C}">
      <dgm:prSet/>
      <dgm:spPr/>
      <dgm:t>
        <a:bodyPr/>
        <a:lstStyle/>
        <a:p>
          <a:endParaRPr lang="en-US"/>
        </a:p>
      </dgm:t>
    </dgm:pt>
    <dgm:pt modelId="{EB912A3E-D159-4C9D-BC2F-C93F9F91A4AE}" type="sibTrans" cxnId="{00C6BD4F-57D8-4854-B5D5-9FC323C1832C}">
      <dgm:prSet/>
      <dgm:spPr/>
      <dgm:t>
        <a:bodyPr/>
        <a:lstStyle/>
        <a:p>
          <a:endParaRPr lang="en-US"/>
        </a:p>
      </dgm:t>
    </dgm:pt>
    <dgm:pt modelId="{DAA7F4AD-C513-4608-ADC5-F4EC6107A060}">
      <dgm:prSet phldrT="[Text]" custT="1"/>
      <dgm:spPr/>
      <dgm:t>
        <a:bodyPr/>
        <a:lstStyle/>
        <a:p>
          <a:pPr algn="just"/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Mengubah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kod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sumber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dan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menghantar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atau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menyimpan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kod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sumber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yang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telah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diubah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ke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repository</a:t>
          </a:r>
          <a:endParaRPr lang="en-US" sz="2200" b="0" i="0" u="none" dirty="0">
            <a:effectLst/>
          </a:endParaRPr>
        </a:p>
      </dgm:t>
    </dgm:pt>
    <dgm:pt modelId="{7E3A442D-08B4-4562-B10A-EADBBBEAD042}" type="parTrans" cxnId="{1C983E04-CF79-46DA-96AA-A7DEFADD04E3}">
      <dgm:prSet/>
      <dgm:spPr/>
      <dgm:t>
        <a:bodyPr/>
        <a:lstStyle/>
        <a:p>
          <a:endParaRPr lang="en-US"/>
        </a:p>
      </dgm:t>
    </dgm:pt>
    <dgm:pt modelId="{76A8849D-1BE7-43A1-A3CE-CB9B52C99C0B}" type="sibTrans" cxnId="{1C983E04-CF79-46DA-96AA-A7DEFADD04E3}">
      <dgm:prSet/>
      <dgm:spPr/>
      <dgm:t>
        <a:bodyPr/>
        <a:lstStyle/>
        <a:p>
          <a:endParaRPr lang="en-US"/>
        </a:p>
      </dgm:t>
    </dgm:pt>
    <dgm:pt modelId="{C22A9759-4803-4499-A8AB-0C6CE36EFAED}">
      <dgm:prSet phldrT="[Text]"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25090BE9-33FE-4721-8BE1-06D00DB6EDD1}" type="parTrans" cxnId="{079DEF81-4EC4-4A76-8BA6-E1C349D03006}">
      <dgm:prSet/>
      <dgm:spPr/>
      <dgm:t>
        <a:bodyPr/>
        <a:lstStyle/>
        <a:p>
          <a:endParaRPr lang="en-US"/>
        </a:p>
      </dgm:t>
    </dgm:pt>
    <dgm:pt modelId="{7EA6DC99-FD94-4D6C-9F70-C438DBB0ED6E}" type="sibTrans" cxnId="{079DEF81-4EC4-4A76-8BA6-E1C349D03006}">
      <dgm:prSet/>
      <dgm:spPr/>
      <dgm:t>
        <a:bodyPr/>
        <a:lstStyle/>
        <a:p>
          <a:endParaRPr lang="en-US"/>
        </a:p>
      </dgm:t>
    </dgm:pt>
    <dgm:pt modelId="{1403309D-A4FC-4336-93D8-46F9ACA071E4}">
      <dgm:prSet phldrT="[Text]" custT="1"/>
      <dgm:spPr/>
      <dgm:t>
        <a:bodyPr/>
        <a:lstStyle/>
        <a:p>
          <a:pPr algn="just"/>
          <a:r>
            <a:rPr lang="en-MY" sz="2200" i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Mengemaskini kod sumber dengan mendapat kod sumber terbaru dari repository</a:t>
          </a:r>
          <a:endParaRPr lang="en-US" sz="2200" i="0" dirty="0"/>
        </a:p>
      </dgm:t>
    </dgm:pt>
    <dgm:pt modelId="{066F2705-4336-4ADF-8E36-F5540B1BB19B}" type="parTrans" cxnId="{837F41B8-225F-479B-859D-2803D74D95E8}">
      <dgm:prSet/>
      <dgm:spPr/>
      <dgm:t>
        <a:bodyPr/>
        <a:lstStyle/>
        <a:p>
          <a:endParaRPr lang="en-US"/>
        </a:p>
      </dgm:t>
    </dgm:pt>
    <dgm:pt modelId="{8E523752-872A-45B4-8944-3C158586BC4A}" type="sibTrans" cxnId="{837F41B8-225F-479B-859D-2803D74D95E8}">
      <dgm:prSet/>
      <dgm:spPr/>
      <dgm:t>
        <a:bodyPr/>
        <a:lstStyle/>
        <a:p>
          <a:endParaRPr lang="en-US"/>
        </a:p>
      </dgm:t>
    </dgm:pt>
    <dgm:pt modelId="{0FD219A4-45EE-42F0-BF76-098975CBAAEC}">
      <dgm:prSet custT="1"/>
      <dgm:spPr/>
      <dgm:t>
        <a:bodyPr/>
        <a:lstStyle/>
        <a:p>
          <a:pPr algn="just"/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Terminologi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ini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digunakan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jika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hanya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terdapat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satu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repository</a:t>
          </a:r>
          <a:endParaRPr lang="en-US" sz="2200" i="0" dirty="0">
            <a:latin typeface="Courier New" panose="02070309020205020404" pitchFamily="49" charset="0"/>
            <a:ea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5957826-258D-4FC6-9375-B6FB462F3704}" type="parTrans" cxnId="{E4D0986B-0781-45C7-9674-79FBAB4051B1}">
      <dgm:prSet/>
      <dgm:spPr/>
      <dgm:t>
        <a:bodyPr/>
        <a:lstStyle/>
        <a:p>
          <a:endParaRPr lang="en-US"/>
        </a:p>
      </dgm:t>
    </dgm:pt>
    <dgm:pt modelId="{334A0E8E-E03D-4A45-A884-05184B5A7784}" type="sibTrans" cxnId="{E4D0986B-0781-45C7-9674-79FBAB4051B1}">
      <dgm:prSet/>
      <dgm:spPr/>
      <dgm:t>
        <a:bodyPr/>
        <a:lstStyle/>
        <a:p>
          <a:endParaRPr lang="en-US"/>
        </a:p>
      </dgm:t>
    </dgm:pt>
    <dgm:pt modelId="{A4395CC3-15D7-4D9A-B436-E4C0B17F29A1}">
      <dgm:prSet custT="1"/>
      <dgm:spPr/>
      <dgm:t>
        <a:bodyPr/>
        <a:lstStyle/>
        <a:p>
          <a:pPr algn="just"/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Terminologi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ini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digunakan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jika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hanya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terdapat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satu</a:t>
          </a:r>
          <a:r>
            <a:rPr lang="en-MY" sz="2200" i="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repository</a:t>
          </a:r>
          <a:endParaRPr lang="en-US" sz="2200" i="0" dirty="0">
            <a:effectLst/>
            <a:latin typeface="Courier New" panose="02070309020205020404" pitchFamily="49" charset="0"/>
            <a:ea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972C596-8479-40CB-86B0-48F8F48C6A65}" type="parTrans" cxnId="{BFA2BDC5-15D2-41F9-898E-80E0B4999601}">
      <dgm:prSet/>
      <dgm:spPr/>
      <dgm:t>
        <a:bodyPr/>
        <a:lstStyle/>
        <a:p>
          <a:endParaRPr lang="en-US"/>
        </a:p>
      </dgm:t>
    </dgm:pt>
    <dgm:pt modelId="{AF85D43D-66CB-4DCB-92A7-82999E70B707}" type="sibTrans" cxnId="{BFA2BDC5-15D2-41F9-898E-80E0B4999601}">
      <dgm:prSet/>
      <dgm:spPr/>
      <dgm:t>
        <a:bodyPr/>
        <a:lstStyle/>
        <a:p>
          <a:endParaRPr lang="en-US"/>
        </a:p>
      </dgm:t>
    </dgm:pt>
    <dgm:pt modelId="{C06F5DF7-6C79-49D2-946C-3205539F109C}" type="pres">
      <dgm:prSet presAssocID="{A80E07B3-BD37-46BE-9E58-E83CCCB597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7CB1CD-BB00-409E-9069-3C12F248EE1D}" type="pres">
      <dgm:prSet presAssocID="{CE11A4A0-7142-488D-AD5A-F5BE36B41BCF}" presName="linNode" presStyleCnt="0"/>
      <dgm:spPr/>
    </dgm:pt>
    <dgm:pt modelId="{765CD50F-8A70-4CEE-9B0E-A83E20315483}" type="pres">
      <dgm:prSet presAssocID="{CE11A4A0-7142-488D-AD5A-F5BE36B41BCF}" presName="parentText" presStyleLbl="node1" presStyleIdx="0" presStyleCnt="2" custScaleY="445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4791B-1324-4BFF-BE4B-99F46E1B8990}" type="pres">
      <dgm:prSet presAssocID="{CE11A4A0-7142-488D-AD5A-F5BE36B41BC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13E45-85BA-4CE8-A0D0-C286E56965AE}" type="pres">
      <dgm:prSet presAssocID="{EB912A3E-D159-4C9D-BC2F-C93F9F91A4AE}" presName="sp" presStyleCnt="0"/>
      <dgm:spPr/>
    </dgm:pt>
    <dgm:pt modelId="{1223724E-D5FE-4396-AB2E-2F06E7858234}" type="pres">
      <dgm:prSet presAssocID="{C22A9759-4803-4499-A8AB-0C6CE36EFAED}" presName="linNode" presStyleCnt="0"/>
      <dgm:spPr/>
    </dgm:pt>
    <dgm:pt modelId="{4DBF5651-9813-4F22-A2D6-43D84EF65A03}" type="pres">
      <dgm:prSet presAssocID="{C22A9759-4803-4499-A8AB-0C6CE36EFAED}" presName="parentText" presStyleLbl="node1" presStyleIdx="1" presStyleCnt="2" custScaleY="445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ACA60-D624-4E33-959A-E634F60AE083}" type="pres">
      <dgm:prSet presAssocID="{C22A9759-4803-4499-A8AB-0C6CE36EFAE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705710-3E02-4A4D-B0D8-797866FC1B50}" type="presOf" srcId="{1403309D-A4FC-4336-93D8-46F9ACA071E4}" destId="{397ACA60-D624-4E33-959A-E634F60AE083}" srcOrd="0" destOrd="0" presId="urn:microsoft.com/office/officeart/2005/8/layout/vList5"/>
    <dgm:cxn modelId="{BE4839E7-112D-4D61-8268-26609D7730D5}" type="presOf" srcId="{A80E07B3-BD37-46BE-9E58-E83CCCB5975D}" destId="{C06F5DF7-6C79-49D2-946C-3205539F109C}" srcOrd="0" destOrd="0" presId="urn:microsoft.com/office/officeart/2005/8/layout/vList5"/>
    <dgm:cxn modelId="{1C983E04-CF79-46DA-96AA-A7DEFADD04E3}" srcId="{CE11A4A0-7142-488D-AD5A-F5BE36B41BCF}" destId="{DAA7F4AD-C513-4608-ADC5-F4EC6107A060}" srcOrd="0" destOrd="0" parTransId="{7E3A442D-08B4-4562-B10A-EADBBBEAD042}" sibTransId="{76A8849D-1BE7-43A1-A3CE-CB9B52C99C0B}"/>
    <dgm:cxn modelId="{079DEF81-4EC4-4A76-8BA6-E1C349D03006}" srcId="{A80E07B3-BD37-46BE-9E58-E83CCCB5975D}" destId="{C22A9759-4803-4499-A8AB-0C6CE36EFAED}" srcOrd="1" destOrd="0" parTransId="{25090BE9-33FE-4721-8BE1-06D00DB6EDD1}" sibTransId="{7EA6DC99-FD94-4D6C-9F70-C438DBB0ED6E}"/>
    <dgm:cxn modelId="{D9FBEA89-56E8-494C-ADBD-0A929965C0B8}" type="presOf" srcId="{0FD219A4-45EE-42F0-BF76-098975CBAAEC}" destId="{CA84791B-1324-4BFF-BE4B-99F46E1B8990}" srcOrd="0" destOrd="1" presId="urn:microsoft.com/office/officeart/2005/8/layout/vList5"/>
    <dgm:cxn modelId="{BFA2BDC5-15D2-41F9-898E-80E0B4999601}" srcId="{C22A9759-4803-4499-A8AB-0C6CE36EFAED}" destId="{A4395CC3-15D7-4D9A-B436-E4C0B17F29A1}" srcOrd="1" destOrd="0" parTransId="{1972C596-8479-40CB-86B0-48F8F48C6A65}" sibTransId="{AF85D43D-66CB-4DCB-92A7-82999E70B707}"/>
    <dgm:cxn modelId="{E90C85F7-6F25-45B5-9DF8-BE07CC652150}" type="presOf" srcId="{A4395CC3-15D7-4D9A-B436-E4C0B17F29A1}" destId="{397ACA60-D624-4E33-959A-E634F60AE083}" srcOrd="0" destOrd="1" presId="urn:microsoft.com/office/officeart/2005/8/layout/vList5"/>
    <dgm:cxn modelId="{E4D0986B-0781-45C7-9674-79FBAB4051B1}" srcId="{CE11A4A0-7142-488D-AD5A-F5BE36B41BCF}" destId="{0FD219A4-45EE-42F0-BF76-098975CBAAEC}" srcOrd="1" destOrd="0" parTransId="{C5957826-258D-4FC6-9375-B6FB462F3704}" sibTransId="{334A0E8E-E03D-4A45-A884-05184B5A7784}"/>
    <dgm:cxn modelId="{00C6BD4F-57D8-4854-B5D5-9FC323C1832C}" srcId="{A80E07B3-BD37-46BE-9E58-E83CCCB5975D}" destId="{CE11A4A0-7142-488D-AD5A-F5BE36B41BCF}" srcOrd="0" destOrd="0" parTransId="{6A7A9D62-7227-4FF1-A7FC-852DC56648BD}" sibTransId="{EB912A3E-D159-4C9D-BC2F-C93F9F91A4AE}"/>
    <dgm:cxn modelId="{D9584EC0-9C9A-4B1F-B91C-E0C26F438276}" type="presOf" srcId="{DAA7F4AD-C513-4608-ADC5-F4EC6107A060}" destId="{CA84791B-1324-4BFF-BE4B-99F46E1B8990}" srcOrd="0" destOrd="0" presId="urn:microsoft.com/office/officeart/2005/8/layout/vList5"/>
    <dgm:cxn modelId="{4F1BCBE4-9AA2-4713-BE8C-265628B3A8B6}" type="presOf" srcId="{CE11A4A0-7142-488D-AD5A-F5BE36B41BCF}" destId="{765CD50F-8A70-4CEE-9B0E-A83E20315483}" srcOrd="0" destOrd="0" presId="urn:microsoft.com/office/officeart/2005/8/layout/vList5"/>
    <dgm:cxn modelId="{5475C167-A459-401E-B096-6C20FCBDF516}" type="presOf" srcId="{C22A9759-4803-4499-A8AB-0C6CE36EFAED}" destId="{4DBF5651-9813-4F22-A2D6-43D84EF65A03}" srcOrd="0" destOrd="0" presId="urn:microsoft.com/office/officeart/2005/8/layout/vList5"/>
    <dgm:cxn modelId="{837F41B8-225F-479B-859D-2803D74D95E8}" srcId="{C22A9759-4803-4499-A8AB-0C6CE36EFAED}" destId="{1403309D-A4FC-4336-93D8-46F9ACA071E4}" srcOrd="0" destOrd="0" parTransId="{066F2705-4336-4ADF-8E36-F5540B1BB19B}" sibTransId="{8E523752-872A-45B4-8944-3C158586BC4A}"/>
    <dgm:cxn modelId="{698C832D-C792-4D08-8CF7-213216E0BDA0}" type="presParOf" srcId="{C06F5DF7-6C79-49D2-946C-3205539F109C}" destId="{A77CB1CD-BB00-409E-9069-3C12F248EE1D}" srcOrd="0" destOrd="0" presId="urn:microsoft.com/office/officeart/2005/8/layout/vList5"/>
    <dgm:cxn modelId="{F579204E-6B40-4833-9737-264D61A085F0}" type="presParOf" srcId="{A77CB1CD-BB00-409E-9069-3C12F248EE1D}" destId="{765CD50F-8A70-4CEE-9B0E-A83E20315483}" srcOrd="0" destOrd="0" presId="urn:microsoft.com/office/officeart/2005/8/layout/vList5"/>
    <dgm:cxn modelId="{9E5DEE8B-C6D1-461A-A36E-F351769CABB9}" type="presParOf" srcId="{A77CB1CD-BB00-409E-9069-3C12F248EE1D}" destId="{CA84791B-1324-4BFF-BE4B-99F46E1B8990}" srcOrd="1" destOrd="0" presId="urn:microsoft.com/office/officeart/2005/8/layout/vList5"/>
    <dgm:cxn modelId="{68CE1C23-6B3D-4A8B-B480-69EB1A9D5EEF}" type="presParOf" srcId="{C06F5DF7-6C79-49D2-946C-3205539F109C}" destId="{E1113E45-85BA-4CE8-A0D0-C286E56965AE}" srcOrd="1" destOrd="0" presId="urn:microsoft.com/office/officeart/2005/8/layout/vList5"/>
    <dgm:cxn modelId="{5D657CB4-5882-4A2D-A61E-08B5A2D55D85}" type="presParOf" srcId="{C06F5DF7-6C79-49D2-946C-3205539F109C}" destId="{1223724E-D5FE-4396-AB2E-2F06E7858234}" srcOrd="2" destOrd="0" presId="urn:microsoft.com/office/officeart/2005/8/layout/vList5"/>
    <dgm:cxn modelId="{62CE7F43-0D75-49F5-B48F-D5CEBED11E41}" type="presParOf" srcId="{1223724E-D5FE-4396-AB2E-2F06E7858234}" destId="{4DBF5651-9813-4F22-A2D6-43D84EF65A03}" srcOrd="0" destOrd="0" presId="urn:microsoft.com/office/officeart/2005/8/layout/vList5"/>
    <dgm:cxn modelId="{A0AC41FB-AC4E-4F02-88D0-E47D1C28DD98}" type="presParOf" srcId="{1223724E-D5FE-4396-AB2E-2F06E7858234}" destId="{397ACA60-D624-4E33-959A-E634F60AE0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4791B-1324-4BFF-BE4B-99F46E1B8990}">
      <dsp:nvSpPr>
        <dsp:cNvPr id="0" name=""/>
        <dsp:cNvSpPr/>
      </dsp:nvSpPr>
      <dsp:spPr>
        <a:xfrm rot="5400000">
          <a:off x="5410363" y="-2086511"/>
          <a:ext cx="1733550" cy="590789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Upload / export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kod</a:t>
          </a: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sumber</a:t>
          </a: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dari</a:t>
          </a: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local repository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ke</a:t>
          </a: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repository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utama</a:t>
          </a:r>
          <a:endParaRPr lang="en-US" sz="2200" b="0" i="0" u="none" kern="1200" dirty="0">
            <a:effectLst/>
          </a:endParaRPr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Terminologi</a:t>
          </a: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ini</a:t>
          </a: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digunakan</a:t>
          </a: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jika</a:t>
          </a: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terdapat</a:t>
          </a: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local repository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dan</a:t>
          </a:r>
          <a:r>
            <a:rPr lang="en-MY" sz="2200" b="0" i="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juga repository </a:t>
          </a:r>
          <a:r>
            <a:rPr lang="en-MY" sz="2200" b="0" i="0" u="none" kern="1200" dirty="0" err="1" smtClean="0">
              <a:effectLst/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utama</a:t>
          </a:r>
          <a:endParaRPr lang="en-US" sz="2200" b="0" i="0" u="none" kern="1200" dirty="0">
            <a:effectLst/>
            <a:latin typeface="Courier New" panose="02070309020205020404" pitchFamily="49" charset="0"/>
            <a:ea typeface="Courier New" panose="02070309020205020404" pitchFamily="49" charset="0"/>
            <a:cs typeface="Courier New" panose="02070309020205020404" pitchFamily="49" charset="0"/>
          </a:endParaRPr>
        </a:p>
      </dsp:txBody>
      <dsp:txXfrm rot="-5400000">
        <a:off x="3323191" y="85286"/>
        <a:ext cx="5823270" cy="1564300"/>
      </dsp:txXfrm>
    </dsp:sp>
    <dsp:sp modelId="{765CD50F-8A70-4CEE-9B0E-A83E20315483}">
      <dsp:nvSpPr>
        <dsp:cNvPr id="0" name=""/>
        <dsp:cNvSpPr/>
      </dsp:nvSpPr>
      <dsp:spPr>
        <a:xfrm>
          <a:off x="0" y="227355"/>
          <a:ext cx="3323190" cy="12801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Push</a:t>
          </a:r>
          <a:endParaRPr lang="en-US" sz="5400" kern="1200" dirty="0"/>
        </a:p>
      </dsp:txBody>
      <dsp:txXfrm>
        <a:off x="62492" y="289847"/>
        <a:ext cx="3198206" cy="1155177"/>
      </dsp:txXfrm>
    </dsp:sp>
    <dsp:sp modelId="{397ACA60-D624-4E33-959A-E634F60AE083}">
      <dsp:nvSpPr>
        <dsp:cNvPr id="0" name=""/>
        <dsp:cNvSpPr/>
      </dsp:nvSpPr>
      <dsp:spPr>
        <a:xfrm rot="5400000">
          <a:off x="5410363" y="-244614"/>
          <a:ext cx="1733550" cy="5907895"/>
        </a:xfrm>
        <a:prstGeom prst="round2Same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Download / import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kod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sumber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dari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repository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utama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ke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local repository</a:t>
          </a:r>
          <a:endParaRPr lang="en-US" sz="2200" i="0" kern="1200" dirty="0"/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Terminologi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ini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digunakan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jika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terdapat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local repository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dan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juga repository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utama</a:t>
          </a:r>
          <a:endParaRPr lang="en-US" sz="2200" i="0" kern="1200" dirty="0">
            <a:latin typeface="Courier New" panose="02070309020205020404" pitchFamily="49" charset="0"/>
            <a:ea typeface="Courier New" panose="02070309020205020404" pitchFamily="49" charset="0"/>
            <a:cs typeface="Courier New" panose="02070309020205020404" pitchFamily="49" charset="0"/>
          </a:endParaRPr>
        </a:p>
      </dsp:txBody>
      <dsp:txXfrm rot="-5400000">
        <a:off x="3323191" y="1927183"/>
        <a:ext cx="5823270" cy="1564300"/>
      </dsp:txXfrm>
    </dsp:sp>
    <dsp:sp modelId="{4DBF5651-9813-4F22-A2D6-43D84EF65A03}">
      <dsp:nvSpPr>
        <dsp:cNvPr id="0" name=""/>
        <dsp:cNvSpPr/>
      </dsp:nvSpPr>
      <dsp:spPr>
        <a:xfrm>
          <a:off x="0" y="2069252"/>
          <a:ext cx="3323190" cy="1280161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Pull</a:t>
          </a:r>
          <a:endParaRPr lang="en-US" sz="5400" kern="1200" dirty="0"/>
        </a:p>
      </dsp:txBody>
      <dsp:txXfrm>
        <a:off x="62492" y="2131744"/>
        <a:ext cx="3198206" cy="1155177"/>
      </dsp:txXfrm>
    </dsp:sp>
    <dsp:sp modelId="{3FEA82C2-471F-47F8-B40B-C3E07D8890BB}">
      <dsp:nvSpPr>
        <dsp:cNvPr id="0" name=""/>
        <dsp:cNvSpPr/>
      </dsp:nvSpPr>
      <dsp:spPr>
        <a:xfrm rot="5400000">
          <a:off x="5410363" y="1597282"/>
          <a:ext cx="1733550" cy="5907895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200" i="0" kern="120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Muat</a:t>
          </a:r>
          <a:r>
            <a:rPr lang="en-MY" sz="2200" i="0" kern="120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turun</a:t>
          </a:r>
          <a:r>
            <a:rPr lang="en-MY" sz="2200" i="0" kern="120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salinan</a:t>
          </a:r>
          <a:r>
            <a:rPr lang="en-MY" sz="2200" i="0" kern="120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sumber</a:t>
          </a:r>
          <a:r>
            <a:rPr lang="en-MY" sz="2200" i="0" kern="120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ke</a:t>
          </a:r>
          <a:r>
            <a:rPr lang="en-MY" sz="2200" i="0" kern="120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mesin</a:t>
          </a:r>
          <a:r>
            <a:rPr lang="en-MY" sz="2200" i="0" kern="1200" dirty="0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Courier New" panose="02070309020205020404" pitchFamily="49" charset="0"/>
              <a:cs typeface="Courier New" panose="02070309020205020404" pitchFamily="49" charset="0"/>
            </a:rPr>
            <a:t>anda</a:t>
          </a:r>
          <a:endParaRPr lang="en-US" sz="2200" i="0" kern="1200" dirty="0"/>
        </a:p>
      </dsp:txBody>
      <dsp:txXfrm rot="-5400000">
        <a:off x="3323191" y="3769080"/>
        <a:ext cx="5823270" cy="1564300"/>
      </dsp:txXfrm>
    </dsp:sp>
    <dsp:sp modelId="{04A4B2FD-574D-4B39-9064-863B4227902C}">
      <dsp:nvSpPr>
        <dsp:cNvPr id="0" name=""/>
        <dsp:cNvSpPr/>
      </dsp:nvSpPr>
      <dsp:spPr>
        <a:xfrm>
          <a:off x="0" y="3911149"/>
          <a:ext cx="3323190" cy="1280161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Checkout</a:t>
          </a:r>
          <a:endParaRPr lang="en-US" sz="5400" kern="1200" dirty="0"/>
        </a:p>
      </dsp:txBody>
      <dsp:txXfrm>
        <a:off x="62492" y="3973641"/>
        <a:ext cx="3198206" cy="1155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4791B-1324-4BFF-BE4B-99F46E1B8990}">
      <dsp:nvSpPr>
        <dsp:cNvPr id="0" name=""/>
        <dsp:cNvSpPr/>
      </dsp:nvSpPr>
      <dsp:spPr>
        <a:xfrm rot="5400000">
          <a:off x="4964805" y="-1638968"/>
          <a:ext cx="2624666" cy="590789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Mengubah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kod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sumber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dan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menghantar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atau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menyimpan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kod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sumber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yang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telah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diubah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ke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repository</a:t>
          </a:r>
          <a:endParaRPr lang="en-US" sz="2200" b="0" i="0" u="none" kern="1200" dirty="0">
            <a:effectLst/>
          </a:endParaRPr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Terminologi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ini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digunakan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jika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hanya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terdapat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satu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repository</a:t>
          </a:r>
          <a:endParaRPr lang="en-US" sz="2200" i="0" kern="1200" dirty="0">
            <a:latin typeface="Courier New" panose="02070309020205020404" pitchFamily="49" charset="0"/>
            <a:ea typeface="Courier New" panose="02070309020205020404" pitchFamily="49" charset="0"/>
            <a:cs typeface="Courier New" panose="02070309020205020404" pitchFamily="49" charset="0"/>
          </a:endParaRPr>
        </a:p>
      </dsp:txBody>
      <dsp:txXfrm rot="-5400000">
        <a:off x="3323191" y="130772"/>
        <a:ext cx="5779769" cy="2368414"/>
      </dsp:txXfrm>
    </dsp:sp>
    <dsp:sp modelId="{765CD50F-8A70-4CEE-9B0E-A83E20315483}">
      <dsp:nvSpPr>
        <dsp:cNvPr id="0" name=""/>
        <dsp:cNvSpPr/>
      </dsp:nvSpPr>
      <dsp:spPr>
        <a:xfrm>
          <a:off x="0" y="583451"/>
          <a:ext cx="3323190" cy="14630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Commit</a:t>
          </a:r>
          <a:endParaRPr lang="en-US" sz="6300" kern="1200" dirty="0"/>
        </a:p>
      </dsp:txBody>
      <dsp:txXfrm>
        <a:off x="71420" y="654871"/>
        <a:ext cx="3180350" cy="1320214"/>
      </dsp:txXfrm>
    </dsp:sp>
    <dsp:sp modelId="{397ACA60-D624-4E33-959A-E634F60AE083}">
      <dsp:nvSpPr>
        <dsp:cNvPr id="0" name=""/>
        <dsp:cNvSpPr/>
      </dsp:nvSpPr>
      <dsp:spPr>
        <a:xfrm rot="5400000">
          <a:off x="4964805" y="1149740"/>
          <a:ext cx="2624666" cy="5907895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200" i="0" kern="120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Mengemaskini kod sumber dengan mendapat kod sumber terbaru dari repository</a:t>
          </a:r>
          <a:endParaRPr lang="en-US" sz="2200" i="0" kern="1200" dirty="0"/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Terminologi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ini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digunakan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jika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hanya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terdapat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</a:t>
          </a:r>
          <a:r>
            <a:rPr lang="en-MY" sz="2200" i="0" kern="1200" dirty="0" err="1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satu</a:t>
          </a:r>
          <a:r>
            <a:rPr lang="en-MY" sz="2200" i="0" kern="1200" dirty="0" smtClean="0">
              <a:latin typeface="Arial" panose="020B0604020202020204" pitchFamily="34" charset="0"/>
              <a:ea typeface="Arial" panose="020B0604020202020204" pitchFamily="34" charset="0"/>
              <a:cs typeface="Courier New" panose="02070309020205020404" pitchFamily="49" charset="0"/>
            </a:rPr>
            <a:t> repository</a:t>
          </a:r>
          <a:endParaRPr lang="en-US" sz="2200" i="0" kern="1200" dirty="0">
            <a:effectLst/>
            <a:latin typeface="Courier New" panose="02070309020205020404" pitchFamily="49" charset="0"/>
            <a:ea typeface="Courier New" panose="02070309020205020404" pitchFamily="49" charset="0"/>
            <a:cs typeface="Courier New" panose="02070309020205020404" pitchFamily="49" charset="0"/>
          </a:endParaRPr>
        </a:p>
      </dsp:txBody>
      <dsp:txXfrm rot="-5400000">
        <a:off x="3323191" y="2919480"/>
        <a:ext cx="5779769" cy="2368414"/>
      </dsp:txXfrm>
    </dsp:sp>
    <dsp:sp modelId="{4DBF5651-9813-4F22-A2D6-43D84EF65A03}">
      <dsp:nvSpPr>
        <dsp:cNvPr id="0" name=""/>
        <dsp:cNvSpPr/>
      </dsp:nvSpPr>
      <dsp:spPr>
        <a:xfrm>
          <a:off x="0" y="3372160"/>
          <a:ext cx="3323190" cy="14630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Update</a:t>
          </a:r>
          <a:endParaRPr lang="en-US" sz="6300" kern="1200" dirty="0"/>
        </a:p>
      </dsp:txBody>
      <dsp:txXfrm>
        <a:off x="71420" y="3443580"/>
        <a:ext cx="3180350" cy="1320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9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C3C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293E2562-D5FB-454E-8296-A6931E0E7F38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Google Shape;55;p11"/>
          <p:cNvSpPr/>
          <p:nvPr/>
        </p:nvSpPr>
        <p:spPr>
          <a:xfrm>
            <a:off x="279301" y="178834"/>
            <a:ext cx="11633236" cy="6500244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667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6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EC63-D660-4B56-91DE-8F90113A4BA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9C22-D442-4915-9B6A-2FBE398CC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635" y="2883927"/>
            <a:ext cx="9144000" cy="238760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b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MANAGEMENT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70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Definisi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342"/>
            <a:ext cx="10515600" cy="4351338"/>
          </a:xfrm>
        </p:spPr>
        <p:txBody>
          <a:bodyPr/>
          <a:lstStyle/>
          <a:p>
            <a:pPr algn="just"/>
            <a:r>
              <a:rPr lang="en-MY" dirty="0" err="1"/>
              <a:t>Ia</a:t>
            </a:r>
            <a:r>
              <a:rPr lang="en-MY" dirty="0"/>
              <a:t>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program yang </a:t>
            </a:r>
            <a:r>
              <a:rPr lang="en-MY" dirty="0" err="1"/>
              <a:t>membantu</a:t>
            </a:r>
            <a:r>
              <a:rPr lang="en-MY" dirty="0"/>
              <a:t> </a:t>
            </a:r>
            <a:r>
              <a:rPr lang="en-MY" dirty="0" err="1"/>
              <a:t>anda</a:t>
            </a:r>
            <a:r>
              <a:rPr lang="en-MY" dirty="0"/>
              <a:t> </a:t>
            </a:r>
            <a:r>
              <a:rPr lang="en-MY" dirty="0" err="1"/>
              <a:t>menyimpan</a:t>
            </a:r>
            <a:r>
              <a:rPr lang="en-MY" dirty="0"/>
              <a:t> </a:t>
            </a:r>
            <a:r>
              <a:rPr lang="en-MY" dirty="0" err="1"/>
              <a:t>semua</a:t>
            </a:r>
            <a:r>
              <a:rPr lang="en-MY" dirty="0"/>
              <a:t> </a:t>
            </a:r>
            <a:r>
              <a:rPr lang="en-MY" dirty="0" err="1"/>
              <a:t>kod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setiap</a:t>
            </a:r>
            <a:r>
              <a:rPr lang="en-MY" dirty="0"/>
              <a:t> </a:t>
            </a:r>
            <a:r>
              <a:rPr lang="en-MY" dirty="0" err="1"/>
              <a:t>perubahan</a:t>
            </a:r>
            <a:r>
              <a:rPr lang="en-MY" dirty="0"/>
              <a:t> yang </a:t>
            </a:r>
            <a:r>
              <a:rPr lang="en-MY" dirty="0" err="1"/>
              <a:t>pernah</a:t>
            </a:r>
            <a:r>
              <a:rPr lang="en-MY" dirty="0"/>
              <a:t> </a:t>
            </a:r>
            <a:r>
              <a:rPr lang="en-MY" dirty="0" err="1"/>
              <a:t>anda</a:t>
            </a:r>
            <a:r>
              <a:rPr lang="en-MY" dirty="0"/>
              <a:t> </a:t>
            </a:r>
            <a:r>
              <a:rPr lang="en-MY" dirty="0" err="1"/>
              <a:t>lakukan</a:t>
            </a:r>
            <a:r>
              <a:rPr lang="en-MY" dirty="0"/>
              <a:t>. </a:t>
            </a:r>
            <a:endParaRPr lang="en-US" dirty="0"/>
          </a:p>
          <a:p>
            <a:pPr algn="just"/>
            <a:r>
              <a:rPr lang="en-MY" dirty="0" smtClean="0"/>
              <a:t>(</a:t>
            </a:r>
            <a:r>
              <a:rPr lang="en-MY" dirty="0"/>
              <a:t>SCM) </a:t>
            </a:r>
            <a:r>
              <a:rPr lang="en-MY" dirty="0" err="1"/>
              <a:t>adalah</a:t>
            </a:r>
            <a:r>
              <a:rPr lang="en-MY" dirty="0"/>
              <a:t> </a:t>
            </a:r>
            <a:r>
              <a:rPr lang="en-MY" dirty="0" err="1"/>
              <a:t>perisian</a:t>
            </a:r>
            <a:r>
              <a:rPr lang="en-MY" dirty="0"/>
              <a:t> yang </a:t>
            </a:r>
            <a:r>
              <a:rPr lang="en-MY" dirty="0" err="1"/>
              <a:t>menyediakan</a:t>
            </a:r>
            <a:r>
              <a:rPr lang="en-MY" dirty="0"/>
              <a:t> </a:t>
            </a:r>
            <a:r>
              <a:rPr lang="en-MY" dirty="0" err="1"/>
              <a:t>penyelarasan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perkhidmatan</a:t>
            </a:r>
            <a:r>
              <a:rPr lang="en-MY" dirty="0"/>
              <a:t> di </a:t>
            </a:r>
            <a:r>
              <a:rPr lang="en-MY" dirty="0" err="1"/>
              <a:t>antara</a:t>
            </a:r>
            <a:r>
              <a:rPr lang="en-MY" dirty="0"/>
              <a:t> </a:t>
            </a:r>
            <a:r>
              <a:rPr lang="en-MY" dirty="0" err="1"/>
              <a:t>ahli-ahli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pembangunan</a:t>
            </a:r>
            <a:r>
              <a:rPr lang="en-MY" dirty="0"/>
              <a:t> </a:t>
            </a:r>
            <a:r>
              <a:rPr lang="en-MY" dirty="0" err="1"/>
              <a:t>perisian</a:t>
            </a:r>
            <a:r>
              <a:rPr lang="en-MY" dirty="0"/>
              <a:t>. </a:t>
            </a:r>
            <a:r>
              <a:rPr lang="en-MY" dirty="0" err="1"/>
              <a:t>Pada</a:t>
            </a:r>
            <a:r>
              <a:rPr lang="en-MY" dirty="0"/>
              <a:t> </a:t>
            </a:r>
            <a:r>
              <a:rPr lang="en-MY" dirty="0" err="1"/>
              <a:t>tahap</a:t>
            </a:r>
            <a:r>
              <a:rPr lang="en-MY" dirty="0"/>
              <a:t> yang paling </a:t>
            </a:r>
            <a:r>
              <a:rPr lang="en-MY" dirty="0" err="1"/>
              <a:t>asas</a:t>
            </a:r>
            <a:r>
              <a:rPr lang="en-MY" dirty="0"/>
              <a:t>, </a:t>
            </a:r>
            <a:r>
              <a:rPr lang="en-MY" dirty="0" err="1"/>
              <a:t>ia</a:t>
            </a:r>
            <a:r>
              <a:rPr lang="en-MY" dirty="0"/>
              <a:t> </a:t>
            </a:r>
            <a:r>
              <a:rPr lang="en-MY" dirty="0" err="1"/>
              <a:t>menyediakan</a:t>
            </a:r>
            <a:r>
              <a:rPr lang="en-MY" dirty="0"/>
              <a:t> </a:t>
            </a:r>
            <a:r>
              <a:rPr lang="en-MY" dirty="0" err="1"/>
              <a:t>pengurusan</a:t>
            </a:r>
            <a:r>
              <a:rPr lang="en-MY" dirty="0"/>
              <a:t> fail </a:t>
            </a:r>
            <a:r>
              <a:rPr lang="en-MY" dirty="0" err="1"/>
              <a:t>dan</a:t>
            </a:r>
            <a:r>
              <a:rPr lang="en-MY" dirty="0"/>
              <a:t> version control </a:t>
            </a:r>
            <a:r>
              <a:rPr lang="en-MY" dirty="0" err="1"/>
              <a:t>supaya</a:t>
            </a:r>
            <a:r>
              <a:rPr lang="en-MY" dirty="0"/>
              <a:t> </a:t>
            </a:r>
            <a:r>
              <a:rPr lang="en-MY" dirty="0" err="1"/>
              <a:t>ahli</a:t>
            </a:r>
            <a:r>
              <a:rPr lang="en-MY" dirty="0"/>
              <a:t> </a:t>
            </a:r>
            <a:r>
              <a:rPr lang="en-MY" dirty="0" err="1"/>
              <a:t>pasukan</a:t>
            </a:r>
            <a:r>
              <a:rPr lang="en-MY" dirty="0"/>
              <a:t>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menulis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dari</a:t>
            </a:r>
            <a:r>
              <a:rPr lang="en-MY" dirty="0"/>
              <a:t> </a:t>
            </a:r>
            <a:r>
              <a:rPr lang="en-MY" dirty="0" err="1"/>
              <a:t>satu</a:t>
            </a:r>
            <a:r>
              <a:rPr lang="en-MY" dirty="0"/>
              <a:t> </a:t>
            </a:r>
            <a:r>
              <a:rPr lang="en-MY" dirty="0" err="1"/>
              <a:t>sama</a:t>
            </a:r>
            <a:r>
              <a:rPr lang="en-MY" dirty="0"/>
              <a:t> </a:t>
            </a:r>
            <a:r>
              <a:rPr lang="en-MY" dirty="0" smtClean="0"/>
              <a:t>lain</a:t>
            </a:r>
          </a:p>
          <a:p>
            <a:pPr algn="just"/>
            <a:r>
              <a:rPr lang="en-MY" dirty="0" err="1" smtClean="0"/>
              <a:t>Contoh</a:t>
            </a:r>
            <a:r>
              <a:rPr lang="en-MY" dirty="0" smtClean="0"/>
              <a:t> SCM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3495" y="451184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MY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MY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MY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MY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Bazar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MY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5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367" y="2475839"/>
            <a:ext cx="4588372" cy="504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MY" sz="2000" b="1" u="sng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Fungsi</a:t>
            </a:r>
            <a:r>
              <a:rPr lang="en-MY" sz="2000" b="1" u="sng" dirty="0" smtClean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Common </a:t>
            </a:r>
            <a:r>
              <a:rPr lang="en-MY" sz="2000" b="1" u="sng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Vabulary</a:t>
            </a:r>
            <a:r>
              <a:rPr lang="en-MY" sz="2000" b="1" u="sng" dirty="0" smtClean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sz="2000" b="1" u="sng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MY" sz="2000" b="1" u="sng" dirty="0" smtClean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SCM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261" y="2980144"/>
            <a:ext cx="10815138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Checkout -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Muat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turun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salinan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sumber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ke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mesin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anda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en-US" sz="2000" dirty="0" smtClean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Commit -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Menyimpan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apa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sahaj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perubahan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yang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dilakukan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kepada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SCM  </a:t>
            </a:r>
            <a:endParaRPr lang="en-US" sz="2000" dirty="0" smtClean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Repositori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-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Tempat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di mana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kod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sumber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disimpan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19888" y="75648"/>
            <a:ext cx="11074401" cy="1843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35" lvl="1" algn="just">
              <a:lnSpc>
                <a:spcPct val="200000"/>
              </a:lnSpc>
              <a:tabLst>
                <a:tab pos="-822960" algn="l"/>
              </a:tabLst>
            </a:pPr>
            <a:r>
              <a:rPr lang="en-MY" sz="2000" dirty="0" err="1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Fungsi</a:t>
            </a:r>
            <a:r>
              <a:rPr lang="en-MY" sz="2000" dirty="0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utama</a:t>
            </a:r>
            <a:r>
              <a:rPr lang="en-MY" sz="2000" dirty="0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pengurusan</a:t>
            </a:r>
            <a:r>
              <a:rPr lang="en-MY" sz="2000" dirty="0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kod</a:t>
            </a:r>
            <a:r>
              <a:rPr lang="en-MY" sz="2000" dirty="0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sumber</a:t>
            </a:r>
            <a:r>
              <a:rPr lang="en-MY" sz="2000" dirty="0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smtClean="0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(SCM) </a:t>
            </a:r>
            <a:r>
              <a:rPr lang="en-MY" sz="2000" dirty="0" err="1" smtClean="0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adalah</a:t>
            </a:r>
            <a:r>
              <a:rPr lang="en-MY" sz="2000" dirty="0" smtClean="0"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untuk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menyediakan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pengurusan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fail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dan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version control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supaya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ahli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pasukan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sentiasa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peka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dengan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perubahan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yang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berlaku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,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dan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hanya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versi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fail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terbaru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dikenal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pasti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untuk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digunakan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dalam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ruang</a:t>
            </a:r>
            <a:r>
              <a:rPr lang="en-MY" sz="2000" dirty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 </a:t>
            </a:r>
            <a:r>
              <a:rPr lang="en-MY" sz="2000" dirty="0" err="1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kerja</a:t>
            </a:r>
            <a:r>
              <a:rPr lang="en-MY" sz="2000" dirty="0" smtClean="0">
                <a:solidFill>
                  <a:srgbClr val="002060"/>
                </a:solidFill>
                <a:latin typeface="Arial" panose="020B0604020202020204" pitchFamily="34" charset="0"/>
                <a:ea typeface="KBAStitchInTime" panose="02000603000000000000" pitchFamily="2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8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485" y="1438786"/>
            <a:ext cx="105954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b="1" dirty="0">
                <a:latin typeface="+mj-lt"/>
                <a:ea typeface="Arial" panose="020B0604020202020204" pitchFamily="34" charset="0"/>
              </a:rPr>
              <a:t>Version Control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adalah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sistem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yang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merekod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sebarang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perubahan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pada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fail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atau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set fail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supaya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pada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bila-bila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masa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anda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boleh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kembali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ke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satu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GB" sz="2200" b="1" dirty="0" err="1">
                <a:latin typeface="+mj-lt"/>
                <a:ea typeface="Arial" panose="020B0604020202020204" pitchFamily="34" charset="0"/>
              </a:rPr>
              <a:t>versi</a:t>
            </a:r>
            <a:r>
              <a:rPr lang="en-GB" sz="2200" b="1" dirty="0">
                <a:latin typeface="+mj-lt"/>
                <a:ea typeface="Arial" panose="020B0604020202020204" pitchFamily="34" charset="0"/>
              </a:rPr>
              <a:t> fail. </a:t>
            </a:r>
            <a:endParaRPr lang="en-GB" sz="2200" b="1" dirty="0" smtClean="0">
              <a:latin typeface="+mj-lt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err="1" smtClean="0">
                <a:latin typeface="+mj-lt"/>
                <a:ea typeface="Times New Roman" panose="02020603050405020304" pitchFamily="18" charset="0"/>
              </a:rPr>
              <a:t>Sistem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ini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membolehkan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anda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memulihkan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fail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anda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ke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keadaan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sebelumnya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memulihkan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keseluruhan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projek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dalam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keadaan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sebelumnya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dan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banyak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lagi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. </a:t>
            </a:r>
            <a:endParaRPr lang="en-US" sz="2200" b="1" dirty="0" smtClean="0"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J</a:t>
            </a:r>
            <a:r>
              <a:rPr lang="en-US" sz="2200" b="1" dirty="0" err="1" smtClean="0">
                <a:latin typeface="+mj-lt"/>
                <a:ea typeface="Times New Roman" panose="02020603050405020304" pitchFamily="18" charset="0"/>
              </a:rPr>
              <a:t>ika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+mj-lt"/>
                <a:ea typeface="Times New Roman" panose="02020603050405020304" pitchFamily="18" charset="0"/>
              </a:rPr>
              <a:t>melakukan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kerosakkan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pada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fail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+mj-lt"/>
                <a:ea typeface="Times New Roman" panose="02020603050405020304" pitchFamily="18" charset="0"/>
              </a:rPr>
              <a:t>kehilangannya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fail </a:t>
            </a:r>
            <a:r>
              <a:rPr lang="en-US" sz="2200" b="1" dirty="0" err="1" smtClean="0">
                <a:latin typeface="+mj-lt"/>
                <a:ea typeface="Times New Roman" panose="02020603050405020304" pitchFamily="18" charset="0"/>
              </a:rPr>
              <a:t>tersebut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+mj-lt"/>
                <a:ea typeface="Times New Roman" panose="02020603050405020304" pitchFamily="18" charset="0"/>
              </a:rPr>
              <a:t>boleh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+mj-lt"/>
                <a:ea typeface="Times New Roman" panose="02020603050405020304" pitchFamily="18" charset="0"/>
              </a:rPr>
              <a:t>didapatkan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+mj-lt"/>
                <a:ea typeface="Times New Roman" panose="02020603050405020304" pitchFamily="18" charset="0"/>
              </a:rPr>
              <a:t>semula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+mj-lt"/>
                <a:ea typeface="Times New Roman" panose="02020603050405020304" pitchFamily="18" charset="0"/>
              </a:rPr>
              <a:t>dengan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+mj-lt"/>
                <a:ea typeface="Times New Roman" panose="02020603050405020304" pitchFamily="18" charset="0"/>
              </a:rPr>
              <a:t>mudah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.</a:t>
            </a:r>
            <a:endParaRPr lang="en-US" sz="2200" b="1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1486" y="641321"/>
            <a:ext cx="10087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spc="3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t Orange" panose="00000400000000000000" pitchFamily="2" charset="0"/>
                <a:cs typeface="Agent Orange" panose="00000400000000000000" pitchFamily="2" charset="0"/>
              </a:rPr>
              <a:t>VERSION CONTROL</a:t>
            </a:r>
            <a:endParaRPr lang="en-US" sz="3600" b="1" spc="3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t Orange" panose="00000400000000000000" pitchFamily="2" charset="0"/>
              <a:cs typeface="Agent Orang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373" y="326322"/>
            <a:ext cx="7764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5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Persediaan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Asas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di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dalam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konsep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Version Control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576" y="787987"/>
            <a:ext cx="112347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MY" sz="2000" b="1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Repositori</a:t>
            </a:r>
            <a:r>
              <a:rPr lang="en-MY" sz="2000" b="1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(repo)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Pangkalan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data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menyimpan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fail.</a:t>
            </a:r>
            <a:endParaRPr lang="en-US" sz="2000" dirty="0" smtClean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sz="2000" b="1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Server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Komputer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yang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menyimpan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repo.</a:t>
            </a:r>
            <a:endParaRPr lang="en-US" sz="2000" dirty="0" smtClean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sz="2000" b="1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Client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Komputer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yang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menyambungkan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ke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repo.</a:t>
            </a:r>
            <a:endParaRPr lang="en-US" sz="2000" dirty="0" smtClean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sz="2000" b="1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Set </a:t>
            </a:r>
            <a:r>
              <a:rPr lang="en-MY" sz="2000" b="1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Kerja</a:t>
            </a:r>
            <a:r>
              <a:rPr lang="en-MY" sz="2000" b="1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/ Salinan </a:t>
            </a:r>
            <a:r>
              <a:rPr lang="en-MY" sz="2000" b="1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Kerja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Direktori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fail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setempat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anda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di mana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anda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membuat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perubahan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  <a:endParaRPr lang="en-US" sz="2000" dirty="0" smtClean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sz="2000" b="1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Trunk / Main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Lokasi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utama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untuk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MY" sz="2000" dirty="0" err="1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kod</a:t>
            </a:r>
            <a:r>
              <a:rPr lang="en-MY" sz="2000" dirty="0" smtClean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di repo. </a:t>
            </a:r>
            <a:endParaRPr lang="en-US" sz="20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576" y="3419476"/>
            <a:ext cx="7550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5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Tindakan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Asas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di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dalam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konsep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Version Control.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373" y="3929396"/>
            <a:ext cx="11509745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Masukkan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fail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repo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iaitu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mengesannya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Control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Revision: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fail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(v1, v2, v3,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Out: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turun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fail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repo.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In: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naik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fail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berubah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 Fail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mendapat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nombor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orang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menyemak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terkini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Checkin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Message: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Mesej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ringkas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menerangkan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diubah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35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53" y="205299"/>
            <a:ext cx="5057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Kaedah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Pengedaran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Kod</a:t>
            </a:r>
            <a:r>
              <a:rPr lang="en-MY" sz="2400" b="1" u="sng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MY" sz="2400" b="1" u="sng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Sumber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5843773"/>
              </p:ext>
            </p:extLst>
          </p:nvPr>
        </p:nvGraphicFramePr>
        <p:xfrm>
          <a:off x="1611085" y="632581"/>
          <a:ext cx="92310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6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12171932"/>
              </p:ext>
            </p:extLst>
          </p:nvPr>
        </p:nvGraphicFramePr>
        <p:xfrm>
          <a:off x="1611085" y="632581"/>
          <a:ext cx="92310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97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SimSun</vt:lpstr>
      <vt:lpstr>Agent Orange</vt:lpstr>
      <vt:lpstr>Arial</vt:lpstr>
      <vt:lpstr>Calibri</vt:lpstr>
      <vt:lpstr>Calibri Light</vt:lpstr>
      <vt:lpstr>Courier New</vt:lpstr>
      <vt:lpstr>KBAStitchInTime</vt:lpstr>
      <vt:lpstr>Symbol</vt:lpstr>
      <vt:lpstr>Times New Roman</vt:lpstr>
      <vt:lpstr>Wingdings</vt:lpstr>
      <vt:lpstr>Office Theme</vt:lpstr>
      <vt:lpstr>SOURCE  CODE MANAGEMENT</vt:lpstr>
      <vt:lpstr>Definisi SCM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 CODE MANAGEMENT</dc:title>
  <dc:creator>Amirah Rasyidah</dc:creator>
  <cp:lastModifiedBy>Amirah Rasyidah</cp:lastModifiedBy>
  <cp:revision>2</cp:revision>
  <dcterms:created xsi:type="dcterms:W3CDTF">2019-09-30T06:28:55Z</dcterms:created>
  <dcterms:modified xsi:type="dcterms:W3CDTF">2019-09-30T06:50:38Z</dcterms:modified>
</cp:coreProperties>
</file>