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7" y="2767666"/>
            <a:ext cx="4257313" cy="31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16</cp:revision>
  <dcterms:created xsi:type="dcterms:W3CDTF">2025-05-12T17:35:48Z</dcterms:created>
  <dcterms:modified xsi:type="dcterms:W3CDTF">2025-07-04T22:38:28Z</dcterms:modified>
</cp:coreProperties>
</file>