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7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92D4-0628-B180-7E4D-2E0EA512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C44D2-6D81-C04C-B942-E75FF12AB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4CA2-AFB7-BEAE-8BE8-E78F51C0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D633-080E-1449-E048-A476A3E7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289F-24DA-3EEA-B442-76E897FD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BA9B-0737-BCB0-5316-C1AF993B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45D04-FCB4-B30E-370D-135C83A3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4632-E7F9-F816-A2F6-372CB788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DF09-F6A7-536C-0449-659780C8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7E2A-EB12-B7DE-78C9-B45DC25A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D9DEB-919A-29CB-7D7F-BF69AC42F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C956A-76C0-E40D-77AF-3537FA9A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795A-0109-1A30-AE25-027E13B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791A-D0D4-E039-E410-0B03807C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164C-73ED-396B-9E12-41B9D620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3CF4-A52E-C2B1-1274-B5F8986F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D9D9-C2FA-2BB8-D646-5DA7D8E2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04D3-694D-6207-F6A9-5CC94074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4D9C-6F4E-0A83-9B3E-0C185E30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AB89-60E4-583C-5ECB-91DE01A6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1E32-6AE5-2C7D-70A4-31ED9FFC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94D3-30FE-C340-FAB7-57FC575C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E165-AAE8-4D6B-9B38-460CCA96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2776-F933-8044-7A25-7D5A7FD3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74AF-164D-DAED-988D-4687C047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2F0D-4098-7A25-1064-01294727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E45D-1628-2001-111D-FBBD2D31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9A597-FF03-9EEE-38D3-34AAFC77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C506-7710-94B0-9FDE-5E54103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7C858-913A-9DEA-B941-53CE9E96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7A68-7948-4A71-D4E0-C0AA42A3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1AE8-66F7-A14B-C761-4F490D9B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C096-6954-28C0-5EC6-F8885A4A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93F2B-1556-58C5-4C3F-3B29B6BEA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DF618-64F3-46EC-0C21-34D7C4D2F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F2463-E854-8E4D-5AAA-B8D79459D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3D6AE-9FA5-034B-6656-8BC02099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FF568-010F-F418-5627-CD49C224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557F5-C188-1275-0289-837FA160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B2E6-40E0-5CDE-D95C-6C52F92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D4A5B-A65C-77DF-D1DC-AD04692C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7900D-9EA2-A089-91E4-3E34E7D8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5EC43-A911-08F7-9EE4-2AF3C3B9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F5947-B501-0ADE-7F0F-4FDE443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04752-330F-6064-236F-19A7AF5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6D13C-FC17-8B55-CB9E-9BB57635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87E-8E99-7A22-5FD4-C34C11B4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8751-ED68-13C9-6006-B9B56183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619C-06B4-EF07-8E7E-F90CB699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9D18-5FA8-EBE6-825F-2635AC8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10A78-8134-37D4-5F03-67508146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D8251-BF9B-CEB6-4EED-D04895E8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67D-8CB0-D6B5-4CBA-61BDFC86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AC94C-E167-AD98-DB29-9324C55F1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34CA-F4CC-674C-DAF9-B350A9D6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2EE79-9119-0F6E-9141-E539D6A9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79425-6E13-9C86-C36C-3E6A9A6C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04B43-C4A7-91FB-AA6B-C23D5667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8527F-63F6-73FB-52FE-11CCD1C1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73106-1024-9EC3-BB53-3834047B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6012-8052-75D3-446D-8169129FD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96CC-14D7-6D23-C260-7719B244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B91EC-ED89-61F0-7182-11CDE0C2C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92579-53EA-3844-A5B9-E024885D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F9B53-88A1-74B5-2F20-A14DEC41F9E1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0: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8D6C2-7854-45EC-C95D-3D9DA78EB3CC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EEEEBCE-802B-F6BD-B951-E4348ECF2A14}"/>
              </a:ext>
            </a:extLst>
          </p:cNvPr>
          <p:cNvSpPr/>
          <p:nvPr/>
        </p:nvSpPr>
        <p:spPr>
          <a:xfrm rot="16200000">
            <a:off x="7621524" y="27120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6AA3B-2B0E-FEA6-3B09-6DDDBB02DFE3}"/>
              </a:ext>
            </a:extLst>
          </p:cNvPr>
          <p:cNvSpPr/>
          <p:nvPr/>
        </p:nvSpPr>
        <p:spPr>
          <a:xfrm>
            <a:off x="9496044" y="307328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4107C6-7068-606E-847C-53570AC9B82D}"/>
              </a:ext>
            </a:extLst>
          </p:cNvPr>
          <p:cNvSpPr/>
          <p:nvPr/>
        </p:nvSpPr>
        <p:spPr>
          <a:xfrm>
            <a:off x="10735056" y="311443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AE5D36BE-6624-3E38-B85E-6875E5F68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92" y="301920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7810E9-2813-6A7D-4077-0340A5158D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9712" y="348019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A3FF26-E795-7E70-DF6C-5765A1767210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6840" y="348019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E16731-950E-6139-72F8-B7D31EB1376E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8692" y="3480191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4FED50-EBAD-FA5D-FE77-079A9876B14F}"/>
              </a:ext>
            </a:extLst>
          </p:cNvPr>
          <p:cNvSpPr txBox="1"/>
          <p:nvPr/>
        </p:nvSpPr>
        <p:spPr>
          <a:xfrm>
            <a:off x="7594092" y="328013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pic>
        <p:nvPicPr>
          <p:cNvPr id="7" name="Picture 6" descr="A graph of a curve&#10;&#10;AI-generated content may be incorrect.">
            <a:extLst>
              <a:ext uri="{FF2B5EF4-FFF2-40B4-BE49-F238E27FC236}">
                <a16:creationId xmlns:a16="http://schemas.microsoft.com/office/drawing/2014/main" id="{E9F44E64-34A2-EC9E-B396-061CEC691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7" y="2629799"/>
            <a:ext cx="4857314" cy="3642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1B8E9-6D4D-ED38-6003-B5E5738E9DA8}"/>
              </a:ext>
            </a:extLst>
          </p:cNvPr>
          <p:cNvSpPr txBox="1"/>
          <p:nvPr/>
        </p:nvSpPr>
        <p:spPr>
          <a:xfrm>
            <a:off x="1600200" y="6272785"/>
            <a:ext cx="36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on 5 Fold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230664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30D4D-2BC7-F455-8ABF-9EB3FE1CC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2B4680-587D-35FB-51A4-B4142FDD39E5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58A08-16A3-8B04-DC8F-9A3195337000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302F1A45-DC6C-A462-A01D-757D6E6A7B51}"/>
              </a:ext>
            </a:extLst>
          </p:cNvPr>
          <p:cNvSpPr/>
          <p:nvPr/>
        </p:nvSpPr>
        <p:spPr>
          <a:xfrm rot="16200000">
            <a:off x="7616952" y="142703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C8AF3E5F-84C8-E22D-4525-CBC8B5DE240F}"/>
              </a:ext>
            </a:extLst>
          </p:cNvPr>
          <p:cNvSpPr/>
          <p:nvPr/>
        </p:nvSpPr>
        <p:spPr>
          <a:xfrm rot="16200000">
            <a:off x="7616952" y="32421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570F5-D7A2-318B-8C59-202645F67C38}"/>
              </a:ext>
            </a:extLst>
          </p:cNvPr>
          <p:cNvSpPr/>
          <p:nvPr/>
        </p:nvSpPr>
        <p:spPr>
          <a:xfrm>
            <a:off x="9491472" y="178822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F431B-0E05-4707-9D34-22AA0D1AB5E7}"/>
              </a:ext>
            </a:extLst>
          </p:cNvPr>
          <p:cNvSpPr/>
          <p:nvPr/>
        </p:nvSpPr>
        <p:spPr>
          <a:xfrm>
            <a:off x="9491472" y="360330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3C3524-98BF-978C-C5C3-7850F5809FFB}"/>
              </a:ext>
            </a:extLst>
          </p:cNvPr>
          <p:cNvSpPr/>
          <p:nvPr/>
        </p:nvSpPr>
        <p:spPr>
          <a:xfrm>
            <a:off x="10730484" y="182937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58680D-2C15-BA06-3964-78CD374232C4}"/>
              </a:ext>
            </a:extLst>
          </p:cNvPr>
          <p:cNvSpPr/>
          <p:nvPr/>
        </p:nvSpPr>
        <p:spPr>
          <a:xfrm>
            <a:off x="10703052" y="364445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92D30-26EE-1F63-05C3-8D2FD5D30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1734146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4D458491-45DE-92D0-EB9A-401A67D1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3549230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509EC4-C442-64A8-889A-FEB1A7390358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5140" y="219513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A7E377-85CC-C51A-B69E-694CF4AB5337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2268" y="219513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FB1B60-0FA5-60FD-B156-8450336F3F2A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4120" y="219513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FAB591-E18F-7AD0-4A8D-6E88673F171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35140" y="401021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BA367D-8FF2-7C93-66DD-4630E07D8D8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02268" y="401021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66D514-400C-0D17-0F5E-B1EFA23BE366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04120" y="4010216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EB92D6-9A44-BCFC-F38F-B3B24324F063}"/>
              </a:ext>
            </a:extLst>
          </p:cNvPr>
          <p:cNvSpPr txBox="1"/>
          <p:nvPr/>
        </p:nvSpPr>
        <p:spPr>
          <a:xfrm>
            <a:off x="7589520" y="199507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5210DF-C242-34B5-1648-D651D2E629EB}"/>
              </a:ext>
            </a:extLst>
          </p:cNvPr>
          <p:cNvSpPr txBox="1"/>
          <p:nvPr/>
        </p:nvSpPr>
        <p:spPr>
          <a:xfrm>
            <a:off x="7642098" y="381016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911DB7-98AE-6B20-7F3B-2E2E3119E6DF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02268" y="2195132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EE7104E5-CBAF-886F-F07A-DA60FABF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48" y="2812352"/>
            <a:ext cx="3546347" cy="2659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C66ADD-88F4-10CD-4106-93F0ED8C4B13}"/>
              </a:ext>
            </a:extLst>
          </p:cNvPr>
          <p:cNvSpPr txBox="1"/>
          <p:nvPr/>
        </p:nvSpPr>
        <p:spPr>
          <a:xfrm>
            <a:off x="1609344" y="5705856"/>
            <a:ext cx="34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Result 5 Fold Model</a:t>
            </a:r>
          </a:p>
        </p:txBody>
      </p:sp>
    </p:spTree>
    <p:extLst>
      <p:ext uri="{BB962C8B-B14F-4D97-AF65-F5344CB8AC3E}">
        <p14:creationId xmlns:p14="http://schemas.microsoft.com/office/powerpoint/2010/main" val="33623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8C1189-9348-15AE-D5D1-406B186E6274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0591B-2635-A326-381C-A9BB7816F177}"/>
              </a:ext>
            </a:extLst>
          </p:cNvPr>
          <p:cNvSpPr txBox="1"/>
          <p:nvPr/>
        </p:nvSpPr>
        <p:spPr>
          <a:xfrm>
            <a:off x="1229489" y="1136986"/>
            <a:ext cx="5513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90CCDE35-13C7-9887-3E33-83F2A81F5C71}"/>
              </a:ext>
            </a:extLst>
          </p:cNvPr>
          <p:cNvSpPr/>
          <p:nvPr/>
        </p:nvSpPr>
        <p:spPr>
          <a:xfrm rot="16200000">
            <a:off x="7652006" y="-457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3A794B7-894A-7549-4B8A-6E814924171A}"/>
              </a:ext>
            </a:extLst>
          </p:cNvPr>
          <p:cNvSpPr/>
          <p:nvPr/>
        </p:nvSpPr>
        <p:spPr>
          <a:xfrm rot="16200000">
            <a:off x="7652006" y="1769364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7157B5-4FA0-C195-1DDD-33B50E69E79D}"/>
              </a:ext>
            </a:extLst>
          </p:cNvPr>
          <p:cNvSpPr/>
          <p:nvPr/>
        </p:nvSpPr>
        <p:spPr>
          <a:xfrm>
            <a:off x="9526526" y="31546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EFF113-6A96-E581-E85F-9EBA8F5FB7C4}"/>
              </a:ext>
            </a:extLst>
          </p:cNvPr>
          <p:cNvSpPr/>
          <p:nvPr/>
        </p:nvSpPr>
        <p:spPr>
          <a:xfrm>
            <a:off x="9526526" y="2130552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3CE022-CC44-540A-D1ED-B130BC31C7FE}"/>
              </a:ext>
            </a:extLst>
          </p:cNvPr>
          <p:cNvSpPr/>
          <p:nvPr/>
        </p:nvSpPr>
        <p:spPr>
          <a:xfrm>
            <a:off x="10765538" y="35661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7F646F-61F8-30DE-6B6B-14A3F28866A9}"/>
              </a:ext>
            </a:extLst>
          </p:cNvPr>
          <p:cNvSpPr/>
          <p:nvPr/>
        </p:nvSpPr>
        <p:spPr>
          <a:xfrm>
            <a:off x="10738106" y="2171700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2A7D6AD4-A409-E5A9-0C7F-25EFD1954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61390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DEA4ECE5-B23F-2333-CD2A-5D31021C9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076474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7C7F1E-E22F-440E-6DCD-088C3633A9E3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70194" y="72237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D21FD5-E169-8127-0986-E4854100A71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37322" y="72237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A760B5-3090-2509-7F84-530FDED4C11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39174" y="722376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B75768-D0C7-DD97-C00F-276881FCF74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70194" y="2537460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5FA717-9E78-44C1-69F2-A850EBE89F18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37322" y="2537460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9696A2-CE08-A870-D508-B59FB9B878CC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39174" y="2537460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B299A4-117E-5C41-578D-0EC3F8957F9D}"/>
              </a:ext>
            </a:extLst>
          </p:cNvPr>
          <p:cNvSpPr txBox="1"/>
          <p:nvPr/>
        </p:nvSpPr>
        <p:spPr>
          <a:xfrm>
            <a:off x="7624574" y="52232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2AF200-4410-E4CC-4AAE-295F4AE6261E}"/>
              </a:ext>
            </a:extLst>
          </p:cNvPr>
          <p:cNvSpPr txBox="1"/>
          <p:nvPr/>
        </p:nvSpPr>
        <p:spPr>
          <a:xfrm>
            <a:off x="7677152" y="2337405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83EC40-99BF-F253-EF9B-86FE9F7AC782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37322" y="722376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graph of a curve&#10;&#10;AI-generated content may be incorrect.">
            <a:extLst>
              <a:ext uri="{FF2B5EF4-FFF2-40B4-BE49-F238E27FC236}">
                <a16:creationId xmlns:a16="http://schemas.microsoft.com/office/drawing/2014/main" id="{C54A3D91-6C81-1BDB-C2D7-151FCB70F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0" y="3308567"/>
            <a:ext cx="3291846" cy="2468885"/>
          </a:xfrm>
          <a:prstGeom prst="rect">
            <a:avLst/>
          </a:prstGeom>
        </p:spPr>
      </p:pic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66A4CDF8-99CC-A038-E7B3-0739E9F35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98" y="3320385"/>
            <a:ext cx="3291847" cy="2468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56F6E4-F65B-90D8-15F3-5D1978FCB445}"/>
              </a:ext>
            </a:extLst>
          </p:cNvPr>
          <p:cNvSpPr txBox="1"/>
          <p:nvPr/>
        </p:nvSpPr>
        <p:spPr>
          <a:xfrm>
            <a:off x="1673352" y="5950958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on 5 fold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540596-9868-9883-236A-0824B2AB2178}"/>
              </a:ext>
            </a:extLst>
          </p:cNvPr>
          <p:cNvSpPr txBox="1"/>
          <p:nvPr/>
        </p:nvSpPr>
        <p:spPr>
          <a:xfrm>
            <a:off x="8801109" y="5883269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10 fold models</a:t>
            </a:r>
          </a:p>
        </p:txBody>
      </p:sp>
      <p:pic>
        <p:nvPicPr>
          <p:cNvPr id="20" name="Picture 19" descr="A graph of a curve&#10;&#10;AI-generated content may be incorrect.">
            <a:extLst>
              <a:ext uri="{FF2B5EF4-FFF2-40B4-BE49-F238E27FC236}">
                <a16:creationId xmlns:a16="http://schemas.microsoft.com/office/drawing/2014/main" id="{DFB9C55F-CFC4-60D9-71BE-E315E019A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39" y="3366890"/>
            <a:ext cx="3291847" cy="24688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29613E-BA91-DFA5-B32B-9C2F676E6E4E}"/>
              </a:ext>
            </a:extLst>
          </p:cNvPr>
          <p:cNvSpPr txBox="1"/>
          <p:nvPr/>
        </p:nvSpPr>
        <p:spPr>
          <a:xfrm>
            <a:off x="4779266" y="5881053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5 fold models</a:t>
            </a:r>
          </a:p>
        </p:txBody>
      </p:sp>
    </p:spTree>
    <p:extLst>
      <p:ext uri="{BB962C8B-B14F-4D97-AF65-F5344CB8AC3E}">
        <p14:creationId xmlns:p14="http://schemas.microsoft.com/office/powerpoint/2010/main" val="154044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125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Iqbal Hossain</dc:creator>
  <cp:lastModifiedBy>Md. Iqbal Hossain</cp:lastModifiedBy>
  <cp:revision>22</cp:revision>
  <dcterms:created xsi:type="dcterms:W3CDTF">2025-05-12T17:35:48Z</dcterms:created>
  <dcterms:modified xsi:type="dcterms:W3CDTF">2025-07-05T13:19:17Z</dcterms:modified>
</cp:coreProperties>
</file>