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379DE014-B402-3957-50FB-A12DFD867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7" y="2767666"/>
            <a:ext cx="4257313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7" y="2767666"/>
            <a:ext cx="4257313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17</cp:revision>
  <dcterms:created xsi:type="dcterms:W3CDTF">2025-05-12T17:35:48Z</dcterms:created>
  <dcterms:modified xsi:type="dcterms:W3CDTF">2025-07-04T23:40:11Z</dcterms:modified>
</cp:coreProperties>
</file>