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78" r:id="rId3"/>
    <p:sldId id="277" r:id="rId4"/>
    <p:sldId id="276" r:id="rId5"/>
    <p:sldId id="288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C284CF-234C-4E00-A29B-6104AC190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288310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45574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4273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010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Densenet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Asymmetric + Focal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8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1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88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422C-9033-95CD-CFFB-AD12ABC5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0BB9B428-A661-2B2E-6B69-EEEEC9AA5086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2DA50-BEE2-3646-12C9-9817174B6171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F1B06-B3C8-057B-0821-DE4729575764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CBFDF2A-8A27-7CF7-F8A0-9F647BCD04A2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CE199C5-3769-70CE-9456-1B96C36D86EB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FB6F0-374A-360F-7B22-D9713AFF57BE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F813D-D5C2-B1D0-4973-15D93B1492D2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3A6164-4302-73B7-F51C-9A2FC7188D95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6F1CE1-75A1-B714-5102-F4EF447EE099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36AC841C-9079-793F-08AA-507B098F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7910DDD-0658-3254-C83F-DDB4118A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01259-B7EC-A93E-43E3-C5791596E57D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087629-8469-4DC6-9E1B-37C6F4339602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30FAE1-930D-C136-96FF-1733901E092C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869632-701E-5C16-DDDB-7524CA7C8C45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373FD-EFEB-4B43-EF34-514755277E1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4095D3-5249-6F4D-23EC-C77F8A7BF683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E23939-4C4F-57C3-2255-B03A4000055B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47B002-7A43-B620-E72C-8922C2199D80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FAC4-B49D-7332-08BA-83130A8C9678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75EE7-8B4B-AF88-D0D3-E5103DEF45E6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2ACA3B-7776-1FA9-8B96-A17D7DE0776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1FDAB-A616-EF87-B5EE-3370B034F92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D9F2AE-D4C3-9ABE-0920-6EDA0BE30F66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F51CDCBA-8154-0099-5556-61D8E4836073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B24D3-FB6C-E19B-C864-DD0BF11DC7B3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CDBE-165E-AB12-5CBC-580AD34CF490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E0E583-91BF-D30C-E37A-2488036EFBDA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B4B73-DD65-3031-1733-52B64974A288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D4378563-6B5B-F155-A29E-15ABE948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E5453CD8-BD70-DFFA-512A-6786D64D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93520-5C75-3C48-B71A-9D19025E65BD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EE3D9F-D2F2-D35F-B31B-4AAA87CE7E19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AE34F-7688-891C-7347-6FD5350B7DDA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B8AE3D-6012-51C7-AFE7-FA64F79E548D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8FBA0-750C-BC37-69DF-F2705EEDCA84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A7C6E-FCAF-A740-5B72-8B09AD257519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309AB0-F598-D1CA-27F9-12A1A103C21F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F9908-D4F5-76AC-7BE0-5C592C680D1B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71745F-EF09-4614-95B3-BD5BFB24CB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graph of a curve&#10;&#10;AI-generated content may be incorrect.">
            <a:extLst>
              <a:ext uri="{FF2B5EF4-FFF2-40B4-BE49-F238E27FC236}">
                <a16:creationId xmlns:a16="http://schemas.microsoft.com/office/drawing/2014/main" id="{8078A5A7-35D8-B2A2-3F22-6295CC50E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2" y="3865959"/>
            <a:ext cx="3239255" cy="24294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3DD8806-F3AC-460F-B72B-CFE4C5F276B1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</p:spTree>
    <p:extLst>
      <p:ext uri="{BB962C8B-B14F-4D97-AF65-F5344CB8AC3E}">
        <p14:creationId xmlns:p14="http://schemas.microsoft.com/office/powerpoint/2010/main" val="405150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5868-1D69-6B53-8F56-2D644B11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68AA1BCF-DD76-5918-B12E-CD61DD16954A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B5F39-9780-1559-BF96-B943364C90EF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8DD4A-62C9-9DA8-90D2-16C867311A3A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A21DBE9B-DA3E-DAF9-7F6C-3ABA1D6D14FF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C1AB21C-5DFE-4151-AC3F-D7505A49F6F4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45708-0342-893D-3E9C-40C25F51C935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956EA-08C6-E7B5-D482-BF8C73851B8C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4BA519-388D-B819-3EE8-3D935FF43C49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1FB590-5CEC-EB04-5A77-7268838FD403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7D643E87-6FB4-97BA-0193-41F014E4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825C066-156C-31CA-77C0-53D4E090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D484-D4CD-5E76-CA37-71B65F7EF1AF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8E7E1-A5B0-214B-905C-0DDFD1FED6E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803FE-DF68-6E5B-7AD0-7DC7B31D2CB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19F235-D713-BA5A-34A8-301E964D9D67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A4C61E-8D19-81AA-C0D7-6F7CDF2B386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6D032-887C-C6A2-B427-2BB9365F0321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A5865E-7DD9-1A79-3821-7D0DDBC5BAB5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E64B0-2DBB-95F7-33A5-AE433D9E7818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58A83-3B9B-EB80-3663-8550F7B833BB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0950D1-6BEA-36E1-A049-B1F71D92D958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287417-900E-A2BB-D5A9-0766803094E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8BB09-D13D-0E33-89C8-490DF3C925B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B07-D65F-F372-E67C-DBA67F64A8CB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0DF60A96-B9DA-4F3D-F798-0FC4BE88A391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A9C34-CE41-D636-28FC-A1353B6BCB25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0F259-17D7-4809-74D9-8B565BC6FC74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146A9C-9261-8B7D-6866-DC162D9F4659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E54CE9-8D33-33E1-E9D0-7A55BC52BE64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C361CCF-4F7C-5E98-2FEE-19F95B5F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5DF1FE91-AEAC-51FB-93AB-8B914EAC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65B404-19F5-A879-AE80-AD040CF7CB0F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40D96E-1867-783D-1AB2-9BA284911E65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7D4B41-14C6-9A6F-A608-A466C103AF2B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F3DF6D-F655-F465-A593-1AC4BEBC0DF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2D4F93-BC72-8706-4338-BB8941DB90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5985D-A2E8-F562-F744-0F2DA13F8DB5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D177A5-A5E4-6557-F1D0-0139A0B62C27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6F1B74-1F1F-6E96-EFE5-08D813FF195C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3407B1-BF41-0A5A-8AF8-EEB8D5EA4EF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9F61D1-4894-A6E9-99B5-B71597310C1C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BC488883-309E-0436-8506-2CE1D2AB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34" y="3903139"/>
            <a:ext cx="3357370" cy="25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7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0836-7B40-068C-52D7-8342B69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9ECF1C-C1DE-D74C-E5B8-2AD0BF64FD5E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1EC96992-2377-BC85-FD72-2ECF0D07BFC1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E32AD-C607-C0B3-2525-BCD8D6948A89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9C97B-4F77-F9BA-A257-375F3AAAB4E8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 +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24A6BE24-314F-092A-27BD-A7E02CFDA1EE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48CD0724-C7A3-8034-7EF8-654055326A2C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8EED5-0365-0F55-5B44-F636BC84431A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21AE-11A7-5A94-2D8F-F4C398C2E847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53A1C-0520-ADD9-58A1-BBD6F952B7A2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5A785-7FF0-AD26-169E-5373020C85B5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6B187AE4-5142-E7B7-9505-3FF4E5E4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FEDECA4A-B2D6-B898-180F-43E902D8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EF14C-6389-AA09-99BB-B78AC18C2171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EB0C1-8326-DA16-06E1-FB7BEC964F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3F765C-CAA2-D9A1-B146-6067C688BAA0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59514-3B28-AD95-85E2-67F7A5E9043A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9A76-2BC8-CD76-17F5-6C4824393D1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6FD34B-73E9-A960-BDE0-346E8566684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F5477F-10EF-E8F1-C338-5C9C9E1A9668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D8B58-E2C7-21DB-FB94-C094E0E998B3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F1049-29A9-AEA4-74F9-CD8A563D40C4}"/>
              </a:ext>
            </a:extLst>
          </p:cNvPr>
          <p:cNvSpPr txBox="1"/>
          <p:nvPr/>
        </p:nvSpPr>
        <p:spPr>
          <a:xfrm>
            <a:off x="162090" y="6382866"/>
            <a:ext cx="57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 and 10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5C62C-08AB-52DD-E830-D89FDCFA6CA4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2655A-3710-ED3B-C867-6EE263C2CBE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FD88A9-A0EA-24B2-B64D-F4E4F3AF419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4BCF2B-A56F-F04C-4D7D-B7A59723ABCE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4EB0D5BF-7952-E855-BA0F-88001F8929C8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E4220-8D81-6D62-1435-F7A6A54375D4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88B89-866D-5A93-F74C-98064C3AE803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7B390-AC43-2D41-CDB5-20DD3EAB8FC0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8F9B6-BB55-47D3-5CA0-50AAEB26BA42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AB48E79-E7F6-D00F-C3CE-CB74517B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F9BB07C5-B7E7-BF45-5F07-33402F885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525B5F-F5E1-473C-FD47-2EAFC216EBE4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DC7AD5-BE11-EA4C-296E-F6A161D8052F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2C0917-85D3-C373-A1A8-166F37CC8D20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71FD1-54A4-C84D-A7AA-49F433BE2CAC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D58079-A1DA-DDCB-E291-7CC1D15627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26CCDC-EEF5-D563-6CBC-405731321251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78DFC9-500E-5B64-31C4-B86D6A7C5868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6BB39F-C9A8-5C23-EAAC-BD5F5426852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C190BD-69A1-FC82-64F1-5F544C7A6A25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18B09439-BDB3-59FF-F583-B17D31321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9" y="3879199"/>
            <a:ext cx="3204923" cy="2403692"/>
          </a:xfrm>
          <a:prstGeom prst="rect">
            <a:avLst/>
          </a:prstGeom>
        </p:spPr>
      </p:pic>
      <p:pic>
        <p:nvPicPr>
          <p:cNvPr id="15" name="Picture 1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C7676100-E557-3409-49D1-01DB5C54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95" y="3943722"/>
            <a:ext cx="3118892" cy="23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76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3F812-87A0-7D21-55B6-4A8E7A27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558C7-3858-AB97-4441-A3D3C81D29C3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0EF56-0A71-8CA4-6824-908E92F00A15}"/>
              </a:ext>
            </a:extLst>
          </p:cNvPr>
          <p:cNvSpPr txBox="1"/>
          <p:nvPr/>
        </p:nvSpPr>
        <p:spPr>
          <a:xfrm>
            <a:off x="1229489" y="1136986"/>
            <a:ext cx="4191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the </a:t>
            </a:r>
            <a:r>
              <a:rPr lang="en-US" dirty="0" err="1"/>
              <a:t>BCElogits</a:t>
            </a:r>
            <a:r>
              <a:rPr lang="en-US" dirty="0"/>
              <a:t> loss with </a:t>
            </a:r>
            <a:r>
              <a:rPr lang="en-US" dirty="0" err="1"/>
              <a:t>Assymetric</a:t>
            </a:r>
            <a:r>
              <a:rPr lang="en-US" dirty="0"/>
              <a:t> and focal loss. Where the trained encoder is weighted less (0.5, 1)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DECEA60C-135E-CC10-B7F3-9DC196C314F3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01D6F3D-68A7-85DB-B471-29BF46AE6F62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681AF3-8969-0E76-A939-DA570336131C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67E49-6C43-9EA5-8434-C5879E9EC267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63B3C2-54E9-68CE-35F7-A82432810E48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00A50-3E23-8333-AD67-AC0B56E60EC8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1FFFA7F-0DC8-9342-374F-7C9A9F67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539122CA-5C85-0179-0AF1-01E6C77F2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FBCEB2-DF44-186E-53D2-CB89FFC9C93B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892DD-7944-ED64-2450-C021BFB342A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E4C8C7-1F74-125C-36A9-690885008337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011F47-D7F2-AE3F-15EF-8B148FB09AC0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E075DB-EFF9-0822-7B94-90FF74AA3DBD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44E041-7F92-6163-7308-D799EB2DA22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69F97B-3298-2CC1-85DD-6024BC1612C3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857DF8-0962-35C2-E841-18B4883C8303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4A715A-9CE5-2450-3C70-9DB5AB92D69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8FD5CF-B272-2D85-5A74-D5A3ED286213}"/>
              </a:ext>
            </a:extLst>
          </p:cNvPr>
          <p:cNvSpPr txBox="1"/>
          <p:nvPr/>
        </p:nvSpPr>
        <p:spPr>
          <a:xfrm>
            <a:off x="7185662" y="5937428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50E3E7-9BA8-0F78-9013-89B02E189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94" y="3227032"/>
            <a:ext cx="3563112" cy="26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5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6EE5-7C58-F89E-BF67-ECE8B50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05246-FFBB-93D2-3E46-E44047BE222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6247-B28E-792A-A9CD-30EC71651F6F}"/>
              </a:ext>
            </a:extLst>
          </p:cNvPr>
          <p:cNvSpPr txBox="1"/>
          <p:nvPr/>
        </p:nvSpPr>
        <p:spPr>
          <a:xfrm>
            <a:off x="1229489" y="1183363"/>
            <a:ext cx="44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B49D038-DF08-3504-F5E9-F99E87C40E91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B557A036-08EA-1D0F-55C4-1FA8899AB4E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6D7E-88DC-85F1-2712-22351F41168D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8716-49D4-B346-7169-777320EF8F78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45E91-267A-C76D-EE3B-66078AA487D0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7D5FB-6817-1C7A-7C13-283D3E0D01A4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8AD0A89A-7EB5-C0AD-67A7-7F595DEF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DC013A1-3BAE-E151-597D-66B57BFB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E5294-E26C-AC02-53B3-B81F49950149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1F066-5A9E-2AFD-EF30-F0A29DD4097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7C455-3C11-EC23-B6ED-C4FE645739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64E74-4504-0A25-9A69-80EA3C5A26A8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01D46-2198-9F0A-5A7B-5B1973BFFF9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755AB-F821-BFAB-6E0E-890359ED3A6A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BEC-B713-AF0C-104D-F98257B77CE6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BE9D7-3A57-4353-64CC-7F679E18A83B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D63B-AA37-B8FC-B750-7EEB38A92C8D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C2C855-1FBC-572B-8A30-370D4F408F55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8549F-F193-BBD3-EB3A-52005D26C6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C87E84-1B63-4674-6D5E-1FF4F8428C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248992-0E1F-1669-A793-1EF9C10A7909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graph of a curve&#10;&#10;AI-generated content may be incorrect.">
            <a:extLst>
              <a:ext uri="{FF2B5EF4-FFF2-40B4-BE49-F238E27FC236}">
                <a16:creationId xmlns:a16="http://schemas.microsoft.com/office/drawing/2014/main" id="{5A0A1A03-7B1A-5FA0-97BB-CC6D5216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37" y="3575304"/>
            <a:ext cx="3623307" cy="2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CE59-8F45-F848-5D2A-B5F97D8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CE005-BB19-D678-4DAA-2D9B9D364A0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EA76-F0E1-EA4F-E070-E6BA89D0844B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399836D-22F4-647F-0C00-FF12CCEAB76E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54C344E-C25F-58E8-904F-BD03BD874789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12FB-D0DF-505F-E86F-DE5DFC1F4A72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97E1-DEB5-AA5C-4F95-21209B7B150E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A88A8-7D35-AEAC-0C81-CD232E1EB033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A7286-C058-1A66-D615-B7491E671C9C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EFA51018-D27E-70EA-463C-65C6D95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45E41DC-4134-B3B3-1FA2-6A293243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B5EA9-F99A-F2FC-2D5B-DE9F196920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9120B-E3FA-03BB-92E7-F06958F1C86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C2A3E-1D62-4AE6-211D-73C5FB4FB85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E04A-CD8F-FE7F-B55B-7C6B0358742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94ADF-BA3B-C74B-ADEF-BF797AA4B9F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F090F-A633-F3C8-34A4-08F29CE2EC6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410761-6825-134D-1B17-0FF1A5D2A5A3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EFCE-5A95-F773-6063-1C9B53728537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09501-3639-E09D-0F6E-391198CDB23A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7534E-7C15-2BD7-73CB-37A5B8A8F3D8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16834-05AD-6092-0F90-41DA4E235D5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D57D0-3757-0BAB-1013-1F3B7B7150A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C0954E-F665-56F9-D235-66CC61EA0FEE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E0E8EDE-6652-329B-64CE-69146B43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9" y="3490722"/>
            <a:ext cx="3816431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2F4C-4B89-6033-F76D-C9CBE392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367F-A540-B93A-F915-53FC2BF88A6F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F5D81-DD1F-992D-FE20-575EBC7D3B94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CE917B8-B257-5BA8-8FA6-BA325A3AA7E6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B7629C8-4436-163A-FB13-86E43541C07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A2F4D-F8F9-510A-CF04-E82A4153BB2C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FA5E-A756-BB57-B491-7D711FAD8ED6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30AC3-1129-4BE7-21A2-663AC8CC2971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128894-C6E4-96A9-B167-DBA72AF226CE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5744C-19BA-51DF-4EB8-79FA3C97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CFF7A12-0C6D-132D-AED2-AF1DFDB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BE88D-5907-E546-7E93-DA0740B19C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9FE0-DC2D-EFF4-D4B5-99417688203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2BC32-1F14-72B3-1CF3-97020A123C0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57093-2547-28E8-E422-D9D31D6C5FF7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E4B86-0056-913A-1A74-AF77DF9A41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1C72-5838-03AC-D947-0C99D47013E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193EB-1B6C-9987-B832-62EB42D8E83A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67960-9E73-763B-45B9-46B120A5DE32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0E76-F3E4-A94E-13FB-FFBF80FAEB8E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B7B9F-0748-BF90-A364-A14A85294C26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2FBD6-985B-D9CE-79A8-E6589FF70C52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73300-8DCB-453E-342A-6DD70105592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D2F39-2175-E20E-91D6-997F2B2000B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CF1E-A549-CCBA-67C1-F0FD0B1391F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37D73EFA-1008-61C4-6691-234B17A1B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4" y="3521226"/>
            <a:ext cx="3196307" cy="23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01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740</Words>
  <Application>Microsoft Office PowerPoint</Application>
  <PresentationFormat>Widescreen</PresentationFormat>
  <Paragraphs>229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32</cp:revision>
  <dcterms:created xsi:type="dcterms:W3CDTF">2025-05-12T17:35:48Z</dcterms:created>
  <dcterms:modified xsi:type="dcterms:W3CDTF">2025-07-07T19:27:30Z</dcterms:modified>
</cp:coreProperties>
</file>