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6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92D4-0628-B180-7E4D-2E0EA512F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C44D2-6D81-C04C-B942-E75FF12AB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54CA2-AFB7-BEAE-8BE8-E78F51C03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2D633-080E-1449-E048-A476A3E7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8289F-24DA-3EEA-B442-76E897FD4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6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0BA9B-0737-BCB0-5316-C1AF993B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C45D04-FCB4-B30E-370D-135C83A36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A4632-E7F9-F816-A2F6-372CB7881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8DF09-F6A7-536C-0449-659780C84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D7E2A-EB12-B7DE-78C9-B45DC25A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26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0D9DEB-919A-29CB-7D7F-BF69AC42FB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C956A-76C0-E40D-77AF-3537FA9A2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3795A-0109-1A30-AE25-027E13B43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2791A-D0D4-E039-E410-0B03807CC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C164C-73ED-396B-9E12-41B9D6205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16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23CF4-A52E-C2B1-1274-B5F8986F7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AD9D9-C2FA-2BB8-D646-5DA7D8E28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304D3-694D-6207-F6A9-5CC940743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D4D9C-6F4E-0A83-9B3E-0C185E305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3AB89-60E4-583C-5ECB-91DE01A68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19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1E32-6AE5-2C7D-70A4-31ED9FFC5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894D3-30FE-C340-FAB7-57FC575C3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CE165-AAE8-4D6B-9B38-460CCA96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72776-F933-8044-7A25-7D5A7FD35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574AF-164D-DAED-988D-4687C047D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98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92F0D-4098-7A25-1064-012947273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CE45D-1628-2001-111D-FBBD2D3181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9A597-FF03-9EEE-38D3-34AAFC77A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CC506-7710-94B0-9FDE-5E541032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7C858-913A-9DEA-B941-53CE9E967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E7A68-7948-4A71-D4E0-C0AA42A32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25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51AE8-66F7-A14B-C761-4F490D9B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7C096-6954-28C0-5EC6-F8885A4AD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93F2B-1556-58C5-4C3F-3B29B6BEA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CDF618-64F3-46EC-0C21-34D7C4D2F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FF2463-E854-8E4D-5AAA-B8D79459D7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F3D6AE-9FA5-034B-6656-8BC020997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8FF568-010F-F418-5627-CD49C224D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A557F5-C188-1275-0289-837FA160E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92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5B2E6-40E0-5CDE-D95C-6C52F92D0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3D4A5B-A65C-77DF-D1DC-AD04692C4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7900D-9EA2-A089-91E4-3E34E7D8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5EC43-A911-08F7-9EE4-2AF3C3B9B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6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BF5947-B501-0ADE-7F0F-4FDE4438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704752-330F-6064-236F-19A7AF5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6D13C-FC17-8B55-CB9E-9BB57635E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2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ED87E-8E99-7A22-5FD4-C34C11B4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68751-ED68-13C9-6006-B9B56183E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06619C-06B4-EF07-8E7E-F90CB6994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C9D18-5FA8-EBE6-825F-2635AC81D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10A78-8134-37D4-5F03-67508146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D8251-BF9B-CEB6-4EED-D04895E87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2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467D-8CB0-D6B5-4CBA-61BDFC86B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9AC94C-E167-AD98-DB29-9324C55F1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534CA-F4CC-674C-DAF9-B350A9D6C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2EE79-9119-0F6E-9141-E539D6A99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79425-6E13-9C86-C36C-3E6A9A6CC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04B43-C4A7-91FB-AA6B-C23D5667D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3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C8527F-63F6-73FB-52FE-11CCD1C11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73106-1024-9EC3-BB53-3834047BC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66012-8052-75D3-446D-8169129FD0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AD023B-DDDA-446C-B96B-9ECDFF117D91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696CC-14D7-6D23-C260-7719B2447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B91EC-ED89-61F0-7182-11CDE0C2C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01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393475-C655-1EE5-0478-F567BE987B3D}"/>
              </a:ext>
            </a:extLst>
          </p:cNvPr>
          <p:cNvSpPr txBox="1"/>
          <p:nvPr/>
        </p:nvSpPr>
        <p:spPr>
          <a:xfrm>
            <a:off x="2203704" y="1929384"/>
            <a:ext cx="24963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Dataset: 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Patients: 51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images: 400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Malignant: 77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Benign: 323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B50D6B-0908-6F0A-92CE-D4F6AB45026A}"/>
              </a:ext>
            </a:extLst>
          </p:cNvPr>
          <p:cNvSpPr txBox="1"/>
          <p:nvPr/>
        </p:nvSpPr>
        <p:spPr>
          <a:xfrm>
            <a:off x="6858000" y="1929384"/>
            <a:ext cx="3566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Training Configuration: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Split the dataset based on patient 80:20 for train test  set.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5-fold validation was performed. </a:t>
            </a:r>
          </a:p>
        </p:txBody>
      </p:sp>
    </p:spTree>
    <p:extLst>
      <p:ext uri="{BB962C8B-B14F-4D97-AF65-F5344CB8AC3E}">
        <p14:creationId xmlns:p14="http://schemas.microsoft.com/office/powerpoint/2010/main" val="3954891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2513A36-0520-3ADA-1E35-AF824A4DF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541960"/>
              </p:ext>
            </p:extLst>
          </p:nvPr>
        </p:nvGraphicFramePr>
        <p:xfrm>
          <a:off x="2032000" y="1807802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84023105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100831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595270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77534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K-Fold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Weighted 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888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058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24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70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587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733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0531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8EB78A11-31EB-1BC8-0266-EAC8167A6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208" y="923924"/>
            <a:ext cx="9214692" cy="484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427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&#10;&#10;AI-generated content may be incorrect.">
            <a:extLst>
              <a:ext uri="{FF2B5EF4-FFF2-40B4-BE49-F238E27FC236}">
                <a16:creationId xmlns:a16="http://schemas.microsoft.com/office/drawing/2014/main" id="{C0C75A5F-E16D-BE07-3BE7-3A25D3F29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148" y="848723"/>
            <a:ext cx="9823704" cy="516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010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loss of a train&#10;&#10;AI-generated content may be incorrect.">
            <a:extLst>
              <a:ext uri="{FF2B5EF4-FFF2-40B4-BE49-F238E27FC236}">
                <a16:creationId xmlns:a16="http://schemas.microsoft.com/office/drawing/2014/main" id="{6F2CD229-5207-53BD-69CE-64BABC01D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424" y="1085850"/>
            <a:ext cx="8068708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081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60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Md. Iqbal Hossain</dc:creator>
  <cp:lastModifiedBy>Md. Iqbal Hossain</cp:lastModifiedBy>
  <cp:revision>2</cp:revision>
  <dcterms:created xsi:type="dcterms:W3CDTF">2025-05-12T17:35:48Z</dcterms:created>
  <dcterms:modified xsi:type="dcterms:W3CDTF">2025-05-12T17:57:20Z</dcterms:modified>
</cp:coreProperties>
</file>