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6" r:id="rId5"/>
    <p:sldId id="259" r:id="rId6"/>
    <p:sldId id="262" r:id="rId7"/>
    <p:sldId id="263" r:id="rId8"/>
    <p:sldId id="268" r:id="rId9"/>
    <p:sldId id="270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93475-C655-1EE5-0478-F567BE987B3D}"/>
              </a:ext>
            </a:extLst>
          </p:cNvPr>
          <p:cNvSpPr txBox="1"/>
          <p:nvPr/>
        </p:nvSpPr>
        <p:spPr>
          <a:xfrm>
            <a:off x="2203704" y="1929384"/>
            <a:ext cx="2496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Patients: 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images: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Malignant: 77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Benign: 323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50D6B-0908-6F0A-92CE-D4F6AB45026A}"/>
              </a:ext>
            </a:extLst>
          </p:cNvPr>
          <p:cNvSpPr txBox="1"/>
          <p:nvPr/>
        </p:nvSpPr>
        <p:spPr>
          <a:xfrm>
            <a:off x="6858000" y="1929384"/>
            <a:ext cx="356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dataset based on patient 80:20 for train test 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5-fold validation was performed. </a:t>
            </a:r>
          </a:p>
        </p:txBody>
      </p:sp>
    </p:spTree>
    <p:extLst>
      <p:ext uri="{BB962C8B-B14F-4D97-AF65-F5344CB8AC3E}">
        <p14:creationId xmlns:p14="http://schemas.microsoft.com/office/powerpoint/2010/main" val="395489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33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 descr="Image at step 57">
            <a:extLst>
              <a:ext uri="{FF2B5EF4-FFF2-40B4-BE49-F238E27FC236}">
                <a16:creationId xmlns:a16="http://schemas.microsoft.com/office/drawing/2014/main" id="{849CDDFE-B1AD-9133-E4F6-979850255D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Image at step 33">
            <a:extLst>
              <a:ext uri="{FF2B5EF4-FFF2-40B4-BE49-F238E27FC236}">
                <a16:creationId xmlns:a16="http://schemas.microsoft.com/office/drawing/2014/main" id="{37F510AE-B58C-877D-26CE-4CCE7568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61" y="885216"/>
            <a:ext cx="10257278" cy="461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10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at step 12">
            <a:extLst>
              <a:ext uri="{FF2B5EF4-FFF2-40B4-BE49-F238E27FC236}">
                <a16:creationId xmlns:a16="http://schemas.microsoft.com/office/drawing/2014/main" id="{179ED003-851E-0386-D424-37F1A513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1193584"/>
            <a:ext cx="9935183" cy="447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6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at step 66">
            <a:extLst>
              <a:ext uri="{FF2B5EF4-FFF2-40B4-BE49-F238E27FC236}">
                <a16:creationId xmlns:a16="http://schemas.microsoft.com/office/drawing/2014/main" id="{65D8019C-91E7-42EB-0190-BA75309C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80" y="1189206"/>
            <a:ext cx="11073319" cy="49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40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05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02E3B8-E736-82DC-90D7-A558521EA530}"/>
              </a:ext>
            </a:extLst>
          </p:cNvPr>
          <p:cNvSpPr/>
          <p:nvPr/>
        </p:nvSpPr>
        <p:spPr>
          <a:xfrm>
            <a:off x="1490472" y="2395728"/>
            <a:ext cx="1453896" cy="1033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8B2D9-C375-0810-D7B9-4EA5B931F2D6}"/>
              </a:ext>
            </a:extLst>
          </p:cNvPr>
          <p:cNvSpPr/>
          <p:nvPr/>
        </p:nvSpPr>
        <p:spPr>
          <a:xfrm>
            <a:off x="4681728" y="1170432"/>
            <a:ext cx="1810512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Radiomics Features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89A56E-4622-D206-2A2B-D6F46AEE3C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944368" y="1700784"/>
            <a:ext cx="1737360" cy="1211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0BE7C2-0F28-FD47-037D-83B4E14BE151}"/>
              </a:ext>
            </a:extLst>
          </p:cNvPr>
          <p:cNvSpPr/>
          <p:nvPr/>
        </p:nvSpPr>
        <p:spPr>
          <a:xfrm>
            <a:off x="4800600" y="3072384"/>
            <a:ext cx="1810512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Bottleneck Encoder based Features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792BFE-33E7-AEB5-D12D-DAFB49E1130F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2944368" y="2912364"/>
            <a:ext cx="1856232" cy="690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43611D9-BEB9-6FB1-A8A7-D751FDEEC538}"/>
              </a:ext>
            </a:extLst>
          </p:cNvPr>
          <p:cNvSpPr/>
          <p:nvPr/>
        </p:nvSpPr>
        <p:spPr>
          <a:xfrm>
            <a:off x="7287768" y="2148840"/>
            <a:ext cx="1737360" cy="1211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Classification model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FE53E8-7AF4-5193-5226-105D77EEA93A}"/>
              </a:ext>
            </a:extLst>
          </p:cNvPr>
          <p:cNvSpPr/>
          <p:nvPr/>
        </p:nvSpPr>
        <p:spPr>
          <a:xfrm>
            <a:off x="9774936" y="2361438"/>
            <a:ext cx="1737360" cy="7863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35A175-06E3-5049-A61E-95614DED8ADB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6492240" y="1700784"/>
            <a:ext cx="795528" cy="105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B8537C-C920-BF61-1149-0F7EBCC6E47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611112" y="2754630"/>
            <a:ext cx="676656" cy="84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D32F5D-1512-F0B1-4C1E-1F1D4F3202D1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>
            <a:off x="9025128" y="2754630"/>
            <a:ext cx="749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9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curve&#10;&#10;AI-generated content may be incorrect.">
            <a:extLst>
              <a:ext uri="{FF2B5EF4-FFF2-40B4-BE49-F238E27FC236}">
                <a16:creationId xmlns:a16="http://schemas.microsoft.com/office/drawing/2014/main" id="{6F5A3BD7-D392-BD1E-088D-D71027A3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31" y="561783"/>
            <a:ext cx="4039108" cy="3029331"/>
          </a:xfrm>
          <a:prstGeom prst="rect">
            <a:avLst/>
          </a:prstGeom>
        </p:spPr>
      </p:pic>
      <p:pic>
        <p:nvPicPr>
          <p:cNvPr id="3" name="Picture 2" descr="A graph of a curve&#10;&#10;AI-generated content may be incorrect.">
            <a:extLst>
              <a:ext uri="{FF2B5EF4-FFF2-40B4-BE49-F238E27FC236}">
                <a16:creationId xmlns:a16="http://schemas.microsoft.com/office/drawing/2014/main" id="{BD7A8840-98F6-6A1C-6F80-7B79B6233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92" y="561784"/>
            <a:ext cx="4039108" cy="3029331"/>
          </a:xfrm>
          <a:prstGeom prst="rect">
            <a:avLst/>
          </a:prstGeom>
        </p:spPr>
      </p:pic>
      <p:pic>
        <p:nvPicPr>
          <p:cNvPr id="5" name="Picture 4" descr="A graph of a curve&#10;&#10;AI-generated content may be incorrect.">
            <a:extLst>
              <a:ext uri="{FF2B5EF4-FFF2-40B4-BE49-F238E27FC236}">
                <a16:creationId xmlns:a16="http://schemas.microsoft.com/office/drawing/2014/main" id="{C700D9C1-E887-14CD-EFB2-A95CFF927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3753231"/>
            <a:ext cx="3784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3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8EB78A11-31EB-1BC8-0266-EAC8167A6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7" y="971760"/>
            <a:ext cx="4342598" cy="2281238"/>
          </a:xfrm>
          <a:prstGeom prst="rect">
            <a:avLst/>
          </a:prstGeom>
        </p:spPr>
      </p:pic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27A0223B-904D-6F95-4E3A-115B66137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1002"/>
            <a:ext cx="4840423" cy="2542754"/>
          </a:xfrm>
          <a:prstGeom prst="rect">
            <a:avLst/>
          </a:prstGeom>
        </p:spPr>
      </p:pic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ED070CA-FD04-1E63-2850-2BAA9E8ED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11" y="3790949"/>
            <a:ext cx="4840425" cy="25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2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C0C75A5F-E16D-BE07-3BE7-3A25D3F2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3" y="782547"/>
            <a:ext cx="4784929" cy="2513602"/>
          </a:xfrm>
          <a:prstGeom prst="rect">
            <a:avLst/>
          </a:prstGeom>
        </p:spPr>
      </p:pic>
      <p:pic>
        <p:nvPicPr>
          <p:cNvPr id="4" name="Picture 3" descr="A graph with colorful lines&#10;&#10;AI-generated content may be incorrect.">
            <a:extLst>
              <a:ext uri="{FF2B5EF4-FFF2-40B4-BE49-F238E27FC236}">
                <a16:creationId xmlns:a16="http://schemas.microsoft.com/office/drawing/2014/main" id="{43BDAC6E-CBA2-D9C6-CEF6-4B15279A2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2548"/>
            <a:ext cx="5175883" cy="2732178"/>
          </a:xfrm>
          <a:prstGeom prst="rect">
            <a:avLst/>
          </a:prstGeom>
        </p:spPr>
      </p:pic>
      <p:pic>
        <p:nvPicPr>
          <p:cNvPr id="5" name="Picture 4" descr="A graph with colorful lines&#10;&#10;AI-generated content may be incorrect.">
            <a:extLst>
              <a:ext uri="{FF2B5EF4-FFF2-40B4-BE49-F238E27FC236}">
                <a16:creationId xmlns:a16="http://schemas.microsoft.com/office/drawing/2014/main" id="{0321ED17-08CB-AB7A-FBAE-17952283A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3758758"/>
            <a:ext cx="5486399" cy="28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curve&#10;&#10;AI-generated content may be incorrect.">
            <a:extLst>
              <a:ext uri="{FF2B5EF4-FFF2-40B4-BE49-F238E27FC236}">
                <a16:creationId xmlns:a16="http://schemas.microsoft.com/office/drawing/2014/main" id="{A4681141-41D0-BD00-2C4F-DA479D1CD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/>
          <a:stretch/>
        </p:blipFill>
        <p:spPr>
          <a:xfrm>
            <a:off x="3048000" y="1676400"/>
            <a:ext cx="6096000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81553-3CFC-93B0-EEB8-3A117BCDAA6B}"/>
              </a:ext>
            </a:extLst>
          </p:cNvPr>
          <p:cNvSpPr txBox="1"/>
          <p:nvPr/>
        </p:nvSpPr>
        <p:spPr>
          <a:xfrm>
            <a:off x="1000124" y="390525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Result: Patient  1- 43</a:t>
            </a:r>
          </a:p>
        </p:txBody>
      </p:sp>
    </p:spTree>
    <p:extLst>
      <p:ext uri="{BB962C8B-B14F-4D97-AF65-F5344CB8AC3E}">
        <p14:creationId xmlns:p14="http://schemas.microsoft.com/office/powerpoint/2010/main" val="70778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at step 6">
            <a:extLst>
              <a:ext uri="{FF2B5EF4-FFF2-40B4-BE49-F238E27FC236}">
                <a16:creationId xmlns:a16="http://schemas.microsoft.com/office/drawing/2014/main" id="{E1CC4D30-57AD-0A40-6153-3C1AB0A09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30" y="1943200"/>
            <a:ext cx="9172575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B6EC32-4810-12AF-6D4C-9BC77E34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60" y="509430"/>
            <a:ext cx="635406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arison of blue dots&#10;&#10;AI-generated content may be incorrect.">
            <a:extLst>
              <a:ext uri="{FF2B5EF4-FFF2-40B4-BE49-F238E27FC236}">
                <a16:creationId xmlns:a16="http://schemas.microsoft.com/office/drawing/2014/main" id="{BC85D2B5-BA2D-2195-1B96-FCB607CD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1" y="1021075"/>
            <a:ext cx="9083058" cy="48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5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7726C-8841-FB36-BDAE-452B7941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31" y="1021075"/>
            <a:ext cx="8961138" cy="48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9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52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7</cp:revision>
  <dcterms:created xsi:type="dcterms:W3CDTF">2025-05-12T17:35:48Z</dcterms:created>
  <dcterms:modified xsi:type="dcterms:W3CDTF">2025-06-16T14:36:07Z</dcterms:modified>
</cp:coreProperties>
</file>