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92D4-0628-B180-7E4D-2E0EA512F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C44D2-6D81-C04C-B942-E75FF12AB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54CA2-AFB7-BEAE-8BE8-E78F51C0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2D633-080E-1449-E048-A476A3E7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8289F-24DA-3EEA-B442-76E897FD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BA9B-0737-BCB0-5316-C1AF993B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45D04-FCB4-B30E-370D-135C83A36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A4632-E7F9-F816-A2F6-372CB788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8DF09-F6A7-536C-0449-659780C8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D7E2A-EB12-B7DE-78C9-B45DC25A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2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D9DEB-919A-29CB-7D7F-BF69AC42F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C956A-76C0-E40D-77AF-3537FA9A2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3795A-0109-1A30-AE25-027E13B4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2791A-D0D4-E039-E410-0B03807C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C164C-73ED-396B-9E12-41B9D620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1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3CF4-A52E-C2B1-1274-B5F8986F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AD9D9-C2FA-2BB8-D646-5DA7D8E28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304D3-694D-6207-F6A9-5CC94074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D4D9C-6F4E-0A83-9B3E-0C185E30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3AB89-60E4-583C-5ECB-91DE01A6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1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1E32-6AE5-2C7D-70A4-31ED9FFC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894D3-30FE-C340-FAB7-57FC575C3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CE165-AAE8-4D6B-9B38-460CCA96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72776-F933-8044-7A25-7D5A7FD3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574AF-164D-DAED-988D-4687C047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9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2F0D-4098-7A25-1064-01294727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CE45D-1628-2001-111D-FBBD2D318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9A597-FF03-9EEE-38D3-34AAFC77A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CC506-7710-94B0-9FDE-5E54103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7C858-913A-9DEA-B941-53CE9E96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E7A68-7948-4A71-D4E0-C0AA42A3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2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1AE8-66F7-A14B-C761-4F490D9B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7C096-6954-28C0-5EC6-F8885A4AD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93F2B-1556-58C5-4C3F-3B29B6BEA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DF618-64F3-46EC-0C21-34D7C4D2F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F2463-E854-8E4D-5AAA-B8D79459D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3D6AE-9FA5-034B-6656-8BC02099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FF568-010F-F418-5627-CD49C224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557F5-C188-1275-0289-837FA160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9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B2E6-40E0-5CDE-D95C-6C52F92D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D4A5B-A65C-77DF-D1DC-AD04692C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7900D-9EA2-A089-91E4-3E34E7D8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5EC43-A911-08F7-9EE4-2AF3C3B9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6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F5947-B501-0ADE-7F0F-4FDE4438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04752-330F-6064-236F-19A7AF5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6D13C-FC17-8B55-CB9E-9BB57635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2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D87E-8E99-7A22-5FD4-C34C11B4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68751-ED68-13C9-6006-B9B56183E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6619C-06B4-EF07-8E7E-F90CB6994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9D18-5FA8-EBE6-825F-2635AC81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10A78-8134-37D4-5F03-67508146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D8251-BF9B-CEB6-4EED-D04895E8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2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467D-8CB0-D6B5-4CBA-61BDFC86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AC94C-E167-AD98-DB29-9324C55F1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534CA-F4CC-674C-DAF9-B350A9D6C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2EE79-9119-0F6E-9141-E539D6A9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79425-6E13-9C86-C36C-3E6A9A6C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04B43-C4A7-91FB-AA6B-C23D5667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3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8527F-63F6-73FB-52FE-11CCD1C1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73106-1024-9EC3-BB53-3834047BC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66012-8052-75D3-446D-8169129FD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696CC-14D7-6D23-C260-7719B2447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B91EC-ED89-61F0-7182-11CDE0C2C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0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8C1189-9348-15AE-D5D1-406B186E6274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1: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0591B-2635-A326-381C-A9BB7816F177}"/>
              </a:ext>
            </a:extLst>
          </p:cNvPr>
          <p:cNvSpPr txBox="1"/>
          <p:nvPr/>
        </p:nvSpPr>
        <p:spPr>
          <a:xfrm>
            <a:off x="1325880" y="1335024"/>
            <a:ext cx="5513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</a:t>
            </a:r>
            <a:r>
              <a:rPr lang="en-US"/>
              <a:t>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43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Iqbal Hossain</dc:creator>
  <cp:lastModifiedBy>Md. Iqbal Hossain</cp:lastModifiedBy>
  <cp:revision>13</cp:revision>
  <dcterms:created xsi:type="dcterms:W3CDTF">2025-05-12T17:35:48Z</dcterms:created>
  <dcterms:modified xsi:type="dcterms:W3CDTF">2025-07-04T20:12:24Z</dcterms:modified>
</cp:coreProperties>
</file>