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76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0836-7B40-068C-52D7-8342B69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9ECF1C-C1DE-D74C-E5B8-2AD0BF64FD5E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1EC96992-2377-BC85-FD72-2ECF0D07BFC1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32AD-C607-C0B3-2525-BCD8D6948A89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C97B-4F77-F9BA-A257-375F3AAAB4E8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4A6BE24-314F-092A-27BD-A7E02CFDA1EE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8CD0724-C7A3-8034-7EF8-654055326A2C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ED5-0365-0F55-5B44-F636BC84431A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21AE-11A7-5A94-2D8F-F4C398C2E847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53A1C-0520-ADD9-58A1-BBD6F952B7A2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5A785-7FF0-AD26-169E-5373020C85B5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B187AE4-5142-E7B7-9505-3FF4E5E4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FEDECA4A-B2D6-B898-180F-43E902D8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EF14C-6389-AA09-99BB-B78AC18C2171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B0C1-8326-DA16-06E1-FB7BEC964F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F765C-CAA2-D9A1-B146-6067C688BAA0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9514-3B28-AD95-85E2-67F7A5E9043A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9A76-2BC8-CD76-17F5-6C4824393D1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6FD34B-73E9-A960-BDE0-346E8566684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F5477F-10EF-E8F1-C338-5C9C9E1A966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D8B58-E2C7-21DB-FB94-C094E0E998B3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F1049-29A9-AEA4-74F9-CD8A563D40C4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5C62C-08AB-52DD-E830-D89FDCFA6CA4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2655A-3710-ED3B-C867-6EE263C2CBE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D88A9-A0EA-24B2-B64D-F4E4F3AF419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BCF2B-A56F-F04C-4D7D-B7A59723ABC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4EB0D5BF-7952-E855-BA0F-88001F8929C8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E4220-8D81-6D62-1435-F7A6A54375D4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88B89-866D-5A93-F74C-98064C3AE803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7B390-AC43-2D41-CDB5-20DD3EAB8FC0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8F9B6-BB55-47D3-5CA0-50AAEB26BA42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AB48E79-E7F6-D00F-C3CE-CB74517B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F9BB07C5-B7E7-BF45-5F07-33402F88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25B5F-F5E1-473C-FD47-2EAFC216EBE4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DC7AD5-BE11-EA4C-296E-F6A161D8052F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C0917-85D3-C373-A1A8-166F37CC8D20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71FD1-54A4-C84D-A7AA-49F433BE2CAC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D58079-A1DA-DDCB-E291-7CC1D15627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6CCDC-EEF5-D563-6CBC-40573132125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DFC9-500E-5B64-31C4-B86D6A7C5868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6BB39F-C9A8-5C23-EAAC-BD5F5426852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C190BD-69A1-FC82-64F1-5F544C7A6A25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51030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1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422C-9033-95CD-CFFB-AD12ABC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0BB9B428-A661-2B2E-6B69-EEEEC9AA5086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2DA50-BEE2-3646-12C9-9817174B6171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1B06-B3C8-057B-0821-DE4729575764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CBFDF2A-8A27-7CF7-F8A0-9F647BCD04A2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CE199C5-3769-70CE-9456-1B96C36D86E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FB6F0-374A-360F-7B22-D9713AFF57BE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813D-D5C2-B1D0-4973-15D93B1492D2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A6164-4302-73B7-F51C-9A2FC7188D95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1CE1-75A1-B714-5102-F4EF447EE099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36AC841C-9079-793F-08AA-507B098F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7910DDD-0658-3254-C83F-DDB4118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01259-B7EC-A93E-43E3-C5791596E57D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87629-8469-4DC6-9E1B-37C6F4339602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0FAE1-930D-C136-96FF-1733901E092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69632-701E-5C16-DDDB-7524CA7C8C45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373FD-EFEB-4B43-EF34-514755277E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4095D3-5249-6F4D-23EC-C77F8A7BF68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E23939-4C4F-57C3-2255-B03A4000055B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47B002-7A43-B620-E72C-8922C2199D80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FAC4-B49D-7332-08BA-83130A8C9678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75EE7-8B4B-AF88-D0D3-E5103DEF45E6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ACA3B-7776-1FA9-8B96-A17D7DE077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1FDAB-A616-EF87-B5EE-3370B034F92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9F2AE-D4C3-9ABE-0920-6EDA0BE30F6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F51CDCBA-8154-0099-5556-61D8E4836073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B24D3-FB6C-E19B-C864-DD0BF11DC7B3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CDBE-165E-AB12-5CBC-580AD34CF490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0E583-91BF-D30C-E37A-2488036EFBDA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B4B73-DD65-3031-1733-52B64974A28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D4378563-6B5B-F155-A29E-15ABE948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E5453CD8-BD70-DFFA-512A-6786D64D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93520-5C75-3C48-B71A-9D19025E65BD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E3D9F-D2F2-D35F-B31B-4AAA87CE7E19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AE34F-7688-891C-7347-6FD5350B7DDA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8AE3D-6012-51C7-AFE7-FA64F79E548D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8FBA0-750C-BC37-69DF-F2705EEDCA84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A7C6E-FCAF-A740-5B72-8B09AD257519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309AB0-F598-D1CA-27F9-12A1A103C21F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F9908-D4F5-76AC-7BE0-5C592C680D1B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71745F-EF09-4614-95B3-BD5BFB24C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graph of a curve&#10;&#10;AI-generated content may be incorrect.">
            <a:extLst>
              <a:ext uri="{FF2B5EF4-FFF2-40B4-BE49-F238E27FC236}">
                <a16:creationId xmlns:a16="http://schemas.microsoft.com/office/drawing/2014/main" id="{8078A5A7-35D8-B2A2-3F22-6295CC50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3865959"/>
            <a:ext cx="3239255" cy="24294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3DD8806-F3AC-460F-B72B-CFE4C5F276B1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405150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5868-1D69-6B53-8F56-2D644B11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68AA1BCF-DD76-5918-B12E-CD61DD16954A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5F39-9780-1559-BF96-B943364C90EF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DD4A-62C9-9DA8-90D2-16C867311A3A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21DBE9B-DA3E-DAF9-7F6C-3ABA1D6D14F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C1AB21C-5DFE-4151-AC3F-D7505A49F6F4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45708-0342-893D-3E9C-40C25F51C935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56EA-08C6-E7B5-D482-BF8C73851B8C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BA519-388D-B819-3EE8-3D935FF43C49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FB590-5CEC-EB04-5A77-7268838FD403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7D643E87-6FB4-97BA-0193-41F014E4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825C066-156C-31CA-77C0-53D4E0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D484-D4CD-5E76-CA37-71B65F7EF1AF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8E7E1-A5B0-214B-905C-0DDFD1FED6E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803FE-DF68-6E5B-7AD0-7DC7B31D2CB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9F235-D713-BA5A-34A8-301E964D9D67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A4C61E-8D19-81AA-C0D7-6F7CDF2B386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6D032-887C-C6A2-B427-2BB9365F0321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A5865E-7DD9-1A79-3821-7D0DDBC5BAB5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E64B0-2DBB-95F7-33A5-AE433D9E7818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58A83-3B9B-EB80-3663-8550F7B833BB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50D1-6BEA-36E1-A049-B1F71D92D958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87417-900E-A2BB-D5A9-0766803094E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8BB09-D13D-0E33-89C8-490DF3C925B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B07-D65F-F372-E67C-DBA67F64A8CB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0DF60A96-B9DA-4F3D-F798-0FC4BE88A391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9C34-CE41-D636-28FC-A1353B6BCB25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0F259-17D7-4809-74D9-8B565BC6FC74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146A9C-9261-8B7D-6866-DC162D9F4659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E54CE9-8D33-33E1-E9D0-7A55BC52BE64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C361CCF-4F7C-5E98-2FEE-19F95B5F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5DF1FE91-AEAC-51FB-93AB-8B914EAC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5B404-19F5-A879-AE80-AD040CF7CB0F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40D96E-1867-783D-1AB2-9BA284911E65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7D4B41-14C6-9A6F-A608-A466C103AF2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F3DF6D-F655-F465-A593-1AC4BEBC0DF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D4F93-BC72-8706-4338-BB8941DB90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5985D-A2E8-F562-F744-0F2DA13F8DB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D177A5-A5E4-6557-F1D0-0139A0B62C27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6F1B74-1F1F-6E96-EFE5-08D813FF195C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3407B1-BF41-0A5A-8AF8-EEB8D5EA4EF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9F61D1-4894-A6E9-99B5-B71597310C1C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102357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650</Words>
  <Application>Microsoft Office PowerPoint</Application>
  <PresentationFormat>Widescreen</PresentationFormat>
  <Paragraphs>203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27</cp:revision>
  <dcterms:created xsi:type="dcterms:W3CDTF">2025-05-12T17:35:48Z</dcterms:created>
  <dcterms:modified xsi:type="dcterms:W3CDTF">2025-07-06T01:06:38Z</dcterms:modified>
</cp:coreProperties>
</file>