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74" r:id="rId4"/>
    <p:sldId id="266" r:id="rId5"/>
    <p:sldId id="265" r:id="rId6"/>
    <p:sldId id="281" r:id="rId7"/>
    <p:sldId id="258" r:id="rId8"/>
    <p:sldId id="259" r:id="rId9"/>
    <p:sldId id="284" r:id="rId10"/>
    <p:sldId id="283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49CB65-EA7A-4D13-AB60-555DEB2D4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D6E35-EC94-405D-89FA-A8D02558C6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434-BDC6-4FA6-BFB3-E02CD45299A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3B983-5E0A-41D3-94F7-19AFB96DB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2A4DA-729D-4FD5-A0CB-8C71B3B9A7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543B9-413C-4EF5-97C2-DA28E227E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1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0363"/>
            <a:ext cx="9144000" cy="1780494"/>
          </a:xfrm>
          <a:solidFill>
            <a:srgbClr val="4472C4">
              <a:alpha val="50000"/>
            </a:srgbClr>
          </a:solidFill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5105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5138" indent="-465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lvl2pPr>
            <a:lvl3pPr marL="1379538" indent="-465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lvl3pPr>
            <a:lvl4pPr marL="1770063" indent="-398463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2293938" indent="-465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CEAB73-73E5-4B8F-947E-7AB388851B54}"/>
              </a:ext>
            </a:extLst>
          </p:cNvPr>
          <p:cNvCxnSpPr>
            <a:cxnSpLocks/>
          </p:cNvCxnSpPr>
          <p:nvPr userDrawn="1"/>
        </p:nvCxnSpPr>
        <p:spPr>
          <a:xfrm>
            <a:off x="1408" y="91382"/>
            <a:ext cx="12191998" cy="0"/>
          </a:xfrm>
          <a:prstGeom prst="line">
            <a:avLst/>
          </a:prstGeom>
          <a:ln w="1905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2996F3-08C1-4BF9-8AB7-A001F1D94DEE}"/>
              </a:ext>
            </a:extLst>
          </p:cNvPr>
          <p:cNvCxnSpPr>
            <a:cxnSpLocks/>
          </p:cNvCxnSpPr>
          <p:nvPr userDrawn="1"/>
        </p:nvCxnSpPr>
        <p:spPr>
          <a:xfrm>
            <a:off x="-973" y="6801167"/>
            <a:ext cx="12191998" cy="0"/>
          </a:xfrm>
          <a:prstGeom prst="line">
            <a:avLst/>
          </a:prstGeom>
          <a:ln w="952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616A-CE4E-4EE1-B132-7F39B8EC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686" y="1543279"/>
            <a:ext cx="5718628" cy="1780494"/>
          </a:xfrm>
        </p:spPr>
        <p:txBody>
          <a:bodyPr/>
          <a:lstStyle/>
          <a:p>
            <a:r>
              <a:rPr lang="en-US" dirty="0"/>
              <a:t>Google Map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741D-4F00-415E-8901-60CA56A6C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352"/>
            <a:ext cx="9144000" cy="1115105"/>
          </a:xfrm>
        </p:spPr>
        <p:txBody>
          <a:bodyPr/>
          <a:lstStyle/>
          <a:p>
            <a:r>
              <a:rPr lang="en-US" dirty="0"/>
              <a:t>Munir Uddin Ahmed</a:t>
            </a:r>
          </a:p>
          <a:p>
            <a:r>
              <a:rPr lang="en-US" dirty="0"/>
              <a:t>munir@muahmed.com</a:t>
            </a:r>
          </a:p>
        </p:txBody>
      </p:sp>
    </p:spTree>
    <p:extLst>
      <p:ext uri="{BB962C8B-B14F-4D97-AF65-F5344CB8AC3E}">
        <p14:creationId xmlns:p14="http://schemas.microsoft.com/office/powerpoint/2010/main" val="170644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8448-D9DE-4368-90EF-CADBD1B8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B1FF-32AA-451E-B331-6D8876A0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marker = new </a:t>
            </a:r>
            <a:r>
              <a:rPr lang="en-US" dirty="0" err="1"/>
              <a:t>google.maps.Marker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  position: new </a:t>
            </a:r>
            <a:r>
              <a:rPr lang="en-US" dirty="0" err="1"/>
              <a:t>google.maps.LatLng</a:t>
            </a:r>
            <a:r>
              <a:rPr lang="en-US" dirty="0"/>
              <a:t>(23, 90),</a:t>
            </a:r>
          </a:p>
          <a:p>
            <a:pPr marL="0" indent="0">
              <a:buNone/>
            </a:pPr>
            <a:r>
              <a:rPr lang="en-US" dirty="0"/>
              <a:t>          map: Map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marker = new </a:t>
            </a:r>
            <a:r>
              <a:rPr lang="en-US" dirty="0" err="1"/>
              <a:t>google.maps.Marker</a:t>
            </a:r>
            <a:r>
              <a:rPr lang="en-US" dirty="0"/>
              <a:t>({position: </a:t>
            </a:r>
            <a:r>
              <a:rPr lang="en-US" dirty="0" err="1"/>
              <a:t>myCenter</a:t>
            </a:r>
            <a:r>
              <a:rPr lang="en-US" dirty="0"/>
              <a:t>});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marker.setMap</a:t>
            </a:r>
            <a:r>
              <a:rPr lang="en-US" dirty="0"/>
              <a:t>(</a:t>
            </a:r>
            <a:r>
              <a:rPr lang="en-US" dirty="0" err="1"/>
              <a:t>myMap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068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52CC-6DC1-4D95-BFDB-E531FF34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5CF54-7EEE-4368-8B4B-BBDD639A291B}"/>
              </a:ext>
            </a:extLst>
          </p:cNvPr>
          <p:cNvSpPr/>
          <p:nvPr/>
        </p:nvSpPr>
        <p:spPr>
          <a:xfrm>
            <a:off x="838200" y="2745617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https://developers.google.com/maps/documentation/javascript/</a:t>
            </a:r>
          </a:p>
        </p:txBody>
      </p:sp>
    </p:spTree>
    <p:extLst>
      <p:ext uri="{BB962C8B-B14F-4D97-AF65-F5344CB8AC3E}">
        <p14:creationId xmlns:p14="http://schemas.microsoft.com/office/powerpoint/2010/main" val="199492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10A5B9DD-6103-4002-9E8E-AB415FAD5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80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73AA-C2B1-44A4-999C-42E515C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6397-8CF8-487D-955E-982440A2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908D-99A6-4878-8883-33ECA11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Session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972F-F7AB-43F4-A3EC-CBD58DD5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3" y="2588078"/>
            <a:ext cx="8694783" cy="22742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basic idea about Google Map API</a:t>
            </a:r>
          </a:p>
          <a:p>
            <a:r>
              <a:rPr lang="en-US" dirty="0"/>
              <a:t>Types of API</a:t>
            </a:r>
          </a:p>
          <a:p>
            <a:r>
              <a:rPr lang="en-US" dirty="0"/>
              <a:t>Google API Key</a:t>
            </a:r>
          </a:p>
          <a:p>
            <a:r>
              <a:rPr lang="en-US" dirty="0"/>
              <a:t>Draw a basic map</a:t>
            </a:r>
          </a:p>
          <a:p>
            <a:r>
              <a:rPr lang="en-US" dirty="0"/>
              <a:t>Map Overlays</a:t>
            </a:r>
          </a:p>
          <a:p>
            <a:r>
              <a:rPr lang="en-US" dirty="0"/>
              <a:t>Basic idea of loading and saving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3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3FFCEF51-93DF-475B-B369-A6F1C4E0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2"/>
            <a:ext cx="10905066" cy="44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9873-42C0-4917-B229-C0619D45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435D5B-969D-4291-8713-7F7D15D2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45" y="2299854"/>
            <a:ext cx="4835238" cy="2507673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</a:p>
          <a:p>
            <a:r>
              <a:rPr lang="en-US" sz="3600" dirty="0"/>
              <a:t>Android</a:t>
            </a:r>
          </a:p>
          <a:p>
            <a:r>
              <a:rPr lang="en-US" sz="3600" dirty="0"/>
              <a:t>iOS</a:t>
            </a:r>
          </a:p>
          <a:p>
            <a:r>
              <a:rPr lang="en-US" sz="3600" dirty="0"/>
              <a:t>Web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85F65-47DE-4D01-BB2A-A20682CA553D}"/>
              </a:ext>
            </a:extLst>
          </p:cNvPr>
          <p:cNvSpPr/>
          <p:nvPr/>
        </p:nvSpPr>
        <p:spPr>
          <a:xfrm>
            <a:off x="6096000" y="766296"/>
            <a:ext cx="5930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https://developers.google.com/maps/</a:t>
            </a:r>
          </a:p>
        </p:txBody>
      </p:sp>
    </p:spTree>
    <p:extLst>
      <p:ext uri="{BB962C8B-B14F-4D97-AF65-F5344CB8AC3E}">
        <p14:creationId xmlns:p14="http://schemas.microsoft.com/office/powerpoint/2010/main" val="138071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FA164ED4-E949-4CE0-8A49-EC7819EF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6FA7FB-742D-479A-A922-F689E6AC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28412-073A-4E76-870C-EA0AE905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95996"/>
            <a:ext cx="10515600" cy="198985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https://console.developers.google.com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Free or Paid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72C4"/>
                </a:solidFill>
              </a:rPr>
              <a:t>Know the limits of free.</a:t>
            </a:r>
          </a:p>
        </p:txBody>
      </p:sp>
    </p:spTree>
    <p:extLst>
      <p:ext uri="{BB962C8B-B14F-4D97-AF65-F5344CB8AC3E}">
        <p14:creationId xmlns:p14="http://schemas.microsoft.com/office/powerpoint/2010/main" val="24683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8E94-C5E5-425D-A6C5-1468807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AE2D-8405-4F9F-919D-396489E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47850"/>
            <a:ext cx="10515600" cy="43174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="https://maps.googleapis.com/maps/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js?</a:t>
            </a:r>
            <a:r>
              <a:rPr lang="en-US" b="1" dirty="0" err="1"/>
              <a:t>key</a:t>
            </a:r>
            <a:r>
              <a:rPr lang="en-US" b="1" dirty="0"/>
              <a:t>=</a:t>
            </a:r>
            <a:r>
              <a:rPr lang="en-US" b="1" dirty="0" err="1"/>
              <a:t>YOUR_KEY</a:t>
            </a:r>
            <a:r>
              <a:rPr lang="en-US" dirty="0" err="1"/>
              <a:t>&amp;</a:t>
            </a:r>
            <a:r>
              <a:rPr lang="en-US" b="1" dirty="0" err="1"/>
              <a:t>callback</a:t>
            </a:r>
            <a:r>
              <a:rPr lang="en-US" b="1" dirty="0"/>
              <a:t>=YOUR_CALLBACK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showMap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mapProp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	    </a:t>
            </a:r>
            <a:r>
              <a:rPr lang="en-US" dirty="0" err="1"/>
              <a:t>center:new</a:t>
            </a:r>
            <a:r>
              <a:rPr lang="en-US" dirty="0"/>
              <a:t> </a:t>
            </a:r>
            <a:r>
              <a:rPr lang="en-US" dirty="0" err="1"/>
              <a:t>google.maps.LatLng</a:t>
            </a:r>
            <a:r>
              <a:rPr lang="en-US" dirty="0"/>
              <a:t>(23, 90),</a:t>
            </a:r>
            <a:br>
              <a:rPr lang="en-US" dirty="0"/>
            </a:br>
            <a:r>
              <a:rPr lang="en-US" dirty="0"/>
              <a:t>	    zoom:5,</a:t>
            </a:r>
            <a:br>
              <a:rPr lang="en-US" dirty="0"/>
            </a:br>
            <a:r>
              <a:rPr lang="en-US" dirty="0"/>
              <a:t>	};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map=new 	</a:t>
            </a:r>
            <a:r>
              <a:rPr lang="en-US" dirty="0" err="1"/>
              <a:t>google.maps.Map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b="1" dirty="0"/>
              <a:t>YOUR_DIV</a:t>
            </a:r>
            <a:r>
              <a:rPr lang="en-US" dirty="0"/>
              <a:t>"), 	</a:t>
            </a:r>
            <a:r>
              <a:rPr lang="en-US" dirty="0" err="1"/>
              <a:t>mapProp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0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903C-911E-44B0-8CA9-1C8D0D6C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A988-5DD8-4A3C-A96B-7933A072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Overlays are objects on the map that are bound to latitude/longitude coordinates.</a:t>
            </a:r>
          </a:p>
          <a:p>
            <a:pPr marL="0" indent="0">
              <a:buNone/>
            </a:pPr>
            <a:r>
              <a:rPr lang="en-US" dirty="0"/>
              <a:t>Google Maps has several types of overlays:</a:t>
            </a:r>
          </a:p>
          <a:p>
            <a:r>
              <a:rPr lang="en-US" dirty="0"/>
              <a:t>Marker - Single locations on a map. Markers can also display custom icon images</a:t>
            </a:r>
          </a:p>
          <a:p>
            <a:r>
              <a:rPr lang="en-US" dirty="0"/>
              <a:t>Polyline - Series of straight lines on a map</a:t>
            </a:r>
          </a:p>
          <a:p>
            <a:r>
              <a:rPr lang="en-US" dirty="0"/>
              <a:t>Polygon - Series of straight lines on a map, and the shape is "closed"</a:t>
            </a:r>
          </a:p>
          <a:p>
            <a:r>
              <a:rPr lang="en-US" dirty="0"/>
              <a:t>Circle and Rectangle</a:t>
            </a:r>
          </a:p>
          <a:p>
            <a:r>
              <a:rPr lang="en-US" dirty="0"/>
              <a:t>Info Windows - Displays content within a popup balloon on top of a map</a:t>
            </a:r>
          </a:p>
          <a:p>
            <a:r>
              <a:rPr lang="en-US" dirty="0"/>
              <a:t>Custom overlays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220</Words>
  <Application>Microsoft Office PowerPoint</Application>
  <PresentationFormat>Widescreen</PresentationFormat>
  <Paragraphs>47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Google Map API</vt:lpstr>
      <vt:lpstr>Objectives</vt:lpstr>
      <vt:lpstr>Session -1</vt:lpstr>
      <vt:lpstr>PowerPoint Presentation</vt:lpstr>
      <vt:lpstr>Types of API</vt:lpstr>
      <vt:lpstr>PowerPoint Presentation</vt:lpstr>
      <vt:lpstr>API Key</vt:lpstr>
      <vt:lpstr>A Minimal Map</vt:lpstr>
      <vt:lpstr>Overlays</vt:lpstr>
      <vt:lpstr>Adding a marker</vt:lpstr>
      <vt:lpstr>API 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 Uddin Ahmed</dc:creator>
  <cp:lastModifiedBy>Munir Uddin Ahmed</cp:lastModifiedBy>
  <cp:revision>98</cp:revision>
  <dcterms:created xsi:type="dcterms:W3CDTF">2017-08-06T07:42:43Z</dcterms:created>
  <dcterms:modified xsi:type="dcterms:W3CDTF">2017-09-19T03:21:21Z</dcterms:modified>
</cp:coreProperties>
</file>