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8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6" r:id="rId32"/>
    <p:sldId id="285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BB02557A-7053-4340-A874-8AB926A8EDA1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BB02557A-7053-4340-A874-8AB926A8EDA1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B02557A-7053-4340-A874-8AB926A8EDA1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BB02557A-7053-4340-A874-8AB926A8EDA1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Management Bootcamp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M Iqbal Aula Ramlan</a:t>
            </a:r>
          </a:p>
          <a:p>
            <a:r>
              <a:rPr lang="id-ID" dirty="0" smtClean="0"/>
              <a:t>M Ilham Habibie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71187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4960568" cy="1560716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Activity Diagram</a:t>
            </a:r>
            <a:br>
              <a:rPr lang="id-ID" dirty="0" smtClean="0"/>
            </a:br>
            <a:r>
              <a:rPr lang="id-ID" dirty="0" smtClean="0"/>
              <a:t>HR – Delete Mentor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568" y="0"/>
            <a:ext cx="6418382" cy="6857998"/>
          </a:xfrm>
        </p:spPr>
      </p:pic>
    </p:spTree>
    <p:extLst>
      <p:ext uri="{BB962C8B-B14F-4D97-AF65-F5344CB8AC3E}">
        <p14:creationId xmlns:p14="http://schemas.microsoft.com/office/powerpoint/2010/main" val="1126204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4960568" cy="1560716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Activity Diagram</a:t>
            </a:r>
            <a:br>
              <a:rPr lang="id-ID" dirty="0" smtClean="0"/>
            </a:br>
            <a:r>
              <a:rPr lang="id-ID" dirty="0" smtClean="0"/>
              <a:t>HR – Update Mentor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568" y="0"/>
            <a:ext cx="6418382" cy="6857997"/>
          </a:xfrm>
        </p:spPr>
      </p:pic>
    </p:spTree>
    <p:extLst>
      <p:ext uri="{BB962C8B-B14F-4D97-AF65-F5344CB8AC3E}">
        <p14:creationId xmlns:p14="http://schemas.microsoft.com/office/powerpoint/2010/main" val="1279939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4960568" cy="1560716"/>
          </a:xfrm>
        </p:spPr>
        <p:txBody>
          <a:bodyPr>
            <a:normAutofit/>
          </a:bodyPr>
          <a:lstStyle/>
          <a:p>
            <a:r>
              <a:rPr lang="id-ID" dirty="0" smtClean="0"/>
              <a:t>Activity Diagram</a:t>
            </a:r>
            <a:br>
              <a:rPr lang="id-ID" dirty="0" smtClean="0"/>
            </a:br>
            <a:r>
              <a:rPr lang="id-ID" dirty="0" smtClean="0"/>
              <a:t>HR – Add Student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568" y="0"/>
            <a:ext cx="6418381" cy="6857997"/>
          </a:xfrm>
        </p:spPr>
      </p:pic>
    </p:spTree>
    <p:extLst>
      <p:ext uri="{BB962C8B-B14F-4D97-AF65-F5344CB8AC3E}">
        <p14:creationId xmlns:p14="http://schemas.microsoft.com/office/powerpoint/2010/main" val="3789990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4960568" cy="1560716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Activity Diagram</a:t>
            </a:r>
            <a:br>
              <a:rPr lang="id-ID" dirty="0" smtClean="0"/>
            </a:br>
            <a:r>
              <a:rPr lang="id-ID" dirty="0" smtClean="0"/>
              <a:t>HR – Delete Student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568" y="0"/>
            <a:ext cx="6418381" cy="6857996"/>
          </a:xfrm>
        </p:spPr>
      </p:pic>
    </p:spTree>
    <p:extLst>
      <p:ext uri="{BB962C8B-B14F-4D97-AF65-F5344CB8AC3E}">
        <p14:creationId xmlns:p14="http://schemas.microsoft.com/office/powerpoint/2010/main" val="838246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4960568" cy="1560716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Activity Diagram</a:t>
            </a:r>
            <a:br>
              <a:rPr lang="id-ID" dirty="0" smtClean="0"/>
            </a:br>
            <a:r>
              <a:rPr lang="id-ID" dirty="0" smtClean="0"/>
              <a:t>HR – Update Student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568" y="0"/>
            <a:ext cx="6418380" cy="6857996"/>
          </a:xfrm>
        </p:spPr>
      </p:pic>
    </p:spTree>
    <p:extLst>
      <p:ext uri="{BB962C8B-B14F-4D97-AF65-F5344CB8AC3E}">
        <p14:creationId xmlns:p14="http://schemas.microsoft.com/office/powerpoint/2010/main" val="1799818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4960568" cy="1560716"/>
          </a:xfrm>
        </p:spPr>
        <p:txBody>
          <a:bodyPr>
            <a:normAutofit/>
          </a:bodyPr>
          <a:lstStyle/>
          <a:p>
            <a:r>
              <a:rPr lang="id-ID" dirty="0" smtClean="0"/>
              <a:t>Activity Diagram</a:t>
            </a:r>
            <a:br>
              <a:rPr lang="id-ID" dirty="0" smtClean="0"/>
            </a:br>
            <a:r>
              <a:rPr lang="id-ID" dirty="0" smtClean="0"/>
              <a:t>Mentor – Login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568" y="138324"/>
            <a:ext cx="6418380" cy="6581346"/>
          </a:xfrm>
        </p:spPr>
      </p:pic>
    </p:spTree>
    <p:extLst>
      <p:ext uri="{BB962C8B-B14F-4D97-AF65-F5344CB8AC3E}">
        <p14:creationId xmlns:p14="http://schemas.microsoft.com/office/powerpoint/2010/main" val="815160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4960568" cy="1560716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Activity Diagram</a:t>
            </a:r>
            <a:br>
              <a:rPr lang="id-ID" dirty="0" smtClean="0"/>
            </a:br>
            <a:r>
              <a:rPr lang="id-ID" dirty="0" smtClean="0"/>
              <a:t>Mentor – Add Lesson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026" y="138324"/>
            <a:ext cx="6159464" cy="6581346"/>
          </a:xfrm>
        </p:spPr>
      </p:pic>
    </p:spTree>
    <p:extLst>
      <p:ext uri="{BB962C8B-B14F-4D97-AF65-F5344CB8AC3E}">
        <p14:creationId xmlns:p14="http://schemas.microsoft.com/office/powerpoint/2010/main" val="3922264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4960568" cy="1560716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Activity Diagram</a:t>
            </a:r>
            <a:br>
              <a:rPr lang="id-ID" dirty="0" smtClean="0"/>
            </a:br>
            <a:r>
              <a:rPr lang="id-ID" dirty="0" smtClean="0"/>
              <a:t>Mentor – Update Lesson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026" y="144752"/>
            <a:ext cx="6159464" cy="6568490"/>
          </a:xfrm>
        </p:spPr>
      </p:pic>
    </p:spTree>
    <p:extLst>
      <p:ext uri="{BB962C8B-B14F-4D97-AF65-F5344CB8AC3E}">
        <p14:creationId xmlns:p14="http://schemas.microsoft.com/office/powerpoint/2010/main" val="4257542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4960568" cy="1560716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Activity Diagram</a:t>
            </a:r>
            <a:br>
              <a:rPr lang="id-ID" dirty="0" smtClean="0"/>
            </a:br>
            <a:r>
              <a:rPr lang="id-ID" dirty="0" smtClean="0"/>
              <a:t>Mentor – Delete Lesson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042" y="144752"/>
            <a:ext cx="6147432" cy="6568490"/>
          </a:xfrm>
        </p:spPr>
      </p:pic>
    </p:spTree>
    <p:extLst>
      <p:ext uri="{BB962C8B-B14F-4D97-AF65-F5344CB8AC3E}">
        <p14:creationId xmlns:p14="http://schemas.microsoft.com/office/powerpoint/2010/main" val="1737159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4960568" cy="1560716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Activity Diagram</a:t>
            </a:r>
            <a:br>
              <a:rPr lang="id-ID" dirty="0" smtClean="0"/>
            </a:br>
            <a:r>
              <a:rPr lang="id-ID" dirty="0" smtClean="0"/>
              <a:t>Mentor – Add Schedule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042" y="145164"/>
            <a:ext cx="6147432" cy="6567666"/>
          </a:xfrm>
        </p:spPr>
      </p:pic>
    </p:spTree>
    <p:extLst>
      <p:ext uri="{BB962C8B-B14F-4D97-AF65-F5344CB8AC3E}">
        <p14:creationId xmlns:p14="http://schemas.microsoft.com/office/powerpoint/2010/main" val="2810399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1429" y="0"/>
            <a:ext cx="8770571" cy="843596"/>
          </a:xfrm>
        </p:spPr>
        <p:txBody>
          <a:bodyPr/>
          <a:lstStyle/>
          <a:p>
            <a:r>
              <a:rPr lang="id-ID" dirty="0" smtClean="0"/>
              <a:t>ER Diagram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588" y="939899"/>
            <a:ext cx="6548718" cy="5918101"/>
          </a:xfrm>
        </p:spPr>
      </p:pic>
    </p:spTree>
    <p:extLst>
      <p:ext uri="{BB962C8B-B14F-4D97-AF65-F5344CB8AC3E}">
        <p14:creationId xmlns:p14="http://schemas.microsoft.com/office/powerpoint/2010/main" val="14399582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4960568" cy="1560716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Activity Diagram</a:t>
            </a:r>
            <a:br>
              <a:rPr lang="id-ID" dirty="0" smtClean="0"/>
            </a:br>
            <a:r>
              <a:rPr lang="id-ID" dirty="0" smtClean="0"/>
              <a:t>Mentor – Update Schedule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042" y="145164"/>
            <a:ext cx="6147431" cy="6567666"/>
          </a:xfrm>
        </p:spPr>
      </p:pic>
    </p:spTree>
    <p:extLst>
      <p:ext uri="{BB962C8B-B14F-4D97-AF65-F5344CB8AC3E}">
        <p14:creationId xmlns:p14="http://schemas.microsoft.com/office/powerpoint/2010/main" val="8675519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4960568" cy="1560716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Activity Diagram</a:t>
            </a:r>
            <a:br>
              <a:rPr lang="id-ID" dirty="0" smtClean="0"/>
            </a:br>
            <a:r>
              <a:rPr lang="id-ID" dirty="0" smtClean="0"/>
              <a:t>Mentor – Delete Schedule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045" y="145164"/>
            <a:ext cx="6135424" cy="6567666"/>
          </a:xfrm>
        </p:spPr>
      </p:pic>
    </p:spTree>
    <p:extLst>
      <p:ext uri="{BB962C8B-B14F-4D97-AF65-F5344CB8AC3E}">
        <p14:creationId xmlns:p14="http://schemas.microsoft.com/office/powerpoint/2010/main" val="34465425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4960568" cy="1560716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Activity Diagram</a:t>
            </a:r>
            <a:br>
              <a:rPr lang="id-ID" dirty="0" smtClean="0"/>
            </a:br>
            <a:r>
              <a:rPr lang="id-ID" dirty="0" smtClean="0"/>
              <a:t>Mentor – Add Score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045" y="151168"/>
            <a:ext cx="6135424" cy="6555658"/>
          </a:xfrm>
        </p:spPr>
      </p:pic>
    </p:spTree>
    <p:extLst>
      <p:ext uri="{BB962C8B-B14F-4D97-AF65-F5344CB8AC3E}">
        <p14:creationId xmlns:p14="http://schemas.microsoft.com/office/powerpoint/2010/main" val="40699292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4960568" cy="1560716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Activity Diagram</a:t>
            </a:r>
            <a:br>
              <a:rPr lang="id-ID" dirty="0" smtClean="0"/>
            </a:br>
            <a:r>
              <a:rPr lang="id-ID" dirty="0" smtClean="0"/>
              <a:t>Mentor – Update Score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045" y="157570"/>
            <a:ext cx="6135424" cy="6542854"/>
          </a:xfrm>
        </p:spPr>
      </p:pic>
    </p:spTree>
    <p:extLst>
      <p:ext uri="{BB962C8B-B14F-4D97-AF65-F5344CB8AC3E}">
        <p14:creationId xmlns:p14="http://schemas.microsoft.com/office/powerpoint/2010/main" val="13362633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4960568" cy="1560716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Activity Diagram</a:t>
            </a:r>
            <a:br>
              <a:rPr lang="id-ID" dirty="0" smtClean="0"/>
            </a:br>
            <a:r>
              <a:rPr lang="id-ID" dirty="0" smtClean="0"/>
              <a:t>Mentor – Delete Score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037" y="157570"/>
            <a:ext cx="6123440" cy="6542854"/>
          </a:xfrm>
        </p:spPr>
      </p:pic>
    </p:spTree>
    <p:extLst>
      <p:ext uri="{BB962C8B-B14F-4D97-AF65-F5344CB8AC3E}">
        <p14:creationId xmlns:p14="http://schemas.microsoft.com/office/powerpoint/2010/main" val="3185866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4960568" cy="1560716"/>
          </a:xfrm>
        </p:spPr>
        <p:txBody>
          <a:bodyPr>
            <a:normAutofit/>
          </a:bodyPr>
          <a:lstStyle/>
          <a:p>
            <a:r>
              <a:rPr lang="id-ID" dirty="0" smtClean="0"/>
              <a:t>Activity Diagram</a:t>
            </a:r>
            <a:br>
              <a:rPr lang="id-ID" dirty="0" smtClean="0"/>
            </a:br>
            <a:r>
              <a:rPr lang="id-ID" dirty="0" smtClean="0"/>
              <a:t>Student – Login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037" y="289538"/>
            <a:ext cx="6123440" cy="6278917"/>
          </a:xfrm>
        </p:spPr>
      </p:pic>
    </p:spTree>
    <p:extLst>
      <p:ext uri="{BB962C8B-B14F-4D97-AF65-F5344CB8AC3E}">
        <p14:creationId xmlns:p14="http://schemas.microsoft.com/office/powerpoint/2010/main" val="24653219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4960568" cy="1560716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Activity Diagram</a:t>
            </a:r>
            <a:br>
              <a:rPr lang="id-ID" dirty="0" smtClean="0"/>
            </a:br>
            <a:r>
              <a:rPr lang="id-ID" dirty="0" smtClean="0"/>
              <a:t>Student – Update Profile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037" y="385216"/>
            <a:ext cx="6123440" cy="6087560"/>
          </a:xfrm>
        </p:spPr>
      </p:pic>
    </p:spTree>
    <p:extLst>
      <p:ext uri="{BB962C8B-B14F-4D97-AF65-F5344CB8AC3E}">
        <p14:creationId xmlns:p14="http://schemas.microsoft.com/office/powerpoint/2010/main" val="20117031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4960568" cy="1560716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Activity Diagram</a:t>
            </a:r>
            <a:br>
              <a:rPr lang="id-ID" dirty="0" smtClean="0"/>
            </a:br>
            <a:r>
              <a:rPr lang="id-ID" dirty="0" smtClean="0"/>
              <a:t>Student – Add Error Bank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734" y="385216"/>
            <a:ext cx="5698045" cy="6087560"/>
          </a:xfrm>
        </p:spPr>
      </p:pic>
    </p:spTree>
    <p:extLst>
      <p:ext uri="{BB962C8B-B14F-4D97-AF65-F5344CB8AC3E}">
        <p14:creationId xmlns:p14="http://schemas.microsoft.com/office/powerpoint/2010/main" val="1591084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4960568" cy="1560716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Activity Diagram</a:t>
            </a:r>
            <a:br>
              <a:rPr lang="id-ID" dirty="0" smtClean="0"/>
            </a:br>
            <a:r>
              <a:rPr lang="id-ID" dirty="0" smtClean="0"/>
              <a:t>Student – Update Error Bank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734" y="385216"/>
            <a:ext cx="5698045" cy="6087559"/>
          </a:xfrm>
        </p:spPr>
      </p:pic>
    </p:spTree>
    <p:extLst>
      <p:ext uri="{BB962C8B-B14F-4D97-AF65-F5344CB8AC3E}">
        <p14:creationId xmlns:p14="http://schemas.microsoft.com/office/powerpoint/2010/main" val="37416549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4960568" cy="1560716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Activity Diagram</a:t>
            </a:r>
            <a:br>
              <a:rPr lang="id-ID" dirty="0" smtClean="0"/>
            </a:br>
            <a:r>
              <a:rPr lang="id-ID" dirty="0" smtClean="0"/>
              <a:t>Student – Delete Error Bank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299" y="385216"/>
            <a:ext cx="5686915" cy="6087559"/>
          </a:xfrm>
        </p:spPr>
      </p:pic>
    </p:spTree>
    <p:extLst>
      <p:ext uri="{BB962C8B-B14F-4D97-AF65-F5344CB8AC3E}">
        <p14:creationId xmlns:p14="http://schemas.microsoft.com/office/powerpoint/2010/main" val="226464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1429" y="0"/>
            <a:ext cx="8770571" cy="843596"/>
          </a:xfrm>
        </p:spPr>
        <p:txBody>
          <a:bodyPr/>
          <a:lstStyle/>
          <a:p>
            <a:r>
              <a:rPr lang="id-ID" dirty="0" smtClean="0"/>
              <a:t>Class Diagram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772" y="843596"/>
            <a:ext cx="7501110" cy="5997890"/>
          </a:xfrm>
        </p:spPr>
      </p:pic>
    </p:spTree>
    <p:extLst>
      <p:ext uri="{BB962C8B-B14F-4D97-AF65-F5344CB8AC3E}">
        <p14:creationId xmlns:p14="http://schemas.microsoft.com/office/powerpoint/2010/main" val="40405579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4960568" cy="1560716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Activity Diagram</a:t>
            </a:r>
            <a:br>
              <a:rPr lang="id-ID" dirty="0" smtClean="0"/>
            </a:br>
            <a:r>
              <a:rPr lang="id-ID" dirty="0" smtClean="0"/>
              <a:t>Student – Delete Error Bank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299" y="385216"/>
            <a:ext cx="5686915" cy="6087559"/>
          </a:xfrm>
        </p:spPr>
      </p:pic>
    </p:spTree>
    <p:extLst>
      <p:ext uri="{BB962C8B-B14F-4D97-AF65-F5344CB8AC3E}">
        <p14:creationId xmlns:p14="http://schemas.microsoft.com/office/powerpoint/2010/main" val="41367434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Bootcamp Management App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428106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0157" y="2368117"/>
            <a:ext cx="8770571" cy="1560716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Thankyou..</a:t>
            </a:r>
            <a:br>
              <a:rPr lang="id-ID" dirty="0" smtClean="0"/>
            </a:br>
            <a:r>
              <a:rPr lang="id-ID" dirty="0" smtClean="0"/>
              <a:t>Any question or suggestion?</a:t>
            </a:r>
            <a:br>
              <a:rPr lang="id-ID" dirty="0" smtClean="0"/>
            </a:b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97235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1429" y="0"/>
            <a:ext cx="8770571" cy="781484"/>
          </a:xfrm>
        </p:spPr>
        <p:txBody>
          <a:bodyPr/>
          <a:lstStyle/>
          <a:p>
            <a:r>
              <a:rPr lang="id-ID" dirty="0" smtClean="0"/>
              <a:t>Use Case Diagram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545" y="1192245"/>
            <a:ext cx="5818883" cy="5665755"/>
          </a:xfrm>
        </p:spPr>
      </p:pic>
    </p:spTree>
    <p:extLst>
      <p:ext uri="{BB962C8B-B14F-4D97-AF65-F5344CB8AC3E}">
        <p14:creationId xmlns:p14="http://schemas.microsoft.com/office/powerpoint/2010/main" val="827596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770571" cy="1560716"/>
          </a:xfrm>
        </p:spPr>
        <p:txBody>
          <a:bodyPr/>
          <a:lstStyle/>
          <a:p>
            <a:r>
              <a:rPr lang="id-ID" dirty="0" smtClean="0"/>
              <a:t>Activity Diagram</a:t>
            </a:r>
            <a:br>
              <a:rPr lang="id-ID" dirty="0" smtClean="0"/>
            </a:br>
            <a:r>
              <a:rPr lang="id-ID" dirty="0" smtClean="0"/>
              <a:t>HR - Login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770" y="0"/>
            <a:ext cx="6441980" cy="6858000"/>
          </a:xfrm>
        </p:spPr>
      </p:pic>
    </p:spTree>
    <p:extLst>
      <p:ext uri="{BB962C8B-B14F-4D97-AF65-F5344CB8AC3E}">
        <p14:creationId xmlns:p14="http://schemas.microsoft.com/office/powerpoint/2010/main" val="1287738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4960568" cy="1560716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Activity Diagram</a:t>
            </a:r>
            <a:br>
              <a:rPr lang="id-ID" dirty="0" smtClean="0"/>
            </a:br>
            <a:r>
              <a:rPr lang="id-ID" dirty="0" smtClean="0"/>
              <a:t>HR – Add Manager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568" y="0"/>
            <a:ext cx="6418384" cy="6858000"/>
          </a:xfrm>
        </p:spPr>
      </p:pic>
    </p:spTree>
    <p:extLst>
      <p:ext uri="{BB962C8B-B14F-4D97-AF65-F5344CB8AC3E}">
        <p14:creationId xmlns:p14="http://schemas.microsoft.com/office/powerpoint/2010/main" val="3786656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4960568" cy="1560716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Activity Diagram</a:t>
            </a:r>
            <a:br>
              <a:rPr lang="id-ID" dirty="0" smtClean="0"/>
            </a:br>
            <a:r>
              <a:rPr lang="id-ID" dirty="0" smtClean="0"/>
              <a:t>HR – Delete Manager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568" y="0"/>
            <a:ext cx="6418384" cy="6857999"/>
          </a:xfrm>
        </p:spPr>
      </p:pic>
    </p:spTree>
    <p:extLst>
      <p:ext uri="{BB962C8B-B14F-4D97-AF65-F5344CB8AC3E}">
        <p14:creationId xmlns:p14="http://schemas.microsoft.com/office/powerpoint/2010/main" val="3372530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4960568" cy="1560716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Activity Diagram</a:t>
            </a:r>
            <a:br>
              <a:rPr lang="id-ID" dirty="0" smtClean="0"/>
            </a:br>
            <a:r>
              <a:rPr lang="id-ID" dirty="0" smtClean="0"/>
              <a:t>HR – Update Manager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568" y="0"/>
            <a:ext cx="6418383" cy="6857999"/>
          </a:xfrm>
        </p:spPr>
      </p:pic>
    </p:spTree>
    <p:extLst>
      <p:ext uri="{BB962C8B-B14F-4D97-AF65-F5344CB8AC3E}">
        <p14:creationId xmlns:p14="http://schemas.microsoft.com/office/powerpoint/2010/main" val="2034295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4960568" cy="1560716"/>
          </a:xfrm>
        </p:spPr>
        <p:txBody>
          <a:bodyPr>
            <a:normAutofit/>
          </a:bodyPr>
          <a:lstStyle/>
          <a:p>
            <a:r>
              <a:rPr lang="id-ID" dirty="0" smtClean="0"/>
              <a:t>Activity Diagram</a:t>
            </a:r>
            <a:br>
              <a:rPr lang="id-ID" dirty="0" smtClean="0"/>
            </a:br>
            <a:r>
              <a:rPr lang="id-ID" dirty="0" smtClean="0"/>
              <a:t>HR – Add Mentor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568" y="0"/>
            <a:ext cx="6418383" cy="6857998"/>
          </a:xfrm>
        </p:spPr>
      </p:pic>
    </p:spTree>
    <p:extLst>
      <p:ext uri="{BB962C8B-B14F-4D97-AF65-F5344CB8AC3E}">
        <p14:creationId xmlns:p14="http://schemas.microsoft.com/office/powerpoint/2010/main" val="597986871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115</TotalTime>
  <Words>73</Words>
  <Application>Microsoft Office PowerPoint</Application>
  <PresentationFormat>Widescreen</PresentationFormat>
  <Paragraphs>34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Calibri</vt:lpstr>
      <vt:lpstr>Century Schoolbook</vt:lpstr>
      <vt:lpstr>Corbel</vt:lpstr>
      <vt:lpstr>Feathered</vt:lpstr>
      <vt:lpstr>Management Bootcamp</vt:lpstr>
      <vt:lpstr>ER Diagram</vt:lpstr>
      <vt:lpstr>Class Diagram</vt:lpstr>
      <vt:lpstr>Use Case Diagram</vt:lpstr>
      <vt:lpstr>Activity Diagram HR - Login</vt:lpstr>
      <vt:lpstr>Activity Diagram HR – Add Manager</vt:lpstr>
      <vt:lpstr>Activity Diagram HR – Delete Manager</vt:lpstr>
      <vt:lpstr>Activity Diagram HR – Update Manager</vt:lpstr>
      <vt:lpstr>Activity Diagram HR – Add Mentor</vt:lpstr>
      <vt:lpstr>Activity Diagram HR – Delete Mentor</vt:lpstr>
      <vt:lpstr>Activity Diagram HR – Update Mentor</vt:lpstr>
      <vt:lpstr>Activity Diagram HR – Add Student</vt:lpstr>
      <vt:lpstr>Activity Diagram HR – Delete Student</vt:lpstr>
      <vt:lpstr>Activity Diagram HR – Update Student</vt:lpstr>
      <vt:lpstr>Activity Diagram Mentor – Login</vt:lpstr>
      <vt:lpstr>Activity Diagram Mentor – Add Lesson</vt:lpstr>
      <vt:lpstr>Activity Diagram Mentor – Update Lesson</vt:lpstr>
      <vt:lpstr>Activity Diagram Mentor – Delete Lesson</vt:lpstr>
      <vt:lpstr>Activity Diagram Mentor – Add Schedule</vt:lpstr>
      <vt:lpstr>Activity Diagram Mentor – Update Schedule</vt:lpstr>
      <vt:lpstr>Activity Diagram Mentor – Delete Schedule</vt:lpstr>
      <vt:lpstr>Activity Diagram Mentor – Add Score</vt:lpstr>
      <vt:lpstr>Activity Diagram Mentor – Update Score</vt:lpstr>
      <vt:lpstr>Activity Diagram Mentor – Delete Score</vt:lpstr>
      <vt:lpstr>Activity Diagram Student – Login</vt:lpstr>
      <vt:lpstr>Activity Diagram Student – Update Profile</vt:lpstr>
      <vt:lpstr>Activity Diagram Student – Add Error Bank</vt:lpstr>
      <vt:lpstr>Activity Diagram Student – Update Error Bank</vt:lpstr>
      <vt:lpstr>Activity Diagram Student – Delete Error Bank</vt:lpstr>
      <vt:lpstr>Activity Diagram Student – Delete Error Bank</vt:lpstr>
      <vt:lpstr>Bootcamp Management App</vt:lpstr>
      <vt:lpstr>Thankyou.. Any question or suggestion?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Management Bootcamp</dc:title>
  <dc:creator>Windows User</dc:creator>
  <cp:lastModifiedBy>Windows User</cp:lastModifiedBy>
  <cp:revision>19</cp:revision>
  <dcterms:created xsi:type="dcterms:W3CDTF">2019-02-04T01:18:21Z</dcterms:created>
  <dcterms:modified xsi:type="dcterms:W3CDTF">2019-02-04T03:13:21Z</dcterms:modified>
</cp:coreProperties>
</file>