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94" r:id="rId6"/>
    <p:sldId id="260" r:id="rId7"/>
    <p:sldId id="295" r:id="rId8"/>
    <p:sldId id="296" r:id="rId9"/>
    <p:sldId id="297" r:id="rId10"/>
    <p:sldId id="298" r:id="rId11"/>
    <p:sldId id="299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Impact" panose="020B0806030902050204" pitchFamily="3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AFB215-AAE0-4138-B947-B5177A11051F}">
  <a:tblStyle styleId="{C8AFB215-AAE0-4138-B947-B5177A110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65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8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1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57939" y="265797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WHITEBOX TESTING </a:t>
            </a:r>
            <a:br>
              <a:rPr lang="en-ID" sz="3200" dirty="0"/>
            </a:br>
            <a:r>
              <a:rPr lang="en-ID" sz="3200" dirty="0"/>
              <a:t>UNIT TESTING</a:t>
            </a:r>
            <a:br>
              <a:rPr lang="en-ID" sz="3200" dirty="0"/>
            </a:br>
            <a:r>
              <a:rPr lang="en-ID" sz="3200" dirty="0"/>
              <a:t>CI/CD pada Python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57939" y="3391053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Moh Iqbal Keliandan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201011400387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UTS Testing QA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B9C0AA3-3489-AF75-12F6-A0A882DFB81D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GB" dirty="0"/>
              <a:t>KESIMPULAN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F2CC8-6D72-4847-6695-237C62D8E375}"/>
              </a:ext>
            </a:extLst>
          </p:cNvPr>
          <p:cNvSpPr txBox="1"/>
          <p:nvPr/>
        </p:nvSpPr>
        <p:spPr>
          <a:xfrm>
            <a:off x="1768078" y="1251150"/>
            <a:ext cx="5607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ID" sz="1600" dirty="0"/>
            </a:b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Whitebox testing dan unit testing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teknik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krusial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menjamin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keandalan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. CI/CD (Continuous Integration/Continuous Deployment)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pendekatan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otomatisasi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mendukung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penerapan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whitebox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dan unit testing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bersama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proses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pengiriman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77662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9D9D5F-A0DE-C017-5592-89E8F6D8837F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2268450"/>
            <a:ext cx="8520600" cy="606600"/>
          </a:xfrm>
        </p:spPr>
        <p:txBody>
          <a:bodyPr/>
          <a:lstStyle/>
          <a:p>
            <a:r>
              <a:rPr lang="en-GB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547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MATERI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35455" y="21860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Pendahuluan</a:t>
            </a:r>
            <a:endParaRPr sz="16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29268" y="30466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/>
              <a:t>Testing Whitebox</a:t>
            </a:r>
            <a:endParaRPr sz="16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44025" y="22090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Overpass Mono"/>
              </a:rPr>
              <a:t>Unit Testing</a:t>
            </a: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374268" y="31012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CI/CD</a:t>
            </a: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4862" y="705692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err="1"/>
              <a:t>Pendahuluan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4862" y="1395327"/>
            <a:ext cx="3457500" cy="3415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Unit testing </a:t>
            </a:r>
            <a:r>
              <a:rPr lang="en-GB" sz="1200" dirty="0" err="1"/>
              <a:t>adalah</a:t>
            </a:r>
            <a:r>
              <a:rPr lang="en-GB" sz="1200" dirty="0"/>
              <a:t> salah </a:t>
            </a:r>
            <a:r>
              <a:rPr lang="en-GB" sz="1200" dirty="0" err="1"/>
              <a:t>satu</a:t>
            </a:r>
            <a:r>
              <a:rPr lang="en-GB" sz="1200" dirty="0"/>
              <a:t> </a:t>
            </a:r>
            <a:r>
              <a:rPr lang="en-GB" sz="1200" dirty="0" err="1"/>
              <a:t>jenis</a:t>
            </a:r>
            <a:r>
              <a:rPr lang="en-GB" sz="1200" dirty="0"/>
              <a:t> </a:t>
            </a:r>
            <a:r>
              <a:rPr lang="en-GB" sz="1200" dirty="0" err="1"/>
              <a:t>whitebox</a:t>
            </a:r>
            <a:r>
              <a:rPr lang="en-GB" sz="1200" dirty="0"/>
              <a:t> testing yang </a:t>
            </a:r>
            <a:r>
              <a:rPr lang="en-GB" sz="1200" dirty="0" err="1"/>
              <a:t>fokus</a:t>
            </a:r>
            <a:r>
              <a:rPr lang="en-GB" sz="1200" dirty="0"/>
              <a:t> pada </a:t>
            </a:r>
            <a:r>
              <a:rPr lang="en-GB" sz="1200" dirty="0" err="1"/>
              <a:t>pengujian</a:t>
            </a:r>
            <a:r>
              <a:rPr lang="en-GB" sz="1200" dirty="0"/>
              <a:t> unit-unit </a:t>
            </a:r>
            <a:r>
              <a:rPr lang="en-GB" sz="1200" dirty="0" err="1"/>
              <a:t>kecil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kode</a:t>
            </a:r>
            <a:r>
              <a:rPr lang="en-GB" sz="1200" dirty="0"/>
              <a:t> program, </a:t>
            </a:r>
            <a:r>
              <a:rPr lang="en-GB" sz="1200" dirty="0" err="1"/>
              <a:t>seperti</a:t>
            </a:r>
            <a:r>
              <a:rPr lang="en-GB" sz="1200" dirty="0"/>
              <a:t> </a:t>
            </a:r>
            <a:r>
              <a:rPr lang="en-GB" sz="1200" dirty="0" err="1"/>
              <a:t>fungsi</a:t>
            </a:r>
            <a:r>
              <a:rPr lang="en-GB" sz="1200" dirty="0"/>
              <a:t> </a:t>
            </a:r>
            <a:r>
              <a:rPr lang="en-GB" sz="1200" dirty="0" err="1"/>
              <a:t>atau</a:t>
            </a:r>
            <a:r>
              <a:rPr lang="en-GB" sz="1200" dirty="0"/>
              <a:t> </a:t>
            </a:r>
            <a:r>
              <a:rPr lang="en-GB" sz="1200" dirty="0" err="1"/>
              <a:t>metode</a:t>
            </a:r>
            <a:r>
              <a:rPr lang="en-GB" sz="1200" dirty="0"/>
              <a:t>. Unit testing </a:t>
            </a:r>
            <a:r>
              <a:rPr lang="en-GB" sz="1200" dirty="0" err="1"/>
              <a:t>dilakukan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memastikan</a:t>
            </a:r>
            <a:r>
              <a:rPr lang="en-GB" sz="1200" dirty="0"/>
              <a:t> </a:t>
            </a:r>
            <a:r>
              <a:rPr lang="en-GB" sz="1200" dirty="0" err="1"/>
              <a:t>bahwa</a:t>
            </a:r>
            <a:r>
              <a:rPr lang="en-GB" sz="1200" dirty="0"/>
              <a:t> unit-unit </a:t>
            </a:r>
            <a:r>
              <a:rPr lang="en-GB" sz="1200" dirty="0" err="1"/>
              <a:t>tersebut</a:t>
            </a:r>
            <a:r>
              <a:rPr lang="en-GB" sz="1200" dirty="0"/>
              <a:t> </a:t>
            </a:r>
            <a:r>
              <a:rPr lang="en-GB" sz="1200" dirty="0" err="1"/>
              <a:t>berfungsi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benar</a:t>
            </a:r>
            <a:r>
              <a:rPr lang="en-GB" sz="1200" dirty="0"/>
              <a:t> dan </a:t>
            </a:r>
            <a:r>
              <a:rPr lang="en-GB" sz="1200" dirty="0" err="1"/>
              <a:t>memberikan</a:t>
            </a:r>
            <a:r>
              <a:rPr lang="en-GB" sz="1200" dirty="0"/>
              <a:t> </a:t>
            </a:r>
            <a:r>
              <a:rPr lang="en-GB" sz="1200" dirty="0" err="1"/>
              <a:t>hasil</a:t>
            </a:r>
            <a:r>
              <a:rPr lang="en-GB" sz="1200" dirty="0"/>
              <a:t> yang </a:t>
            </a:r>
            <a:r>
              <a:rPr lang="en-GB" sz="1200" dirty="0" err="1"/>
              <a:t>diharapkan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Whitebox testing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adalah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metode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pengujian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perangkat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lunak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yang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melibatkan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pemahaman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dan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pemeriksaan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terhadap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struktur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internal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kode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program.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Tujuan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dari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whitebox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testing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adalah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untuk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memastikan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bahwa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semua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bagian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kode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telah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diuji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dengan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baik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dan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memastikan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bahwa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semua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jalur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logika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telah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dijalankan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dengan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200" b="0" i="0" dirty="0" err="1">
                <a:solidFill>
                  <a:srgbClr val="F8F8F8"/>
                </a:solidFill>
                <a:effectLst/>
                <a:latin typeface="Inter"/>
              </a:rPr>
              <a:t>benar</a:t>
            </a:r>
            <a:r>
              <a:rPr lang="en-ID" sz="1200" b="0" i="0" dirty="0">
                <a:solidFill>
                  <a:srgbClr val="F8F8F8"/>
                </a:solidFill>
                <a:effectLst/>
                <a:latin typeface="Inter"/>
              </a:rPr>
              <a:t>.</a:t>
            </a:r>
            <a:endParaRPr lang="en-GB" sz="12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31229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926126" y="3192350"/>
            <a:ext cx="268146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Pendahuluan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WHITE BOX TESTING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3F223-37B8-AB4D-FF85-C3ACA6D5C708}"/>
              </a:ext>
            </a:extLst>
          </p:cNvPr>
          <p:cNvSpPr txBox="1"/>
          <p:nvPr/>
        </p:nvSpPr>
        <p:spPr>
          <a:xfrm>
            <a:off x="1364457" y="1605850"/>
            <a:ext cx="329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Pemeriksaan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whitebox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dilakukan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analisis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terperinci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terhadap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kode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program.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Tujuannya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memastikan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bahwa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program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sesuai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spesifikasi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telah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+mj-lt"/>
              </a:rPr>
              <a:t>ditetapkan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+mj-lt"/>
              </a:rPr>
              <a:t>. 	</a:t>
            </a:r>
            <a:endParaRPr lang="en-ID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48E35-F51E-C4EB-3055-9CFC92C32BEC}"/>
              </a:ext>
            </a:extLst>
          </p:cNvPr>
          <p:cNvSpPr txBox="1"/>
          <p:nvPr/>
        </p:nvSpPr>
        <p:spPr>
          <a:xfrm>
            <a:off x="5336381" y="1605850"/>
            <a:ext cx="28217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Whitebox testing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teknik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seperti</a:t>
            </a:r>
            <a:r>
              <a:rPr lang="en-ID" dirty="0">
                <a:solidFill>
                  <a:schemeClr val="bg1"/>
                </a:solidFill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bg1"/>
                </a:solidFill>
              </a:rPr>
              <a:t>Path testing: </a:t>
            </a:r>
            <a:r>
              <a:rPr lang="en-ID" dirty="0" err="1">
                <a:solidFill>
                  <a:schemeClr val="bg1"/>
                </a:solidFill>
              </a:rPr>
              <a:t>Mencoba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jalur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eksekusi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mungkin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program.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bg1"/>
                </a:solidFill>
              </a:rPr>
              <a:t>Boundary testing: </a:t>
            </a:r>
            <a:r>
              <a:rPr lang="en-ID" dirty="0" err="1">
                <a:solidFill>
                  <a:schemeClr val="bg1"/>
                </a:solidFill>
              </a:rPr>
              <a:t>Menguji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nilai-nilai</a:t>
            </a:r>
            <a:r>
              <a:rPr lang="en-ID" dirty="0">
                <a:solidFill>
                  <a:schemeClr val="bg1"/>
                </a:solidFill>
              </a:rPr>
              <a:t> batas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input dan output program.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bg1"/>
                </a:solidFill>
              </a:rPr>
              <a:t>Decision testing: </a:t>
            </a:r>
            <a:r>
              <a:rPr lang="en-ID" dirty="0" err="1">
                <a:solidFill>
                  <a:schemeClr val="bg1"/>
                </a:solidFill>
              </a:rPr>
              <a:t>Menguji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keputusan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dibuat</a:t>
            </a:r>
            <a:r>
              <a:rPr lang="en-ID" dirty="0">
                <a:solidFill>
                  <a:schemeClr val="bg1"/>
                </a:solidFill>
              </a:rPr>
              <a:t> oleh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UNIT TESTING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3F223-37B8-AB4D-FF85-C3ACA6D5C708}"/>
              </a:ext>
            </a:extLst>
          </p:cNvPr>
          <p:cNvSpPr txBox="1"/>
          <p:nvPr/>
        </p:nvSpPr>
        <p:spPr>
          <a:xfrm>
            <a:off x="1114425" y="1491550"/>
            <a:ext cx="6915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Unit testing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suatu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teknik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pengujian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fokus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pada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pengujian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bagian-bagian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kecil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program. Bagian-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bagian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umumnya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terdiri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fungsi-fungsi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kelas-kelas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Tujuan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utama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unit testing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menegaskan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bahwa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setiap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unit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beroperasi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tepat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</a:rPr>
              <a:t>sesuai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en-ID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4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IMPLEMENTASI</a:t>
            </a:r>
            <a:br>
              <a:rPr lang="en-GB" dirty="0"/>
            </a:br>
            <a:r>
              <a:rPr lang="en-GB" dirty="0"/>
              <a:t>WHITE BOX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Gambar </a:t>
            </a:r>
            <a:r>
              <a:rPr lang="en-GB" dirty="0" err="1">
                <a:solidFill>
                  <a:srgbClr val="FFFFFF"/>
                </a:solidFill>
              </a:rPr>
              <a:t>disamping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adalah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contoh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perhitungan</a:t>
            </a:r>
            <a:r>
              <a:rPr lang="en-GB" dirty="0">
                <a:solidFill>
                  <a:srgbClr val="FFFFFF"/>
                </a:solidFill>
              </a:rPr>
              <a:t> dan </a:t>
            </a:r>
            <a:r>
              <a:rPr lang="en-GB" dirty="0" err="1">
                <a:solidFill>
                  <a:srgbClr val="FFFFFF"/>
                </a:solidFill>
              </a:rPr>
              <a:t>pengimplementasian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dari</a:t>
            </a:r>
            <a:r>
              <a:rPr lang="en-GB" dirty="0">
                <a:solidFill>
                  <a:srgbClr val="FFFFFF"/>
                </a:solidFill>
              </a:rPr>
              <a:t> WHITE BOX  </a:t>
            </a:r>
            <a:r>
              <a:rPr lang="en-GB" dirty="0" err="1">
                <a:solidFill>
                  <a:srgbClr val="FFFFFF"/>
                </a:solidFill>
              </a:rPr>
              <a:t>dimana</a:t>
            </a:r>
            <a:r>
              <a:rPr lang="en-GB" dirty="0">
                <a:solidFill>
                  <a:srgbClr val="FFFFFF"/>
                </a:solidFill>
              </a:rPr>
              <a:t> file </a:t>
            </a:r>
            <a:r>
              <a:rPr lang="en-GB" dirty="0" err="1">
                <a:solidFill>
                  <a:srgbClr val="FFFFFF"/>
                </a:solidFill>
              </a:rPr>
              <a:t>tersebut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berada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dalam</a:t>
            </a:r>
            <a:r>
              <a:rPr lang="en-GB" dirty="0">
                <a:solidFill>
                  <a:srgbClr val="FFFFFF"/>
                </a:solidFill>
              </a:rPr>
              <a:t> calc.py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B195A8-6B3E-BD1E-7746-6DE74B34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00175"/>
            <a:ext cx="41656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IMPLEMENTASI</a:t>
            </a:r>
            <a:br>
              <a:rPr lang="en-GB" dirty="0"/>
            </a:br>
            <a:r>
              <a:rPr lang="en-GB" dirty="0"/>
              <a:t>UNIT TEST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Gambar di </a:t>
            </a:r>
            <a:r>
              <a:rPr lang="en-GB" dirty="0" err="1">
                <a:solidFill>
                  <a:srgbClr val="FFFFFF"/>
                </a:solidFill>
              </a:rPr>
              <a:t>samping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adalah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contoh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perhitungan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matematika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sederhana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menggunakan</a:t>
            </a:r>
            <a:r>
              <a:rPr lang="en-GB" dirty="0">
                <a:solidFill>
                  <a:srgbClr val="FFFFFF"/>
                </a:solidFill>
              </a:rPr>
              <a:t> python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B195A8-6B3E-BD1E-7746-6DE74B34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6400" y="1400175"/>
            <a:ext cx="4165600" cy="2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4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CI/CD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3F223-37B8-AB4D-FF85-C3ACA6D5C708}"/>
              </a:ext>
            </a:extLst>
          </p:cNvPr>
          <p:cNvSpPr txBox="1"/>
          <p:nvPr/>
        </p:nvSpPr>
        <p:spPr>
          <a:xfrm>
            <a:off x="1114425" y="1491550"/>
            <a:ext cx="6915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CI/CD (Continuous Integration/Continuous Delivery)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adalah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praktik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dalam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pengembangan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perangkat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lunak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yang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bertujuan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untuk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meningkatkan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efisiensi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,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kecepatan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, dan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kualitas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pengiriman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perangkat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lunak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. CI/CD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melibatkan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otomatisasi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dalam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proses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pengembangan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,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pengujian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, dan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pengiriman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perangkat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lunak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secara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 </a:t>
            </a:r>
            <a:r>
              <a:rPr lang="en-ID" sz="1600" b="0" i="0" dirty="0" err="1">
                <a:solidFill>
                  <a:srgbClr val="F8F8F8"/>
                </a:solidFill>
                <a:effectLst/>
                <a:latin typeface="Inter"/>
              </a:rPr>
              <a:t>berkelanjutan</a:t>
            </a:r>
            <a:r>
              <a:rPr lang="en-ID" sz="1600" b="0" i="0" dirty="0">
                <a:solidFill>
                  <a:srgbClr val="F8F8F8"/>
                </a:solidFill>
                <a:effectLst/>
                <a:latin typeface="Inter"/>
              </a:rPr>
              <a:t>.</a:t>
            </a:r>
            <a:endParaRPr lang="en-ID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4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F1DF339-153D-C150-D97A-D8B801DDA816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n-GB" dirty="0"/>
              <a:t>Cara </a:t>
            </a:r>
            <a:r>
              <a:rPr lang="en-GB" dirty="0" err="1"/>
              <a:t>konfigurasi</a:t>
            </a:r>
            <a:r>
              <a:rPr lang="en-GB" dirty="0"/>
              <a:t> CI/CD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44AC59-D33B-6CBE-5933-0E73DBCAA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1" r="29267"/>
          <a:stretch/>
        </p:blipFill>
        <p:spPr>
          <a:xfrm>
            <a:off x="657808" y="1292184"/>
            <a:ext cx="1904174" cy="1821804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706315-2EC9-2159-1772-B8BE7A65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89" y="1394285"/>
            <a:ext cx="3044549" cy="1712559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C2E762-BC5B-69AB-953B-76354F3C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45" y="1473790"/>
            <a:ext cx="2408755" cy="1633054"/>
          </a:xfrm>
          <a:prstGeom prst="round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BC2342-1840-9BDC-85E3-D35232427240}"/>
              </a:ext>
            </a:extLst>
          </p:cNvPr>
          <p:cNvSpPr txBox="1"/>
          <p:nvPr/>
        </p:nvSpPr>
        <p:spPr>
          <a:xfrm>
            <a:off x="702638" y="3250407"/>
            <a:ext cx="1814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Drag file UTS </a:t>
            </a:r>
            <a:r>
              <a:rPr lang="en-GB" sz="1100" dirty="0" err="1">
                <a:solidFill>
                  <a:schemeClr val="bg1"/>
                </a:solidFill>
              </a:rPr>
              <a:t>ke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dalam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github</a:t>
            </a:r>
            <a:endParaRPr lang="en-ID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A74A7-0BE2-E191-71A5-8C9A4A01880E}"/>
              </a:ext>
            </a:extLst>
          </p:cNvPr>
          <p:cNvSpPr txBox="1"/>
          <p:nvPr/>
        </p:nvSpPr>
        <p:spPr>
          <a:xfrm>
            <a:off x="2206763" y="324240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 err="1">
                <a:solidFill>
                  <a:schemeClr val="bg1"/>
                </a:solidFill>
              </a:rPr>
              <a:t>Setelah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klik</a:t>
            </a:r>
            <a:r>
              <a:rPr lang="en-GB" sz="1400" dirty="0">
                <a:solidFill>
                  <a:schemeClr val="bg1"/>
                </a:solidFill>
              </a:rPr>
              <a:t> “action”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Pilih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tampilan</a:t>
            </a:r>
            <a:r>
              <a:rPr lang="en-GB" sz="1400" dirty="0">
                <a:solidFill>
                  <a:schemeClr val="bg1"/>
                </a:solidFill>
              </a:rPr>
              <a:t> “Phyton </a:t>
            </a:r>
            <a:r>
              <a:rPr lang="en-GB" sz="1400" dirty="0" err="1">
                <a:solidFill>
                  <a:schemeClr val="bg1"/>
                </a:solidFill>
              </a:rPr>
              <a:t>Aplication</a:t>
            </a:r>
            <a:r>
              <a:rPr lang="en-GB" sz="1400" dirty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BD8C7-835C-7BCA-A165-1F73BE419CAF}"/>
              </a:ext>
            </a:extLst>
          </p:cNvPr>
          <p:cNvSpPr txBox="1"/>
          <p:nvPr/>
        </p:nvSpPr>
        <p:spPr>
          <a:xfrm>
            <a:off x="5341922" y="32042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Pada </a:t>
            </a:r>
            <a:r>
              <a:rPr lang="en-GB" sz="1400" dirty="0" err="1">
                <a:solidFill>
                  <a:schemeClr val="bg1"/>
                </a:solidFill>
              </a:rPr>
              <a:t>tampilan</a:t>
            </a:r>
            <a:r>
              <a:rPr lang="en-GB" sz="1400" dirty="0">
                <a:solidFill>
                  <a:schemeClr val="bg1"/>
                </a:solidFill>
              </a:rPr>
              <a:t> di </a:t>
            </a:r>
            <a:r>
              <a:rPr lang="en-GB" sz="1400" dirty="0" err="1">
                <a:solidFill>
                  <a:schemeClr val="bg1"/>
                </a:solidFill>
              </a:rPr>
              <a:t>atas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Klik</a:t>
            </a:r>
            <a:r>
              <a:rPr lang="en-GB" dirty="0">
                <a:solidFill>
                  <a:schemeClr val="bg1"/>
                </a:solidFill>
              </a:rPr>
              <a:t> “commit changes”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1654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On-screen Show (16:9)</PresentationFormat>
  <Paragraphs>43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Roboto Black</vt:lpstr>
      <vt:lpstr>Bree Serif</vt:lpstr>
      <vt:lpstr>Arial</vt:lpstr>
      <vt:lpstr>Roboto Mono Thin</vt:lpstr>
      <vt:lpstr>Söhne</vt:lpstr>
      <vt:lpstr>Wingdings</vt:lpstr>
      <vt:lpstr>Impact</vt:lpstr>
      <vt:lpstr>Inter</vt:lpstr>
      <vt:lpstr>Roboto Light</vt:lpstr>
      <vt:lpstr>WEB PROPOSAL</vt:lpstr>
      <vt:lpstr>WHITEBOX TESTING  UNIT TESTING CI/CD pada Python</vt:lpstr>
      <vt:lpstr>TABLE OF MATERI</vt:lpstr>
      <vt:lpstr>Pendahuluan</vt:lpstr>
      <vt:lpstr>WHITE BOX TESTING</vt:lpstr>
      <vt:lpstr>UNIT TESTING</vt:lpstr>
      <vt:lpstr>IMPLEMENTASI WHITE BOX</vt:lpstr>
      <vt:lpstr>IMPLEMENTASI UNIT TEST</vt:lpstr>
      <vt:lpstr>CI/CD</vt:lpstr>
      <vt:lpstr>Cara konfigurasi CI/CD</vt:lpstr>
      <vt:lpstr>KESIMPULAN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 UNIT TESTING CI/CD pada Python</dc:title>
  <dc:creator>Iqbal</dc:creator>
  <cp:lastModifiedBy>Iqbal</cp:lastModifiedBy>
  <cp:revision>1</cp:revision>
  <dcterms:modified xsi:type="dcterms:W3CDTF">2023-10-31T16:15:42Z</dcterms:modified>
</cp:coreProperties>
</file>