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1.xml" ContentType="application/inkml+xml"/>
  <Override PartName="/ppt/notesSlides/notesSlide22.xml" ContentType="application/vnd.openxmlformats-officedocument.presentationml.notesSlide+xml"/>
  <Override PartName="/ppt/ink/ink2.xml" ContentType="application/inkml+xml"/>
  <Override PartName="/ppt/notesSlides/notesSlide23.xml" ContentType="application/vnd.openxmlformats-officedocument.presentationml.notesSlide+xml"/>
  <Override PartName="/ppt/ink/ink3.xml" ContentType="application/inkml+xml"/>
  <Override PartName="/ppt/notesSlides/notesSlide24.xml" ContentType="application/vnd.openxmlformats-officedocument.presentationml.notesSlide+xml"/>
  <Override PartName="/ppt/ink/ink4.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5.xml" ContentType="application/inkml+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ink/ink6.xml" ContentType="application/inkml+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34.xml" ContentType="application/vnd.openxmlformats-officedocument.presentationml.notesSlide+xml"/>
  <Override PartName="/ppt/ink/ink11.xml" ContentType="application/inkml+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ink/ink12.xml" ContentType="application/inkml+xml"/>
  <Override PartName="/ppt/notesSlides/notesSlide40.xml" ContentType="application/vnd.openxmlformats-officedocument.presentationml.notesSlide+xml"/>
  <Override PartName="/ppt/ink/ink13.xml" ContentType="application/inkml+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ink/ink14.xml" ContentType="application/inkml+xml"/>
  <Override PartName="/ppt/notesSlides/notesSlide47.xml" ContentType="application/vnd.openxmlformats-officedocument.presentationml.notesSlide+xml"/>
  <Override PartName="/ppt/ink/ink15.xml" ContentType="application/inkml+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ink/ink16.xml" ContentType="application/inkml+xml"/>
  <Override PartName="/ppt/notesSlides/notesSlide56.xml" ContentType="application/vnd.openxmlformats-officedocument.presentationml.notesSlide+xml"/>
  <Override PartName="/ppt/ink/ink17.xml" ContentType="application/inkml+xml"/>
  <Override PartName="/ppt/notesSlides/notesSlide57.xml" ContentType="application/vnd.openxmlformats-officedocument.presentationml.notesSlide+xml"/>
  <Override PartName="/ppt/ink/ink18.xml" ContentType="application/inkml+xml"/>
  <Override PartName="/ppt/notesSlides/notesSlide58.xml" ContentType="application/vnd.openxmlformats-officedocument.presentationml.notesSlide+xml"/>
  <Override PartName="/ppt/ink/ink19.xml" ContentType="application/inkml+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ink/ink20.xml" ContentType="application/inkml+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ink/ink21.xml" ContentType="application/inkml+xml"/>
  <Override PartName="/ppt/notesSlides/notesSlide64.xml" ContentType="application/vnd.openxmlformats-officedocument.presentationml.notesSlide+xml"/>
  <Override PartName="/ppt/ink/ink22.xml" ContentType="application/inkml+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9" r:id="rId22"/>
    <p:sldId id="275" r:id="rId23"/>
    <p:sldId id="278" r:id="rId24"/>
    <p:sldId id="280" r:id="rId25"/>
    <p:sldId id="281" r:id="rId26"/>
    <p:sldId id="283" r:id="rId27"/>
    <p:sldId id="282" r:id="rId28"/>
    <p:sldId id="284" r:id="rId29"/>
    <p:sldId id="286" r:id="rId30"/>
    <p:sldId id="285" r:id="rId31"/>
    <p:sldId id="287" r:id="rId32"/>
    <p:sldId id="290" r:id="rId33"/>
    <p:sldId id="288" r:id="rId34"/>
    <p:sldId id="289" r:id="rId35"/>
    <p:sldId id="291" r:id="rId36"/>
    <p:sldId id="293" r:id="rId37"/>
    <p:sldId id="292" r:id="rId38"/>
    <p:sldId id="294" r:id="rId39"/>
    <p:sldId id="295" r:id="rId40"/>
    <p:sldId id="296" r:id="rId41"/>
    <p:sldId id="297" r:id="rId42"/>
    <p:sldId id="298" r:id="rId43"/>
    <p:sldId id="299" r:id="rId44"/>
    <p:sldId id="300" r:id="rId45"/>
    <p:sldId id="302" r:id="rId46"/>
    <p:sldId id="303" r:id="rId47"/>
    <p:sldId id="301"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8" r:id="rId61"/>
    <p:sldId id="316" r:id="rId62"/>
    <p:sldId id="319" r:id="rId63"/>
    <p:sldId id="320" r:id="rId64"/>
    <p:sldId id="317" r:id="rId6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67" roundtripDataSignature="AMtx7mhYljfjoDiTAgVuqmz2Bblo7Zp2v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6" autoAdjust="0"/>
    <p:restoredTop sz="94660"/>
  </p:normalViewPr>
  <p:slideViewPr>
    <p:cSldViewPr snapToGrid="0">
      <p:cViewPr varScale="1">
        <p:scale>
          <a:sx n="86" d="100"/>
          <a:sy n="86" d="100"/>
        </p:scale>
        <p:origin x="114"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7-13T13:47:14.213"/>
    </inkml:context>
    <inkml:brush xml:id="br0">
      <inkml:brushProperty name="width" value="0.05292" units="cm"/>
      <inkml:brushProperty name="height" value="0.05292" units="cm"/>
      <inkml:brushProperty name="color" value="#00B0F0"/>
    </inkml:brush>
  </inkml:definitions>
  <inkml:trace contextRef="#ctx0" brushRef="#br0">7441 5358 0,'0'99'47,"0"-74"-47,0 24 15,0 1-15,0 0 16,0-26-16,0 26 15,0-25-15,0 24 16,0-24-16,0 25 16,0-25-16,0 0 15,0 24-15,0-24 32,0 0-17,0 0-15,0-1 31,0 1 16,0 0-31,0 25 0,0-26-16,0 1 15,0 0-15,0 0 16,25 24 31,-25 1-32,0 0-15,0-1 16,75-24 93,-26 0-93,-24-25-16,0 0 16,0 0-16,-1 0 31,51 0-16,-26 0 1,1 0-16,24 0 16,-49 0-1,0 0 1,0 0-16,25 0 16,-26 0-1,51 0-15,-26 0 16,51 0-16,-76 0 15,1 0-15,25 0 16,-25 0-16,-1 0 16,1 0-1,25 0 1,-25 0 0,24 0-1,26 0-15,24 25 16,-74-25-16,24 0 15,-24 0-15,0 24 16,0-24-16,-25 25 16,24-25-1,26 25-15,-25-25 16,25 0-16,-26 0 16,1 0 30,99 25-46,-49 24 16,49-49-16,0 25 16,-50-25-16,0 0 15,1 0-15,-50 0 16,49 0-16,-49 0 16,0 0-16,24 25 15,26-25 1,-1 0-16,1 0 15,-26 0-15,26 0 16,-26 0-16,1 0 16,24 0-16,-24 0 15,-1 0-15,26 0 16,-1 0-16,25 0 16,-24 0-16,-1 0 15,1 0-15,-1 0 16,25 0-16,-24 0 15,-1 0-15,25 0 16,-49 0-16,24 0 16,1 0-16,-26 0 15,1 0-15,-25 0 16,24 0 0,-24 0-16,50 0 15,-26 0 1,-24 0-16,0 0 15,24 0-15,-24 0 16,0-25 0,25 25-1,-1 0-15,1 0 16,24 0-16,-24 0 16,0 0-16,-1 0 15,1 0-15,-1 0 16,26 0-16,-50 0 15,74 0-15,-25 0 16,50 0-16,0 0 16,75 0-16,-75 0 15,-25-25-15,0 1 16,0 24-16,1-50 16,24 50-16,49 0 15,26 0-15,74 0 16,-50 0-16,-50 0 15,-49-25-15,50 0 16,-99 25 0,73 0-16,-24-49 15,0 24-15,-49 25 16,-26-25-16,51 25 16,-26 0-16,-24-25 15,-26 25-15,26 0 16,-50-24-16,25 24 15,0-25-15,24 25 16,1 0-16,0 0 16,49 0-16,-25 0 15,25 0-15,-49 0 16,49 0-16,-24 0 16,-26 0-16,-24 0 15,25 0-15,-26 0 16,1 0-16,50 0 15,-26 0-15,1 0 16,24 0-16,1 0 16,-51 0-16,26 0 15,0 0-15,-1 0 16,-24 0-16,50 0 16,-26 0-1,-24 0 1,49 0-16,-24 0 15,-25 0-15,0 0 16,-1 0-16,26 0 16,-25 0-16,24 25 15,1-25-15,24 0 16,1 0-16,-1 0 16,-49 24-16,25-24 15,-26 0-15,1 0 16,0 0 15,74 0-15,-49 0-16,49 0 15,-24 0-15,-26 0 16,-24 0-16,0 0 16,0 0 15,24 0-16,1 0-15,-25 0 16,24 0 0,1 0-1,-1 0 1,-24 0 15,-25-24 0,0-26-15,0 0 0,0 1-16,0 24 15,0-25-15,0-24 16,0 49-16,0-49 16,0 24-16,0 1 15,-25 24 1,25-25-16,0 25 0,0-24 15,0 24-15,0 0 32,0 0 46,0 0-78,0 1 15,-24-1-15,24-25 16,0 1 0,0 24-1,-25-25-15,0 1 16,25 24-16,0 0 16,-25 25-16,25-25 31,-25 25 78,1 0-93,-1 0-16,-50 0 15,1 0-15,0 0 16,-1 0-16,-24 0 16,49 0-16,-24 0 15,-1 0-15,1 0 16,49 0-16,-49 0 16,49 0-16,0 0 15,0 0 1,1 0-16,-51 0 0,50 0 15,-49 0 1,0 0-16,-50-49 16,24 49-16,76 0 15,-51 0-15,1 0 16,-26 0-16,76 0 16,-51-25-16,1 25 15,24 0 1,1 0-16,-26 0 15,50 0-15,-74 0 16,50 0-16,-1 0 16,-24 0-16,-1 0 15,1 0-15,24 0 16,-24 0-16,-1 0 16,26 0-16,-51 0 15,51 0-15,-50 0 16,49 0-16,-24 0 15,-26 0-15,1 0 16,25 0-16,-25 0 16,49 0-16,25 0 15,-24 0 1,-1 0-16,-24 0 16,49 0-16,-25 0 15,0 0-15,1 0 16,24 0-16,-25 0 15,-24 0-15,24 0 16,26 0-16,-51 0 16,26 0-16,24 0 15,-25 0-15,25 0 16,-49 0-16,0 0 16,-1 0-16,1 0 15,24 0 1,25 0-16,-24 0 0,24 0 15,0 0-15,0 0 16,0 0-16,-24 0 16,-1 0-16,-24 0 15,-25 0-15,24 0 16,-24 0-16,0 0 16,24 25-16,-24-25 15,50 0-15,-26 24 16,1-24-16,49 25 15,-74-25-15,74 0 16,-25 25 0,1-25-16,-1 0 15,-24 25-15,-26-25 16,26 0-16,24 0 16,-24 25-16,0-25 15,-1 0-15,1 0 16,-1 0-16,1 0 15,0 0-15,49 0 16,-25 0-16,0 0 16,-24 0-16,-25 49 15,24-24-15,1-25 16,24 0-16,1 0 16,24 0-16,-74 0 15,49 0-15,1 0 16,-26 0-16,26 0 15,24 0-15,0 0 16,-49 0-16,-1 0 16,1 0-16,24 0 15,-24 0-15,-26 0 16,1 0-16,25 0 16,-25 0-16,49 0 15,-24 0-15,24 0 16,25 0-1,-24 0-15,-1 0 16,-24 0-16,-1 0 16,26 0-16,-76 0 15,1 0-15,50 0 16,0 0-16,-1 0 16,50 0-16,-49 0 15,24 0-15,26 0 16,-26 0-1,25 0-15,-49 0 16,49 0-16,-25 0 16,26 0-16,-26 0 15,25 0-15,0 0 16,-24 0-16,-1 0 16,-24 0-16,-1 0 15,1 0-15,-1 0 16,-24-25-16,0 0 15,-25 25-15,25-24 16,24-1-16,26 25 16,-1 0-1,25 0 1,1-25-16,-51 0 31,25 25 16,26 0-47,-1 0 16,-50 0-1,26-49-15,24 49 16,-25 0-16,26 0 16,-26 0-1,25 0 1,-24 0-1,24 0 1,0 0 0,0 0-1,0 0 1,1 0 31,-1 24-32,25 1 1,-25 0 15</inkml:trace>
  <inkml:trace contextRef="#ctx0" brushRef="#br0" timeOffset="15400.17">7590 10021 0,'0'25'47,"0"149"-47,0-125 15,0 50-15,0-24 16,0-1-16,0 50 16,25-49-16,-25 24 15,50-50-15,-50 51 16,0-51-16,0 1 15,0-1 1,0-24-16,0 50 16,0-26-1,0-24-15,0 0 16,0 25-16,0-26 16,0 1-16,0 0 15,0 25-15,0-1 16,0 1-1,0-25 48</inkml:trace>
  <inkml:trace contextRef="#ctx0" brushRef="#br0" timeOffset="17679.3">7590 9897 0,'0'-25'47,"124"25"-47,-25 0 16,50 0-16,25-25 15,74 25-15,-50 0 16,1 0-16,-1 0 16,-98 0-16,24 0 15,-75 0-15,50 0 16,1 0-16,-26 0 16,25 0-16,-49 0 15,49 0-15,-49 0 16,24 0-1,25 0-15,1 0 16,24 0-16,49 0 16,-74 0-16,-24 0 15,24 0-15,-25 0 16,-24 0-16,0 0 16,-1 0-16,-24 0 15,49 0-15,26 0 16,-1 0-16,0 0 15,100 0-15,-26 0 16,26 0-16,-125 0 16,0 0-16,1 0 15,-1 0-15,-49 0 16,50 0-16,-1 0 16,0 0-16,50 0 15,-74 0-15,49 0 16,50 0-16,0 0 15,-25 0-15,25 0 16,-50 0-16,75 0 16,-50 0-16,-25 0 15,74 0-15,1 0 16,-75 0-16,0 0 16,26 0-16,48 0 15,-74 0 1,75 0-16,-124 0 15,74 0-15,24 0 16,-24 0-16,-24 0 16,-1 0-16,-25 0 15,50 0-15,-49 0 16,24 0-16,25 0 16,-74 0-16,-26 0 15,1 0 48,0 25-16,-25 0-47,0 49 15,0-24-15,0 49 16,50-24-16,-50-1 15,24 100-15,1-50 16,-25-25-16,0-25 16,0-24-1,0 24-15,25-49 16,-25 25-16,0-25 16,0-1-1,0 1-15,0 0 16,0 0-1,0 0-15,0-1 16,0 1 15,0 0-31,-25 0 16,0-25 0,-24 25-16,-26-25 15,-49 25-15,50-1 16,0-24-16,-50 25 15,0-25-15,-100 75 16,100-75-16,-49 0 16,24 24-16,25-24 15,-50 25-15,1-25 16,24 0-16,-50 0 16,1 0-16,-1 25 15,75 25 1,-74-26-16,24-24 0,-24 25 15,24-25 1,1 25-16,49-25 16,24 0-16,-73 0 15,49 0-15,-50 0 16,25 0-16,25 0 16,-49 0-16,24 0 15,0 0-15,-25 50 16,50-26-16,0-24 15,50 0-15,-25 0 16,49 0-16,-49 0 16,0 25-16,-1-25 15,-73 0-15,49 0 16,-75 0-16,1 0 16,-75 0-16,75 0 15,24 0-15,25 0 16,0 0-16,50 0 15,49 0-15,26 0 16,-26 0-16,0 0 16,26 0-1,-26 0-15,0 0 16,-24 0 0,24 0-16,26 0 0,-26 0 15,25 0 1,-49 0-16,49 0 15,-25 0 1,75 0 93</inkml:trace>
  <inkml:trace contextRef="#ctx0" brushRef="#br0" timeOffset="18912.56">7764 14982 0,'0'74'46,"0"-24"-46,0 24 16,0-24-16,0 0 16,0 24-16,25-24 15,-1 24-15,1 1 16,-25-26 15,0-24-15,0 0-1,0 0 1,0-1-16,0 1 31,0 0-15,0 0 0,0 0 46,0-1-46,0 26-1,0 24-15,0 26 16,0-51-16,0-24 16,0 25-16,0-26 15,0-48 126,0-26-141</inkml:trace>
  <inkml:trace contextRef="#ctx0" brushRef="#br0" timeOffset="21991.85">7689 14932 0,'50'0'16,"-25"0"0,74-49-16,-25 49 15,51 0-15,98-75 16,-74 75-16,123 0 16,1 0-16,-49 0 15,-51 0-15,-24 0 16,0 0-16,-25 0 15,-25 0-15,-49 0 16,-1 0-16,-24 0 31,0 0-31,0 0 16,24-24 0,1 24-16,49 0 0,0 0 15,1 0 1,-1 0-16,0 0 15,-25 0-15,-24 0 16,0 0-16,24 0 16,0 0-16,-24 0 15,0 0-15,24 0 16,50-25-16,-25 25 16,1 0-16,-1 0 15,-25 0-15,1 0 16,-26-50-16,-24 50 15,49 0-15,1 0 16,49 0-16,-25 0 16,100-25-16,-26 1 15,-49-1-15,0 25 16,50 0-16,-125 0 16,26 0-16,-1 0 15,-24 0-15,0 0 16,24 0-16,25 0 15,-24 0-15,24 0 16,0 0 0,0 0-16,-24 0 15,-1 0-15,25 0 16,-24 0-16,-1 0 16,0 0-16,1 0 15,-25 0-15,24 0 16,25 0-16,25 0 15,-25 0-15,-24 0 16,-26 0-16,26 0 16,-1 0-16,-49 0 15,74 0-15,-49 0 16,74 0-16,-25 0 16,25 0-16,-25 0 15,-24 0-15,-1 0 16,25 0-16,-49 0 15,24 0-15,1 0 16,-50 0-16,49 0 16,0 0-16,26 0 15,-1 0-15,0 0 16,0 0-16,-24 0 16,24 0-16,-49 0 15,24 0-15,50 0 16,-74 0-1,-1 49-15,26-24 16,-51-25-16,1 0 16,0 0 31,0 0-32,24 0-15,-24 0 16,25 0-16,0 25 15,-26 0 32,1 0-47,0-25 32,-25 24 14,0 1-30,0 0-16,0 49 16,0 26-16,0 24 15,0-25 1,0-25-16,0-24 0,0 24 16,0 26-1,0-26-15,50 25 16,-1 50-16,-24-25 15,25 25-15,-26-124 16,-24 49-16,0-49 109,0 0-93,-24-25-16,24 24 16,-25-24-16,0 0 15,-49 0-15,24 0 16,-49 0-16,-1 0 16,1 0-16,-74 0 15,-1 0-15,-49 0 16,24 0-16,26 0 15,-51 25-15,76 0 16,-26-25-16,-49 0 16,0 0-1,49 0-15,-99 0 16,25 0-16,25 0 16,-25 0-16,0 0 15,74 0-15,-24 0 16,49 0-16,25 0 15,-50 0-15,75 0 16,-25 0-16,25 0 16,-75 0-16,-24 0 15,24 0-15,-25 0 16,75 0-16,-49 0 16,-26 0-16,51 0 15,-1 0-15,0 0 16,50 0-16,-1 0 15,1 0-15,25 0 16,-25 0-16,-25 0 16,0 0-16,49 0 15,50 0-15,-49 25 16,49-25-16,-74 0 16,-25 50-16,74-50 15,-49 0-15,-25 0 16,25 0-16,24 0 15,1 0 1,0 0-16,-50 0 16,49 0-16,26 0 15,24 0-15,-25 0 16,25 0-16,-24 0 16,24 0-16,0 0 15,-25 0-15,26 0 16,-51 0-16,1 0 15,24 0 1,1 0-16,-1 0 16,25 0-16,0 0 15,1 0 17,-51-25-32,50 25 15,1 0 48,-1 0-32,0 0-31,0-25 16,0 0 30,1 25-30,24-25-16,-25 25 16,-25 0-16,-49-49 15,74 49 63,-24 0-62,24 0 47,0 0-48,0 0 1,-49 0 62,49 0-78,0 0 16,25-25 77</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7-22T15:45:40.573"/>
    </inkml:context>
    <inkml:brush xml:id="br0">
      <inkml:brushProperty name="width" value="0.05292" units="cm"/>
      <inkml:brushProperty name="height" value="0.05292" units="cm"/>
      <inkml:brushProperty name="color" value="#FF0000"/>
    </inkml:brush>
  </inkml:definitions>
  <inkml:trace contextRef="#ctx0" brushRef="#br0">7863 11683 0,'50'99'63,"-50"100"-48,0-125 1,0 0-16,0-24 15,0 0-15,0-25 16</inkml:trace>
  <inkml:trace contextRef="#ctx0" brushRef="#br0" timeOffset="1415.96">7838 11534 0,'-49'0'16,"-51"0"-1,76 0 1,-26 0-16,25 25 16,0-25-16,-24 25 15,49 0-15,-25-25 16,0 24-1,25 26 1,-25-25-16,25 0 16,0-1-16,-24 26 15,24-25 1,0 0-16,0-1 16,0 1-1,0 0-15,0 25 16,0-1-1,0 1-15,0-25 16,0 24 0,0-24-16,0 0 15,24-25-15,1 25 16,25 0-16,-25-1 16,24-24-16,-24 0 15,25 0-15,-1 50 16,-24-50-16,25 25 15,-1-25 1,1 0-16,-25 0 16,24 0-16,26 0 15,-26 0-15,-24 0 16,0 0-16,0 0 62,0-50-62,-1 1 16,1 24-16,0-25 16,0 0-16,-25 1 15,25-1-15,-25 25 16,0 1-16,0-1 16,0-25-1,0 25-15,0 1 16,0-26-16,0 0 15,0 26-15,0-26 16,-25 0 0,0 26-16,25-1 15,-25 0 32,0 25 16,1 0 62,-1 0-110,0 0 17,0 0 61,-24 0-77</inkml:trace>
  <inkml:trace contextRef="#ctx0" brushRef="#br0" timeOffset="5823.84">30584 8285 0,'25'-25'16,"0"25"-1,0 0 32,173 0-47,-24 0 16,-75 0-16,75 0 15,-100 0-15,-24 0 16,24 0-16,-49 0 16,0 0 31,-1 0-32,1 0 157,0 0 62,0 0-155,223 0-79,-50 0 15,-49 0-15,0 0 16,-50 0-16,-49 0 15,24 0 1</inkml:trace>
  <inkml:trace contextRef="#ctx0" brushRef="#br0" timeOffset="9055.99">20216 11559 0,'25'0'63,"-1"0"-47,26 0-16,99 0 15,0 0-15,-25 0 16,-25 0-16,0 0 15,-24 0-15,-75 124 219,0 50-219,0-100 16,0-24-16,0-26 15,0 51 1,0-26 0,0-24-16,0 0 15,0 25-15,0-1 16,0 26-16,0-1 16,0-24-1,0-1 1,0-24-16,0 0 15,0 25-15,24-1 16,-24 1-16,0-1 16,25 1-16,-25 24 15,0-49-15,0 50 16,0-51-16,0 26 16,0-25-1,0 0 1,0 24-16,0 1 15,0-25-15,0 49 16,0-24-16,0 24 16,0 1-16,0-1 15,0-24-15,0 24 16,0 0-16,0-24 16,0 0-16,0 24 15,0-24 1,0-1-16,0 26 15,0-26-15,0 50 16,0-24-16,0 24 16,0-24-16,0-1 15,0-24-15,0-1 16,0 26-16,0-51 16,0 26-16,0-25 15,0 49-15,0-24 16,0 24-16,0-24 15,0-1-15,0 1 16,0 24-16,50-24 16,-50 25-16,0-51 15,0 26-15,0-25 16,0 24-16,0 1 16,0 24-16,0-24 15,25-25-15,-25 24 16,0 1-16,0 0 15,0-26-15,0 26 16,0 0-16,0 24 16,0 0-1,0 1-15,0-26 16,24 1-16,-24 0 16,0-1-16,0-24 15,0 25 1,0-25-16,0 24 15,0-24 1,0 25-16,0-26 31,0 26 16,0-25 16,-24-25-48,-26 0 1,25 0-16,0 25 31,1-25-31,-1 0 16,0 24-1,0-24 1,0 0 31,-24 25-31,24-25 15,0 0-31,0 0 15,1 0 1,-1 0 31,0 0-31,0 0-1,0 0 1,0 0-16,1 0 47</inkml:trace>
  <inkml:trace contextRef="#ctx0" brushRef="#br0" timeOffset="13161.04">16396 4192 0,'0'174'47,"0"-26"-31,0-24-16,0 25 15,0 0-15,0-50 16,0 25-16,0-24 15,0-76-15,0 26 16,0-25-16,25-25 172,0 0-172,-1 0 16,1 0-1,25 0-15,49 0 16,99 0-16,1 0 15,-1 0 1,-49 0-16,50 0 16,-75 0-16,-25 0 15,-74 0-15,-1 0 16,26 0-16,-25 0 16,24 0-1,75 0-15,-24 0 16,-1 0-16,0 0 15,-25 0-15,-24 0 16,-25 0 15,0 0 1,24 0-1,249 0-16,-75 0-15,-24-25 16,-1 0-16,-99 25 16,1-49-16,-1 24 15,-25 25-15,1 0 16,-51-25-16,26 25 16,-25 0-1,24 0-15,26 0 16,24 0-16,99 0 15,26 0-15,73 0 16,-24 0-16,-50 0 16,-99 0-16,-49-25 15,-25 0-15,-1 25 47,100 0-47,49 0 16,-98 0-16,-51 0 15,50 0-15,-24 0 16,-26 0-16,-24 0 16,0 0-16,49 0 15,1 0-15,24 0 16,0 0-16,25 0 16,25 0-16,-74 0 15,24 0-15,-50 0 16,1 0-16,24 0 15,26 0-15,-1 0 16,-25 0-16,50 0 31,-24 0-31,73-24 16,-98 24-16,-26-25 16,1 25-16,-1-25 15,-24 25-15,50 0 16,24 0-16,0 0 15,50 0-15,-25 0 16,-74 0-16,-1 0 16,-24 0 15,0 0 0,74 0 0,273 0-15,-174 0-16,-24 25 16,0 0-16,-1 24 15,-98-49-15,24 0 16,-74 0 109,-25-49-63,0-150-46,0 50-16,0 25 16,0 0-16,0-25 15,0-24-15,0 98 16,-25 26-16,0-1 16,25 25-16,0 1 15,0-1 141,-49 25-93,24 0-63,-50 0 16,51 0-1,-1 0 1,-174 74-16,-222-74 15,73 0-15,26 0 16,49 0-16,0 0 16,75 0-16,99 0 15,-1 0-15,76 0 16,-26 0-16,-24 0 16,24 0-16,-49 0 15,-1 0-15,-24 0 16,25 0-16,0 0 15,0 0-15,0 0 16,-1 0-16,26 25 16,-25-25-1,0 0-15,24 0 16,25 50-16,-24-50 16,-25 24-16,24-24 15,1 0-15,24 0 16,-49 0-16,25 0 15,-50 0-15,25 0 16,-1 25-16,-24 0 16,25-25-16,25 0 15,-26 25-15,26-25 16,-25 0-16,0 0 16,-1 0-16,-48 0 15,48 25-15,-49-1 16,50 1-16,-74 25 15,24-50-15,50 25 16,-1-25-16,26 24 16,-25-24-16,0 0 15,-1 0-15,26 0 16,-75 0-16,50 0 16,0 0-16,-1 0 15,51 0-15,-50 0 16,24 0-16,-24 0 15,0 0 1,24 0-16,-24 0 16,25 0-16,24 0 15,-24 0-15,49 0 16,-25 0-16,1 0 16,24 0-16,-50 0 15,26 0-15,-26 0 16,1 0-16,24 0 15,-49 0-15,0 0 16,25 0-16,-1 0 16,50 0-16,-49 0 15,-1 0-15,26 0 16,-26 0-16,-24-24 16,50 24-1,-1 0-15,25 0 16,0 0-16,1 0 15,-26 0-15,25 0 16,0 0-16,1 0 16,-1 0-1,0 0-15,0 0 16,25-25-16,-74 25 16,49-25 15,0 25-31,0 0 15,1-25-15</inkml:trace>
  <inkml:trace contextRef="#ctx0" brushRef="#br0" timeOffset="16432.3">30584 11162 0,'25'0'62,"0"0"-31,0 0 16,24 0-16,199 0-15,-124 0-16,-49 0 16,-51-25-16,1 25 15,0 75 188,-25 24-187,0 99-16,0-74 16,0 50-16,0 24 15,0-49-15,0 0 16,0 0-16,0 0 16,0 0-16,0 24 15,0-74-15,0-24 16,25-1-1,-25-24-15,0 24 16,25-49-16,-25 50 16,0-1-16,0 0 15,0 26-15,0-1 16,0 50-16,0-50 16,0 25-16,0 25 15,0-50-15,0 0 16,0 0-16,0 1 15,0 24-15,0-50 16,0 0-16,0-49 16,0 25-16,0-25 15,0 49-15,0-49 16,0 24-16,0-24 16,0 25-16,0-25 15,0 49-15,0 1 16,0-26-16,0 1 15,0-25-15,0 49 16,-25-24-16,25-1 16,0 26-16,0-51 15,0 51-15,0-26 16,0 1 0,0 0-16,0-1 15,-25 1-15,25-25 16,-25 49-1,25-24 1,0-26 0,0 26-16,0-25 15,0 0-15,0 24 16,-25-24-16,25 0 16,0 25-16,0-1 15,-24-24 1,-1-25-1,25 50-15,-25-26 16,25 1-16,-25 0 16,0 0-16,1 0 15,-1-25 1,0 0 15,0 0 0,-49 0-15,-149 0 0,-1 0-16,175 0 15,-26 0 1,1 0-16,49 0 16,25 24 30,-25 1-46</inkml:trace>
  <inkml:trace contextRef="#ctx0" brushRef="#br0" timeOffset="18081">31750 12973 0,'25'0'0,"0"-25"16,-1 25 47,1 0-17,25 0 17,173 25-47,-99 24-16,-25-24 15,-99 0 1,0 25 46,-49 24-46,-26 25-16,-24-74 16,25 25-16,49-25 15,-99 24-15,124-24 16,-50 0-16,25-25 15,1 0-15,-1 0 16,0 0 0,174 0 156,173 0-172,-198 0 15,-49 0-15,-26 0 16,1 49-1,-50-24 32,0 50-31,0-26-16,0-24 16,0 49-1,0-24 1,0-25-16,0 0 15,0-1 1,0 1-16,-25 25 16,0-25-16,-24 24 15,24 1-15,-25-25 16,1-25-16,-75 24 16,49 26-1,26-50-15,-1 25 16,25-25-16,-24 0 31</inkml:trace>
  <inkml:trace contextRef="#ctx0" brushRef="#br0" timeOffset="63939.37">22151 11534 0,'49'-49'31,"1"49"-15,49 0-16,25 0 16,74 0-16,-98 0 15,-1 0-15,-49 0 16,-1 0-16,-24 0 16,25 24-16,-26 51 15,1-26-15,-25-24 16,0 25-16,0-1 15,0 1-15,0-25 16,0 24 0,-25-49-1,-24 25-15,-1-25 16,1 0-16,-51 25 16,51-25-1,24 0-15,0 0 16,174 25 156,99-25-157,-124 0-15,-50 0 16,-24 0-16</inkml:trace>
  <inkml:trace contextRef="#ctx0" brushRef="#br0" timeOffset="65051.96">22994 11187 0,'-50'-25'16,"-24"25"-16,24 0 15,-24-25 1,49 0 0,-25 25-16,26 0 15,-51 0 1,26 0-16,-26 0 15,26 0-15,24 0 16,-25 0-16,1 0 16,-26 50-16,50-25 15,-24 25-15,24-50 16,-25 49-16,26-24 16,-26 0-16,25 0 15,0-1-15,25 26 16,-24 0-16,-1-50 15,25 49-15,-25-49 16,25 75-16,0-1 16,0-49-1,0 24-15,0 26 16,0-26-16,0 26 16,0-1-1,25-24-15,0-25 16,-1 49-16,26-24 15,24-1 1,-24 1-16,74 0 16,-25-26-16,-24 1 15,-1 0-15,50 0 16,-50 0-16,-49-25 16,50 0-16,-50 0 15,49 24-15,0-24 16,-49 0-16,25 0 15,-1 0-15,-24 0 16,0 0-16,0 0 16,24-24-16,1-26 15,0 25 1,-26-24-16,1-1 16,25-24-1,-25 24 1,-25-25-16,49 26 0,-49-26 15,25 51-15,-25-51 16,0 1-16,0-1 16,0 1-16,0 24 15,0-24-15,-25 0 16,0 24-16,-24-74 16,-1 74-16,-24-24 15,24 24 1,-24-24-16,74 49 15,-50 25-15,25 0 16,1 0-16,-1 0 47,0 0-31,0 0-1</inkml:trace>
  <inkml:trace contextRef="#ctx0" brushRef="#br0" timeOffset="127374.11">17413 16272 0,'49'0'94,"1"0"-78,-25-50-16,0 25 15</inkml:trace>
  <inkml:trace contextRef="#ctx0" brushRef="#br0" timeOffset="128013.7">17512 15776 0,'0'-25'125,"0"-25"-109,25-24-1,-25 49 1,0 0 0</inkml:trace>
  <inkml:trace contextRef="#ctx0" brushRef="#br0" timeOffset="128508.9">17512 15131 0,'0'-25'0</inkml:trace>
  <inkml:trace contextRef="#ctx0" brushRef="#br0" timeOffset="128996.26">17338 14312 0</inkml:trace>
  <inkml:trace contextRef="#ctx0" brushRef="#br0" timeOffset="129485.53">17363 13791 0,'0'-24'62</inkml:trace>
  <inkml:trace contextRef="#ctx0" brushRef="#br0" timeOffset="130030.08">17413 13221 0</inkml:trace>
  <inkml:trace contextRef="#ctx0" brushRef="#br0" timeOffset="130796.98">17413 12626 0,'0'-25'62,"25"25"-31</inkml:trace>
  <inkml:trace contextRef="#ctx0" brushRef="#br0" timeOffset="131364.37">17239 11881 0</inkml:trace>
  <inkml:trace contextRef="#ctx0" brushRef="#br0" timeOffset="149965.9">26367 16024 0,'0'-25'47</inkml:trace>
  <inkml:trace contextRef="#ctx0" brushRef="#br0" timeOffset="150436.29">26516 15255 0</inkml:trace>
  <inkml:trace contextRef="#ctx0" brushRef="#br0" timeOffset="150868.29">26516 14610 0</inkml:trace>
  <inkml:trace contextRef="#ctx0" brushRef="#br0" timeOffset="151388.78">26566 14114 0,'0'-25'31</inkml:trace>
  <inkml:trace contextRef="#ctx0" brushRef="#br0" timeOffset="151901.97">26591 13395 0</inkml:trace>
  <inkml:trace contextRef="#ctx0" brushRef="#br0" timeOffset="152398.29">26491 12948 0</inkml:trace>
  <inkml:trace contextRef="#ctx0" brushRef="#br0" timeOffset="152821.76">26293 12278 0</inkml:trace>
  <inkml:trace contextRef="#ctx0" brushRef="#br0" timeOffset="173516.24">11708 8037 0,'25'0'47,"49"0"-31,100 0-16,74 0 16,-25 0-16,50 0 15,-199 0 1,75 0-16,-25 0 15,-25 0-15,-49 0 16,24 0-16,-49 0 16,0-25-16,25 25 15,-26 0 1,26 0 0,49 0-16,0 0 15,1 0-15,24 0 16,-25 0-16,-25 0 15,1 0-15,-26 0 16,-24 0 62,0 0 125,0 0-140</inkml:trace>
  <inkml:trace contextRef="#ctx0" brushRef="#br0" timeOffset="175292.65">17785 12278 0,'25'0'140,"99"0"-124,49 0-16,-49 0 15,0 0-15,-49 25 16,-1 0-16,-49-25 78,0 0 0,322 25-62,-99-25-16,-25 0 16,-99 0-16,-49 0 15,-50 0 1,49 0 46,75 25-46,25-25-16,-75 0 16,-25 0-16,-49 0 15</inkml:trace>
  <inkml:trace contextRef="#ctx0" brushRef="#br0" timeOffset="179285.54">13618 7144 0,'-25'25'234,"-74"74"-218,74-50 0,25-24-1,-25-25-15,0 50 16,1-1 78,24 51-79,-25-51 1,25 1-16,0-25 15,0 24-15,0-24 16,0 25-16,0-26 16,0 1-1,0 25-15,0-25 32,0-1-32,0 1 15,0 0 1,0 25-1,0-1 1,25 1 0,24 24-16,-24-74 15,-25 50-15,50-25 16,-50 0-16,24-25 16,1 49-16,0-24 15,0 0-15,0-25 16,24 49-16,26-49 15,-1 0 1,-24 25-16,-26-25 16,51 0-16,-1 25 15,1-25-15,-26 0 16,26 25-16,-26-25 16,26 0-16,24 0 15,0 0-15,-24 0 16,-1 0-16,-24 0 15,-1 0-15,1 0 16,-25 0-16,-1 0 16,1 0-16,25 0 15,-25 0-15,49 0 16,0 0-16,1 0 16,-26 0-16,51 0 15,-26 0 1,-24 0-16,-25 0 15,-1 0-15,26 0 16,-25 0-16,24 0 16,51 0-16,-1 0 15,50 0-15,-25 0 16,-25 0-16,-25 0 16,1 0-16,-50 0 15,24 0 1,50 0-1,1 0-15,-1 0 16,50 0-16,-75 0 16,25 0-16,-24 0 15,-51 0-15,26 0 16,0 0-16,-1 0 16,1 0-16,24 0 15,-24-25-15,24 0 16,26 0-16,-26 1 15,-49-1 1,24 25 31,26-75-31,123-49-16,-74 50 15,-25 0-15,-49 24 16,-25 25-16,49-49 15,-74 24 1,25 25 0,-25-24-1,0 24 1,0-25 0,0 1-1,0-26 1,0 1-16,0 49 0,0-25 15,0 26-15,-50-76 16,50 51-16,-49 24 16,24-25-16,-25 1 15,-24 24-15,24-25 16,-49 1-16,0-1 16,0 25-16,49 1 15,-49-1-15,74 25 16,-74-50-16,49 50 15,-24-25 1,-50 0-16,49 1 16,-49 24-16,25-25 15,25 25-15,-25 0 16,49 0-16,-49 0 16,24 0-16,1 0 15,-25 0-15,-25 0 16,-25 0-16,-50 0 15,-24 0-15,-50 0 16,75 0-16,-1 49 16,75 26-16,25-50 15,25 0-15,-25 24 16,49-24-16,-24 0 16,-50 49-16,24-49 15,26-25-15,24 25 16,-24 24-16,49-49 78,25 25-78</inkml:trace>
  <inkml:trace contextRef="#ctx0" brushRef="#br0" timeOffset="181373.53">17289 12477 0,'0'74'63,"0"-49"-48,0 25-15,0-26 16,0 1-16,0 0 16,0 0-16,0 0 203,-149-75-188,0-49-15,75 74 16,-25-74-16,24 74 16,1-49-16,24 49 15,25 0 1,-24 0-16,-1-24 16,25-1-1,-24-49-15,49 49 16,-75 0-16,50-24 15,-49-50-15,24 50 16,-49-75-16,0 25 16,0-25-16,24 50 15,-24-25-15,0-25 16,0 0-16,49 75 16,-49-125-16,49 125 15,1-25-15,24 49 16,-25-74-16,1 50 15,-1 24-15,0-25 16,26 26-16,-26-26 16,0 26-16,1-26 15,24 51-15,25-26 16,-50 0-16,1-49 16,-1 74-16,1-74 15,-1 25-15,0 24 16,-24-49-16,49 74 15,25 0-15,0-24 16,-49-26 0,49 50-16,-25 1 15,0-100-15,-25 74 16,50-24-16,0 49 16,-25-25-16,25 1 15,-24-26-15,-1 26 31</inkml:trace>
  <inkml:trace contextRef="#ctx0" brushRef="#br0" timeOffset="183117.5">17934 13395 0,'49'0'46,"150"0"-30,-75 0-16,25 0 16,-25 24-16,-50-24 15,1 0-15,-1 25 16,0-25-16,-24 0 16,-25 0-16,0 0 15,24 25 1,1-25-16,-25 0 0,49 0 15,0 0-15,-24 0 16,49 0-16,-49 0 16,-1 0-16,-24 0 15</inkml:trace>
  <inkml:trace contextRef="#ctx0" brushRef="#br0" timeOffset="185117.24">17735 14064 0,'50'0'16,"-25"0"30,24 0-30,100 0 0,-25 0-16,50 0 15,-50 0-15,25 0 16,-75 0 0,-49 0-16,49 0 15,-24 0-15,0 0 16,-1 0-16,-24 0 15,49 0-15,1 0 16,-50 0-16,49 0 16,0 0-16,26 0 15,-51 0-15,1 0 16,-25 0-16,-1 0 62</inkml:trace>
  <inkml:trace contextRef="#ctx0" brushRef="#br0" timeOffset="189349.17">26764 12551 0,'25'0'16,"25"0"0,-1 0-16,1 0 15,-25 0 1,-1 0-16,1 0 16,25 0-16,24 0 15,1 0-15,-50 0 16,24 0-16,1 0 15,-25 0-15,49 0 16</inkml:trace>
  <inkml:trace contextRef="#ctx0" brushRef="#br0" timeOffset="190773.46">27856 12626 0,'24'0'31,"76"0"-15,-26 24-16,-49-24 15,25 25-15,24-25 16,-49 0-16,24 25 16,1-25-16,0 0 15,24 0-15,25 0 16,0 0-16,-49 0 15,24 0-15,-24 0 16,-25 0-16,0-25 16,24 25-16,1 0 15,-1 0-15,26 0 16,-25 0-16,49 0 16,-25 0-16,1 0 15,24 0 1,-74-25-16,24 25 15,-24 0 17,25 0-17,74-24 1,0-26-16,-50 25 16,-49 0-16,0 25 15,49 0-15,-49 0 31,24 0-15,1 0 0,-25 0-1,25 0-15,-26 0 16,-48 0 234</inkml:trace>
  <inkml:trace contextRef="#ctx0" brushRef="#br0" timeOffset="193005.23">27930 12055 0,'0'-25'15,"-25"25"1,-49 0 0,24 25-16,-24 25 15,49-50-15,-25 24 16,1 26 0,24-25-16,0 0 15,25 0 1,0-1-1,0 26 1,0 0 0,0-26-16,0 1 31,0 0-31,25 0 16,0 0-16,0-1 15,-1 1-15,1 0 16,-25 0-16,50 0 15,24-1-15,1 1 16,-51-25-16,76 25 16,-26 0-16,-49-25 15,49 0-15,-49 0 16,25 0-16,-1 0 16,26 0-16,-1 0 15,1 0-15,-26 0 16,26 0-16,-26 0 15,-24 0-15,25 0 16,-26 0 0,1 0-1,50 0-15,-1 0 16,0 0-16,-24 0 16,25 0-16,-1 0 15,-49 0-15,24 0 16,1 0-16,0 0 15,24 0 1,-24 0-16,-1 0 16,75-25-16,25 0 15,0-24-15,-75 49 16,1 0-16,-26-50 16,1 25-1,0 25 16,24 0-31,-24-25 16,24 25-16,-24-24 16,-26 24-16,1 0 15,0 0 48,0-25-48,-25 0 1,0-25 0,0 26-16,0-1 15,0-25-15,0 25 16,0-24-16,0 24 16,0 0-16,0-25 15,-25 26-15,-25-26 16,-24 0-16,24 50 15,-49-49-15,25 24 16,-1 0-16,1 25 16,-1 0-16,1 0 15,-50-49-15,50 49 16,-26 0-16,26 0 16,-25 0-16,24 0 15,51 0-15,-76 0 16,51 0-16,-1 0 15,-24 0-15,-1 0 16,26 0-16,-26 0 16,1 0-16,-1 0 15,1 0-15,24 0 16,-24 0 0,0 0-16,-50 0 15,49 24-15,-24-24 16,49 50-16,-24-50 15,-1 0-15,51 0 16,-51 25-16,50 0 16,1-1-1,-1 1 1,0-25 0,-25 25-1,26-25 16</inkml:trace>
  <inkml:trace contextRef="#ctx0" brushRef="#br0" timeOffset="194325.33">27756 12551 0,'-24'0'0,"-26"0"16,25 0-16,-24 0 15,-1 0-15,-24 0 16,24 25-16,0-25 15,-49 25-15,50-25 16,-1 25-16,-24 24 16,-1-49-16,1 75 15,24-51-15,-24 1 16,-1-25-16,26 50 16,-26-25-1,26-25-15,-100 49 16,99-24-16,1-25 15,24 25-15,-25 0 16,25-25 0,25 24-16,-24-24 15,24 25 1,0 0 15,0 0-31,0 24 16,0-24-16,24 0 15,26 0-15,0-25 16,-1 0-16,50 50 16,-49-50-1,0 24-15,-26-24 16,1 0-16,25 0 16,-25 0-16,24 0 15,1-24-15,24 24 16,1-25-16,-26 25 15,1-25-15,-25 0 16,0 25-16</inkml:trace>
  <inkml:trace contextRef="#ctx0" brushRef="#br0" timeOffset="196075.93">26640 13271 0,'25'0'0,"49"0"15,1 0-15,49 0 16,25 0-16,0 0 16,49 0-16,-24 0 15,-1 0-15,-74 0 16,-49 0-16,0 0 15,-26 0-15,51 0 16,-50 0 0,24 0-16,75 0 15,0 0-15,25 0 16,0 0-16,-50 0 16,-24 0-16,-51 0 15,1 0 16,50 0-15,123 0 0,-74 0-16,-99-25 15,0 25-15,0-25 32,-1 0 108,76-74-140,-100 74 16,0 0-1,0 0 1,0 1 0,0-1-16,0 0 15,0 0-15,0 0 16,0 1-16,0-26 31,0 25-31,-25 25 16,0-25-16,25-24 15,-25 49 1,0-25-16,-99-25 16,50 26-16,-50 24 15,25 0-15,-50 0 16,-50-25 0,75 25-16,-49 0 15,-1 0-15,0 0 16,-24 0-16,49 0 15,-99 0-15,124 0 16,25 0-16,25 0 16,-1 0-16,-24 25 15,74-1-15,-49-24 16,24 25-16,0 25 16,26-50-16,-26 25 15,25-25-15,25 24 16,-25 1-1,25 0 1,-24-25 0,24 25-16,0 0 15,0-1 1,0 1-16,0 0 16,0 0-1,0 24-15,24 1 16,1-25-16,25 0 15,49 24-15,-49-24 16,49 0 0,50 0-16,-75-25 15,25 0-15,-74 0 16</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7-22T15:46:53.712"/>
    </inkml:context>
    <inkml:brush xml:id="br0">
      <inkml:brushProperty name="width" value="0.05292" units="cm"/>
      <inkml:brushProperty name="height" value="0.05292" units="cm"/>
      <inkml:brushProperty name="color" value="#FF0000"/>
    </inkml:brush>
  </inkml:definitions>
  <inkml:trace contextRef="#ctx0" brushRef="#br0">15974 5556 0,'0'25'32,"0"149"-17,0-100-15,0 25 16,0 1-16,25-26 16,0 25-16,0-24 15,-25-1-15,0-24 16,24-26-16,-24 26 31,0-25-31,0 49 0,25-49 16,-25 25-1,25-26-15,-25 1 16,0 0-16,0 0 16,0 0-1,0-1-15,0 26 16,25-25-16,-25 25 15,0-1-15,0-24 16,25 49-16,-25-49 16,0 25-16,0-25 15,0-1 1,0 1 0,0 0-1,0 0 1,0 0-16,0-1 15,0 26 1,0-25 0,0 24-1,0-24 1,0 25 0,-25-25-1,25-1-15,0 1 0,0 0 16,0 0-1,0 0-15,0-1 16,0 1-16,-25-25 16,25 25-16</inkml:trace>
  <inkml:trace contextRef="#ctx0" brushRef="#br0" timeOffset="4328.34">15925 5606 0,'49'0'16,"125"25"-1,-50-1-15,25 26 16,0-25-16,-25-25 16,0 0-16,24 0 15,-24 0-15,-24 0 16,48 0-16,26 0 15,-25 0 1,0 0-16,49 0 16,-24 0-16,-25 0 15,-1 0-15,76 0 16,-51 0-16,26 0 16,-1 0-16,-49 0 15,0 0-15,-50 0 16,-24 0-16,-26 0 15,50 0-15,-24 0 16,49 0-16,0-25 16,25 25-16,-1 0 15,-48 0-15,24 0 16,-25 0-16,50 0 16,24 0-16,-73 0 15,-1-25-15,-50 25 16,75-49-16,-74 24 15,24 25-15,-24 0 16,25-25-16,49 25 16,-25 0-16,74 0 15,1 0 1,-50 0-16,50 0 16,-25 0-16,-75 0 15,-49 0-15,24 0 16,-24 0-16,50 0 15,-1-25-15,75 25 16,-25-49-16,49 49 16,26 0-16,49 0 15,-124 0-15,0 0 16,-25 0-16,25 0 16,-25 0-16,1-25 15,24 0-15,74 0 16,-74 0-16,99 1 15,-24-1-15,-1 0 16,-24-25-16,-75 50 16,-24-24-16,24-1 15,-25 25-15,1 0 16,-1 0-16,25 0 16,-24 0-16,49 0 15,0 0-15,-50 0 16,75 0-16,0 0 15,-25 0-15,-50 0 16,-49 0 0,25 0-16,-26 0 15,26 0 1,0 0-16,24 0 16,50 0-16,74 0 15,-73 0-15,73 0 16,-49 0-16,-75 0 15,1 0-15,-26 0 16,26 0-16,-51 0 16,26 0-16,49 0 15,0 0-15,26 0 16,-1 0-16,0 0 16,74 0-1,-74 0-15,-25 0 16,-74 0-16,0 0 0,0 0 15,-1 0-15,26 0 16,49-25-16,0 25 16,50 0-16,-25 0 15,75 0-15,-50 0 16,-50 0-16,-25 0 16,-49-25-16,0 25 156,0 0-109,322 0 15,25 0-62,-74 0 16,-150 0-16,76 0 15,-125 0-15,-74 0 16,0 0 31,-1 0 187,-48 99-234,24 100 16,-25-50-16,25 49 16,-25-99-16,25 50 15,-25-25-15,25 50 16,0-75-16,0-25 15,0-24-15,0-25 16,0 24 0,-25-24 62,1 0-63,24 49 1,0 1-16,0 24 16,0 0-16,0 100 15,0-50-15,0-1 16,0 51-16,0-50 16,0-50-1,0-25-15,0-49 0,0 25 16,0-25-16,0-1 109,-25-24-109,0 0 31,-25 25-15,26-25 0,-26 0 15,-99 0-15,-248 0-16,0 0 15,124 0-15,1 0 16,-125 0-16,-75 0 15,1 0-15,149 0 16,123 0-16,50 0 16,-49 0-16,0 0 15,74 0-15,-50 0 16,25 0-16,-49 0 16,49 0-16,-25 0 15,-24 25-15,-50 0 16,99-25-16,-50 0 15,51 0-15,-76 25 16,51-25-16,-26 0 16,100 0-16,-50 0 15,-49 0-15,49 0 16,-49 0 0,-1 0-16,-49 0 15,25 0-15,0 0 16,-50 0-16,74 0 15,1 0-15,74 0 16,-25 0-16,-49 0 16,74 0-16,-125 0 15,101 0-15,-51 0 16,26 0-16,-1 0 16,-24 0-16,-26 0 15,75 0-15,-49 0 16,74 0-16,-74 0 15,24 0-15,50 0 16,25 0-16,-1 0 16,-24 0-16,25 0 15,0 0-15,-75 49 16,1-24-16,123-25 16,-74 0-16,-50 0 15,-24 0-15,49 0 16,-99 0-16,99 0 15,-24 0-15,-1 0 16,75 25-16,-25 0 16,-25-25-1,50 0-15,-50 0 16,25 0-16,-25 0 16,0 0-16,-24 0 15,24 0-15,99 0 16,25 0-16,1 0 15,-1 0 1,0 0 0,-25 0-16,26 0 15,-76-25-15,-24 0 16,75 0-16,24 25 16,0-25 46,25 1 79,-99-150-126,99 149-15,-50-49 16,25 24-16,25 0 16,0 26-1,0-26-15,0 0 235,25-98-204,-25 98-31,0 25 15,25-24-15</inkml:trace>
  <inkml:trace contextRef="#ctx0" brushRef="#br0" timeOffset="6433.94">24383 7367 0,'25'0'79,"0"0"-64,123 0 1,76 0-16,-100 0 15,25 0-15,-75 0 16,-49 50-16,24-50 16,-24 0-1,25 0-15,-25 0 16,-50 0 250,-322 0-251,74 0-15,149 0 16,49 0-16,-24 0 15,49 0-15,75 0 157,99 0-142,50 0-15,24 0 16,-74 0-16,75 0 16,-100 0-16,-25 0 15,-24 0-15,-25 0 16,0 0-16,-199 0 156,-74 0-140,74 0-16,1 0 15,-1 0-15,75 0 16,49 0-16,149 0 125,1 0-109,73 0-16,-98 0 15,-1 0-15,-24 0 16,-1 0-16,1 0 15,-25 0 1</inkml:trace>
  <inkml:trace contextRef="#ctx0" brushRef="#br0" timeOffset="7704.48">24805 7466 0,'24'0'31,"1"0"32,25 25-48,-25 49-15,0 1 16,-25-1-16,24 50 15,1-49-15,-25-26 16,0 26-16,0-26 16,0-24-1,0 25-15,0-25 16,0 24 0,0-24-1,0 0-15,0 0 16,0-1-16,0 1 15,0 0 17,0 0-17,0 24-15,0 1 16,0 0-16,0-26 16,0 51-16,0-50 15,0 24-15,0-24 16,0 25-16,0-26 15,0 1 1,0 0-16,0 0 16,0 0-1,0-1 1,0 1 0,0 0-1,0 0 1,0 0-1,0 0-15,0-1 16,0 1 0</inkml:trace>
  <inkml:trace contextRef="#ctx0" brushRef="#br0" timeOffset="9193.56">24557 8582 0,'0'-24'63,"49"48"-48,-24 26 1,49 24-16,-49 26 16,-25-51-1,75 26-15,-75-26 16,24 26-16,1-26 15,0-49-15,-25 25 32,25 25 155,-25-25-187,50 24 16,-26 1-16,-24-1 15,0-24-15,25 0 63,0-25 46,0-174-77,0 125-17,-25-50-15,49 24 16,-24 1-16,-25-1 15,25 1-15,-25-1 16,0 51-16,0-1 16,0 0-16,25 0 93,-1 25 1</inkml:trace>
  <inkml:trace contextRef="#ctx0" brushRef="#br0" timeOffset="17890.34">28352 7268 0,'0'-25'15,"25"174"32,-25-50-47,0 0 16,0 0-1,0-24-15,0-1 16,0 1-16,0-51 16,0 1-16,0 25 15,0-25-15,0 24 31,0-24-15,0 25 0,0-25-16,0 24 15,0 1 1,0-1-16,0-24 16,0 25-16,49-1 15,-49 1-15,25-50 16,-25 25-16,0 0 15,0-1 32,0 51-31,0-50 0</inkml:trace>
  <inkml:trace contextRef="#ctx0" brushRef="#br0" timeOffset="19250.54">28004 8384 0,'25'50'78,"25"49"-63,-25-50-15,0 26 16,-1-1-16,1-24 16,25 24-16,-1 1 15,-49-51 1,25 1-16,0 0 16,0 0-1,-25-50 282,49-25-281,-24 1-16,0-1 15,0 1-15,0-1 141,-25 25-79,24 25-15,-24-99 0,25 49-47,-25 26 16,25-1 15,0 0-15,-25 0 124</inkml:trace>
  <inkml:trace contextRef="#ctx0" brushRef="#br0" timeOffset="33874.28">25127 10542 0,'-49'0'93,"-26"-25"-77,50 25-16,-24-49 16,-1 24-16,50 0 15,0-25-15,0 26 31,0-1-31,-50-25 16,50 1 0,0-1-16,0 0 15,0-24-15,-49 49 16,49-49-16,0-1 16,0 26-16,0-1 15,0 0-15,0 1 16,0-26-16,0 51 15,0-26 1,0 25 0,0-24-1,25 49 48,24 0-63,1 0 15,-25 0-15,0 0 16,-1 0-16,1 0 16,25 49-16,-25-24 15,-1 0-15,1 0 16,0-1-16,0 26 16,-25-25-1,25 0-15,-25-1 16,24 1-16,-24 25 15,0-25-15,25 24 16,-25-24-16,25 25 16,0-26-16,-25 1 15,0 0-15,0 25 16,25-25-16,-25 24 16,0-24-16,0 25 15,0-26-15,0 26 16,49-25-1,-49 0 1,0-1-16,0 26 31,0-25-31,0 0 16,0 24 0,-25-24-16,1 0 15,-1 0-15,0 24 16,-74 1-16,49-1 15,25-24-15,-49 25 16,49-25-16,-24-1 16,-26 26-16,25 0 15,26-26-15,-26 1 16,25-25-16,-24 25 16,-1 25-1,25-50-15,0 0 16,1 0-1,-1 0 1</inkml:trace>
  <inkml:trace contextRef="#ctx0" brushRef="#br0" timeOffset="34945.95">26392 10269 0,'124'0'63,"0"0"-48,-25 0 1,-49 0-16,24 0 0,1 0 15,-50 0 1,-1 0-16</inkml:trace>
  <inkml:trace contextRef="#ctx0" brushRef="#br0" timeOffset="41666.45">27806 9599 0,'50'-24'47,"-26"24"0,150 0-32,49 0-15,-24 0 16,-50 0-16,-50 0 16,-74 0-16,-1 0 15,1 0-15,0 24 31,-25 1-31,25 0 16,-25 0-16,25 0 16,-1 24-16,1-24 15,-25 49-15,50-24 16,-50-25-16,0 0 16,0 24-16,0-24 15,0 25 1,0-1-1,0-24 1,-25 25-16,0-25 16,-24-1-16,-26 1 15,26 0-15,24-25 16,-50 0-16,51 0 16,-1 0-16,0 0 15,0 0-15,-49 50 16,24-50-1,25 0-15,1 24 16,-26 1 0,25 0-16,0 0 15,1 0-15,-1-1 16,0 1 0,50-25 202,74 0-202,99 25 0,-49-25-16,-25 0 15,-25 0-15,-24 0 16,-26 0-16,-24 0 125</inkml:trace>
  <inkml:trace contextRef="#ctx0" brushRef="#br0" timeOffset="42490.59">29865 10071 0,'74'25'78,"100"-25"-78,-50 0 16,-25 0-16,-24 0 16,-1 0-16,-49 0 15,24 0 48</inkml:trace>
  <inkml:trace contextRef="#ctx0" brushRef="#br0" timeOffset="43091.39">31304 9351 0,'0'75'78,"0"-26"-78,0 51 16,0-1-16,0-25 15,0 1-15,0-1 16,0-24-16,0-1 16,0-24-16,0 0 15,0 25-15,0-26 156,0 1-140</inkml:trace>
  <inkml:trace contextRef="#ctx0" brushRef="#br0" timeOffset="43787.01">31651 8954 0,'49'100'31,"-49"-75"-31,50 49 16,24 25-16,-49-24 15,50 24-15,-75-50 16,24 26-16,1-1 15,0-24-15,-25 24 16,25 1-16,-25-1 16,25-49-1,-1 49-15,-24-24 16,0 0-16,0-1 16,0-24-1,0 25-15,-49 24 0,49-49 16,-25 0-16,0-1 15,0 1-15,25 0 16,-24 25-16,-1-50 16,0 49-16,-25-24 15,1 0-15,-26 0 16,-24-25-16,0 0 16,0 0-16</inkml:trace>
  <inkml:trace contextRef="#ctx0" brushRef="#br0" timeOffset="44794.98">27608 9004 0,'0'50'15,"0"-1"1,-25 1-16,-50 74 15,75-74-15,-24-26 16,24 51 0,-50-1-16,50-24 15,0 24-15,-25 25 16,0-74-16,25 25 16,0-25-16,0 24 15,0-24-15,0 0 16,0 24-16,0 1 15,50 0-15,-25-25 16,0 49-16,24 0 16,-24-24-16,25-25 15,-26 49-15,1-24 16,0-25-16,0 24 16,74 50-1,-74-49-15,49-25 16,-49 24-16,25-24 15,49 25-15,-74-25 16,0-25-16,24 0 16,-24 0 15,0 0-31,24 0 16,-24 0-1</inkml:trace>
  <inkml:trace contextRef="#ctx0" brushRef="#br0" timeOffset="45699.09">28550 11435 0,'0'74'32,"0"50"-17,0-49-15,0 24 16,0-25-16,0 1 15,0-26-15,0 26 16,0-26-16,0 1 16,-25 25-1,25-51-15,0 1 110,-24 0-17</inkml:trace>
  <inkml:trace contextRef="#ctx0" brushRef="#br0" timeOffset="46426.43">26615 11782 0,'25'0'0,"0"0"15,0 25 1,0-25-16,24 0 16,1 0-16,49 0 15,0 0-15,1 0 16,-51 0-16,26 0 16,-1 50-16,-49-50 15,0 0-15</inkml:trace>
  <inkml:trace contextRef="#ctx0" brushRef="#br0" timeOffset="47666.77">25648 11683 0,'-50'0'125,"-24"0"-125,49 0 16,0 0-16,1 0 31,-1-25 0,25 0-15,0 1-16,0-26 16,0 0-1,0 26-15,0-26 16,0 25-16,0-24 15,25 24 1,-1 0 15,-24 0-31,25 25 16,-25-25-16,25 25 16,0-49-1,24 24-15,-24 0 16,0 25-1,0 0 17,0 0-17,49 0-15,25 25 16,-24 49-16,-26-49 16,1 25-16,-25-1 15,-25-24 1,0 25-1,25-25-15,-25 24 16,0 1-16,0-1 16,0 26-16,0-26 15,0 1-15,0-25 16,0 24-16,0-24 16,0 0-16,0 49 15,0-49-15,0 0 16,-25 0-16,0 24 15,0-24 1,0 0-16,1 0 31,-1-25-15</inkml:trace>
  <inkml:trace contextRef="#ctx0" brushRef="#br0" timeOffset="48553.89">29344 11609 0,'25'-25'94,"49"25"-79,50 0 1,0 0-16,-25 0 16,1 0-16,-1 0 15,-50 0-15,-24 0 16</inkml:trace>
  <inkml:trace contextRef="#ctx0" brushRef="#br0" timeOffset="49115.36">29319 12005 0,'0'0'0,"75"0"47,73 0-47,-48 0 16,24 0-16,24 0 15,-73 0-15,-26 0 16,1 0-16,-25 0 15</inkml:trace>
  <inkml:trace contextRef="#ctx0" brushRef="#br0" timeOffset="50579.43">31378 11881 0,'0'-24'15,"-50"-1"17,-99 25-17,100 25-15,24-1 16,-25 26-16,26-25 16,24 0-16,-25-1 15,25 26-15,0-25 16,0 0-1,0-1 1,0 1 0,0 0 15,74-25-15,-24 0-1,-1 0-15,-24 0 16,25 0-16,0 0 0,-26 0 15,1 0 1,0-50 0,-25 1-1,0 24 17,0 0-17,0 0-15,0 1 16,0-26 15,-25 50-31,-24-25 16,49 0-16,-25 25 15,-50-49-15,50 49 16,1-25 0,-26 0-16,0 0 15,50 1 1,-24 24-1,24-25 1,-25 0-16,0 0 16,0 25-1,0-25-15,25-24 16,-49 24 0,49 0-1,0 0 1,0 1-1,0-1 17,25-25-32,49 25 15,-24 25-15,-26-24 16,51-1-16,-26 25 16,-24 0-1,0 0-15,0 0 31,25 0-15,-26 0-16,1 0 16,25 25-16,-25-25 15,-1 49 1,-24-24 0,0 0 15,25 24-31,-25-24 15,0 25 1,0-25 0,0 24-16,0-24 15,0 0-15,-25 49 16,1-24 0,24-25-1,-25 24 1,0 1-16,25-25 15,-25-1 17,25 1-17</inkml:trace>
  <inkml:trace contextRef="#ctx0" brushRef="#br0" timeOffset="64602.78">25425 13692 0,'-50'-25'141,"-74"-24"-126,50-1-15,-25-49 16,24 49-16,26 1 16,-26 24-16,50 0 15,25 0-15,0 1 16,0-1 15,0 0-15,0-25-16,0 1 15,0-26-15,0 26 16,0 24-16,0-25 16,0 1-16,25-1 15,0 50-15,-25-50 16,0 26-16,25 24 15,0-25-15,-1 25 16,26 0 0,-25 0-1,24 0-15,-24 0 16,0 25 0,0 24-1,-25-24-15,25 0 16,-1 24-16,-24 1 15,75 0-15,-75-1 16,25 26-16,-25-51 16,0 1-16,49 25 15,-49-25 1,0 49-16,0-49 16,0 25-16,0 24 15,0-24-15,0 24 16,0-24-16,0-1 15,0 1-15,0-25 16,-25-1 0,25 1-1,-74 25-15,49 24 16,0-49 0,1 0-16,-1 0 15,25 24-15,-25-24 16,0 0-16,0-25 15,-24 25 1,24-1 0,0 1 31,0-25-32,25 25 16</inkml:trace>
  <inkml:trace contextRef="#ctx0" brushRef="#br0" timeOffset="65371.01">25971 13692 0,'99'0'93,"198"0"-93,-197 0 16,-1 0-16,25 0 16,0-49-1,-75 49-15,-24-25 16</inkml:trace>
  <inkml:trace contextRef="#ctx0" brushRef="#br0" timeOffset="66187.47">27682 12551 0,'0'50'15,"-25"24"-15,-49 25 16,49 1-16,25-1 15,-25 25-15,25-50 16,0 1-16,0-1 16,0 1-16,0-1 15,0-24-15,0 24 16,0-24-16,0-1 16,0 26-16,0-26 15,50 1-15,-50-1 16,49 1-16,-24 24 15,25-24-15,49 49 16,-74-49-16,0-25 16,-1-25-16,51 49 15,-26-49 1,1 0 0,0 0-16,-25 0 15,-1 0-15,1 0 16,0-25-1</inkml:trace>
  <inkml:trace contextRef="#ctx0" brushRef="#br0" timeOffset="67193.61">28377 12874 0,'-25'0'16,"99"0"62,-49 0-78,25 0 16,24 24-16,-49 1 15,24 25-15,-49-25 16,0-1-16,0 1 16,0 0-16,0 25 15,0-26 1,0 26-16,0-25 15,0 25-15,0-26 16,-49 26-16,24-25 16,0 24-16,0-49 15,-49 50-15,74-25 16,-50 0 0,50-50 62,0 0-63,50 0-15,24 25 16,-24-25-16,0 25 16,-1 0-1,-24 0 1,0 0-1,0 25 1,-25 0 0,0 25-1,0-26 1,0 1-16,0 0 16,0 25-16,0-26 15,0 1-15,0 0 16,-25 25-16,-25-26 15,25-24-15,-49 25 16,24 25-16,-24-50 16,49 0-16,-24 0 15,24 0-15,-25 0 16,25 0-16,1-25 16,-26 0-16,25 0 15,0 1 1,25-1-1,0 0-15</inkml:trace>
  <inkml:trace contextRef="#ctx0" brushRef="#br0" timeOffset="67754.03">29096 13295 0,'25'0'32,"99"50"-17,-75-50-15,1 0 16,49 0-16,-24 0 15,24 0-15,-25 0 16,1 0-16,-51 0 16,26 0 124</inkml:trace>
  <inkml:trace contextRef="#ctx0" brushRef="#br0" timeOffset="68169.33">30311 12874 0,'0'24'32,"0"26"-32,0 0 15,0 24-15,0-49 16,0 49-16,0 1 16,0-26-16,0 26 15,0-1-15,0-49 16,25 25-16,0-1 15</inkml:trace>
  <inkml:trace contextRef="#ctx0" brushRef="#br0" timeOffset="68682">30708 12378 0,'0'24'46,"50"76"-30,-1-51-16,-24 1 16,0 24-1,49 50-15,-74-49 0,75 49 16,-50 0 0,-1-50-16,1 75 15,0-75-15,0 50 16,0-24-16,-25-51 15,0 26-15,0-26 16,0 1-16,0-1 16,0-24-16,0 0 15,0 0-15,0 0 16,-100-25 15,26 0-31,-50 0 16</inkml:trace>
  <inkml:trace contextRef="#ctx0" brushRef="#br0" timeOffset="69465.73">28426 14536 0,'-49'0'15,"-1"49"-15,50 26 16,-25-26-16,0 26 16,-24 49-16,49-75 15,0 26-15,0-26 16,0 1-16,0-1 16,0 26-16,0-1 15,25 1-15,24-1 16,1 1-16,-1-1 15,26-24-15,-26-1 16,51 26-16,-51-26 16,1-49-16,24 75 15,-24-75-15,-1 0 16,1 0-16,-25 0 16,0 0-16,49 0 15,-49 0-15,25 0 16,-26 0-16,1 0 15,-25-25-15,0-74 16,0-50-16</inkml:trace>
  <inkml:trace contextRef="#ctx0" brushRef="#br0" timeOffset="70242.33">29096 14784 0,'74'0'63,"150"49"-47,-125-49-16,0 50 15,0-1-15,-74-24 16,-25 0 15,0 0-31,0 24 16,0 1-16,0 0 15,-25 24-15,25-24 16,-25 24-16,-24 1 16,24-51-16,0 26 15,0-25-15,25 0 16,-24-25-16,148 0 125,74 0-110,-74 0-15,25-25 16,-50 25-16,-74 0 16,0 0-16,-100-99 140</inkml:trace>
  <inkml:trace contextRef="#ctx0" brushRef="#br0" timeOffset="70698.38">29989 14238 0,'25'49'16,"-1"-24"-16,76 50 16,-51-1-16,26 25 15,-50-24 1,24 24-16,1-49 16,-50 24-16,0 25 15,25-49-15,-1 49 16,1-25-16,-25 1 15,0-50-15,0-1 16,0 26-16,-25 25 16,25-26-16,0 1 15,-49-25-15,49-1 16,-25 1-16,0 0 16,0-25-1,1 0-15,-1 0 16,-50 0-16,-74 0 15,25 0-15</inkml:trace>
  <inkml:trace contextRef="#ctx0" brushRef="#br0" timeOffset="71770.67">25871 15329 0,'-25'0'16,"1"25"0,-1-25-1,0 0-15,0 25 16,-24-25-16,-1 0 16,25 0-16,-49 0 15,49 0-15,-25 0 16,26-25-16,-26 0 15,50-49-15,-25 24 16,0 1-16,25-26 16,0 50-16,-24-49 15,24 0-15,-50 49 16,50-50-16,0 51 16,25-26-1,49 25 16,25 25-15,-49 0-16,24 0 16,-24 0-1,0 50-15,-26-25 16,26 24-16,0 26 16,-26-26-16,1 26 15,0-1-15,0 0 16,-25-24-16,0 0 15,25-26-15,-25 51 16,0-1-16,0 1 16,0-26-16,0 1 15,0 0-15,0-1 16,0-24-16,-25 25 16,25-26-16,-25 1 15,0-25 48</inkml:trace>
  <inkml:trace contextRef="#ctx0" brushRef="#br0" timeOffset="72259.69">26739 15304 0,'25'-24'15,"25"24"17,-25 0-17,74 0-15,75 0 16,-26 0-16,1 0 15,-25-50-15,-49 50 16,24-25-16,-74 25 16</inkml:trace>
  <inkml:trace contextRef="#ctx0" brushRef="#br0" timeOffset="74553.69">27012 16197 0,'0'-24'63,"50"24"-63,74 0 15,0 0-15,50 0 16,-75 0-16,50-25 16,-75 0-16,-49 25 15,0 0-15,-1 99 328,-123 75-312,99-50-16,0 0 16,0 0-16,0-50 15,0-24-15,0 0 16</inkml:trace>
  <inkml:trace contextRef="#ctx0" brushRef="#br0" timeOffset="138418.23">1414 7020 0,'0'173'62,"49"75"-62,-24-49 16,25 74-16,-1-25 15,-24 0-15,50-50 16,-26-49-16,-49-124 16,0 24-16,0 1 15,0-25 16,0 0-15,0-1 0,0 26-1,0 25 1,0-26-16,0 26 16,75 49-16,-26 0 15,1 0-15,-25 0 16,-25-50-16,0 0 15,0-49-15,0 0 16,-25 25-16,0-26 16,0 1-16,1 25 15,-26 0-15,-49 49 16,24 0-16,26 50 16,-26 24-16,50 1 15,25 0-15,0-50 16,0 49-16,25-49 15,25 50-15,-1-50 16,-24-25-16,-25-24 16,25-1-16,-25-49 15,0 24-15,0-24 16,0 0 0,0 25-1,0-1 1,-25 51-16,25-51 15,-25 50-15,1 1 16,24-1-16,0 50 16,0-25-16,0 49 15,0-74-15,0 1 16,0-75-16,0 24 16,-50 50-1,50-74-15,-25-25 16,25 25-16,0 0 15,0 0-15,0 24 16,-25 1-16,1-1 16,-1 51-16,-25 48 15,25 1-15,1 50 16,24-75-16,-25 0 16,25-25-16,0-25 15,0 1-15,0-50 16,0 24-16,0-24 15,25 0-15,-25 24 16,24-24-16,1 50 16,-25-51-1,25 51-15,-25-26 16,0-24-16,0 0 16,0 25-16,25-50 15,-25 24 1,49 26-1,1 25 1,-25-1-16,0 75 16,74 24-16,-49-98 15,-1 49-15,1-99 16,-25-25-16,24 49 16,26-49-16,-1 0 15,-24-49-15,74-26 16,-50 1-16,-24 49 15,-50 0-15,24 25 16,1 0 0,0 0-16,74 50 15,-24-1-15,-51 1 16,26 0-16,0 24 16,-25-74-16,24 0 31,-24 0 16,173 0-32,-49 0-15,-50 0 16,25 0-16,-49 0 16,-1 99-16,-24-49 15,-25-1-15,-25-24 16,24 0-1,1-25 1,50 0 0,-1 0-16,25 0 15,-24 0-15,-50 0 16,-1 0-16,1 0 16,0 0-1,49 75 1,1-26-16,24 26 15,-25-75-15,50 99 16,-24-50-16,-51-49 16,-24 0 46,49 0-62,125 0 16,74-49-16,-149 49 15,25 0-15,-75 0 16,-49 0-16,0 25 16,-1-1-16,1 1 15,25 0-15,-25-25 16,24 50-16,-24-50 16,74 0-16,-24 24 15,24-24-15,-49 0 16,-1 0-16,26 0 15,24 0-15,-50 0 16,51 0-16,73 0 16,-98 0-16,-1 0 15,1-24-15,24 24 16,0 0-16,-25 0 16,1 0-16,-26 24 15,-24 26-15,50 0 16,-1-26-16,25 26 15,-24-25-15,-26-25 16,26 0-16,123 0 16,-49 0-1,49-75-15,-24-24 16,0 0-16,-75 0 16,-25 49-16,-24 1 15,-25 49 1,24 0-1,51 49-15,24 50 16,0-49-16,74 49 16,-74-49-16,0-50 15,-50 0-15,1 0 16,-50 0-16,49 0 16,1-25-16,-1-25 15,50 1-15,99-75 16,-74 99-16,49 25 15,-49-25-15,-50 25 16,1 0-16,-26 0 16,1 25-16,-26 25 15,75-1-15,-25-24 16,1 0-16,148 0 16,-124-25-16,99 0 15,-74 0 1,-25 0-16,74-100 15,-74 1-15,-49 0 16,-26 74-16,50-24 16,-49 24-16,0 0 15,24 25 1,1 0 0,-26 0-16,50 25 15,25 24-15,0-24 16,25 50-16,50-51 15,-1 51-15,-99-75 16,1 0-16,24 0 16,49 0-16,-49 0 15,50-25-15,74-74 16,0 24-16,-99 1 16,-25 49-16,-75 25 15,-24 0-15,25 0 47,49 50-47,50-1 16,0 1-16,-100-25 15,51-25-15,-76 0 16,26 0 0,0-25-16,49 0 15,0-24-15,0-1 16,0-49-16,-24 49 15,-1-24-15,25-1 16,-99 50-16,75-24 16,-1 24-16,-49 0 15,0 0-15,25 1 16,-26-26-16,1 25 16,0-24-16,0-26 15,-25 1 1,0-1-16,-25-24 15,0-25-15,-49-25 16,-1-24-16,-24-51 16,25 26-16,-1 0 15,-24-75-15,-50 49 16,0-98-16,25 24 16,-49-24-16,24-50 15,-124-25-15,99 174 16,-74-50-16,0 74 15,50 51-15,-1 73 16,150 50 0,24 25-16,25-24 15,0-1 1,25 25 0,0-25-1,-1 0-15,26-25 16,-25 1-16,-25-50 15,0-1-15,0-48 16,-50-26-16,-99-74 16,50 124-16,0-50 15,-75 50-15,50 0 16,0 25-16,0 0 16,50 24-16,24-24 15,1 50-15,-1-51 16,50-24-16,-74 25 15,49-75-15,25 26 16,-25 24-16,-25-50 16,26 0-16,-26 1 15,-49-51-15,24 150 16,-49-50-16,50 25 16,-125 0-16,26 24 15,-26 50 1,-24 25-16,50 0 0,-1 0 15,75 0 1,49 0-16,25 0 16,-24-24-1,49-51 1,-75-49-16,-74-74 16,1 49-16,-100-50 15,-25 100-15,0-25 16,0 75-16,25 49 15,0 0-15,49 0 16,1 24-16,49 26 16,-49 24-16,74 1 15,25-1-15,-26-24 16,76-1-16,-1-24 16,1-25 30,-150-49-46,75 24 16,-49 0-16,-26 25 16,1 0-16,49 0 15,-99 149 1,99-25-16,0 0 16,-74 25-16,99-25 15,0 0-15,0-25 16,49-25-16,26-74 15,-26 0-15,51 0 16,-51 0-16,26 0 16,-26 0-16,26-49 15,-75-1-15,-25 1 16,0 24-16,0-25 16,0 50-16,25 0 15,50 0-15,-25 0 16,24 0-16,1 0 15,24-25-15,1 1 16,-51-26-16,100 25 16,-49 0-16,-1-24 15,25-1-15,-49 1 16,49 24-16,-74-25 16,49 50-16,-49 0 15,49 0-15,-24 0 16,-25 25-16,49-25 15,-24 99-15,-25-74 16,-1 25 0,26-26-16,-25-24 0,24 25 15,50-25 1,-24 0-16,24 0 16,0 0-16,-24-25 15,24 1-15,-50-1 16,1 0-16,-25-25 15,0 50-15,24 0 16,1 0-16,-25 0 16,24 0-16,1 0 15,24 0-15,0 0 16,26 0-16,-26 0 16,25 0-16,-49-24 15,49-1-15,-25 0 16,26 25-16,-51-25 15,50 0-15,1 25 16,-1 0-16,-25 0 16,25 0-16,1 0 15,-26 0-15,25 0 16,-24 25-16,-1 0 16,0 49-16,26-74 15,-26 25 1,-25-25-16,51 25 15,-1-25-15,0 0 16,-25 0 0,26 0-1,-1 0 1</inkml:trace>
  <inkml:trace contextRef="#ctx0" brushRef="#br0" timeOffset="147274.74">6251 8310 0,'0'-25'16,"-25"0"-16,0 25 78,0 0-78,25 25 31,0 49-15,0-49-16,25-25 31,0 0-15,0 0 0,-25-25 30,0 0-30,0 1-16,0-1 16,-25 25-1,0 0 1,0 0 0,1 0-1,24 25 1,0 24-16,0-24 15,0 25 1,0-26 15,24-24-15,1 0 0,0 0-1,0 0-15,-25-49 16,0-1-16,0 1 15,-25-1 1,0 50 15,-24 0-15,24 50-16,25-1 16,0-24-16,0 0 15,0 0-15,0-1 31,0 1-15,25-25-16,-1 0 47,-24-25-16,0 50 110,0-50-79</inkml:trace>
  <inkml:trace contextRef="#ctx0" brushRef="#br0" timeOffset="149593.54">7541 8210 0,'24'50'94,"-24"49"-94,0-49 16,0-25 15,25-125 16,-25 51-47,0 24 15,0 0 1,0 0-16,0 1 16,-25 24 30,-24 0-30,24 0-16,0 0 16,25 49-16,0-24 15,0 25-15,0-26 16,0 1 0,50 0-1,-1 25-15,1-50 16,0 0-16,-26 0 15,26 0-15,-25-25 16,-25-25 0,0 25-16,0 1 15,0-1-15,-25 0 16,0 25-16,0 0 16,1 0-1,-1 0 1,0 0-16,25 50 62,0-26-30</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8-10T13:53:42.296"/>
    </inkml:context>
    <inkml:brush xml:id="br0">
      <inkml:brushProperty name="width" value="0.05292" units="cm"/>
      <inkml:brushProperty name="height" value="0.05292" units="cm"/>
    </inkml:brush>
  </inkml:definitions>
  <inkml:trace contextRef="#ctx0" brushRef="#br0">11956 6003 0,'25'0'110,"24"25"-110,-24-1 15,0 1-15,24 0 16,-24 0-16,0 0 15,0-1-15,0 26 16,0-50 0,-25 25-16,49 0 15,1 24-15,-25-49 16,-1 50-16,1-25 16,50-1-16,-51 26 15,1-25 1,0 0-16,0-1 15,0-24 1,-1 25-16,26 0 16,-50 0-16,25-25 15,0 0-15,-25 25 16,49-1-16,-24 1 16,0-25-16,-25 25 15,74 0-15,-24 24 16,-25-49-1,-1 25 1,1 0-16,0 0 16,0 0-16,49 24 15,-49-24 1,-25 0-16,25-25 16,-25 25-1,25-25 1,0 25 31,-1-1-32,1 1-15,0 0 16,74 25-16,-99-26 16,75 26-16,-51-25 15,1-25-15,0 25 16,0-1-16,0 1 15,-1 0-15,51 0 16,-50 0-16,-1-1 16,26 1-16,-25 0 15,0 0-15,-1-25 16,1 25 0,50 24-1,-51-24 1,26 25-1,-25-26 17,24 26-1,-24-25-15,25 24 15,-25-24-16,-1 25 1,1-25 0,0-1-16,0-24 15,25 50-15,-26-25 32,1 0-32,0 0 15,0-25 1,-25 24-16,49-24 15,-49 25 1,25 0-16,0 0 16,0-25-1,-25 25 1,25-25-16,-1 24 16,-24 1-16,25 0 15,25 0-15,-50 0 16,25-25 15,-25 24-15,24 1-16,1-25 15,0 25 1,0 0 0,0 0-1,-25-1-15,49 1 16,1 0-16,-1 0 15,-24 0 1,50 24-16,-51-24 16,51 25-1,-50-26-15,-1-24 16,26 0-16,-50 50 16,50-50-1,-50 25 1,25 0-16,-1-25 15,1 24-15,0-24 16,0 25-16,0 0 16,24-25-16,-24 50 15,0-50-15,0 24 16,-1 1-16,1 0 16,25 25-1,-25-25 16,-1-1-15,26 1 0,-25-25-16,-25 25 15,49 0-15,1 24 16,0-24-16,24 50 16,-49-51-16,49 1 15,-24 0-15,-25 25 16,49-1-16,-24-24 15,-1 0 1,-24 24-16,25-24 16,-25-25-16,-1 25 15,26 25-15,0-26 16,-1 26-16,26-25 16,-26 0-16,26 24 15,-26 26-15,50-51 16,-24 1-16,-50 0 15,24 25-15,1-25 16,-25-25-16,24 49 16,26-24-16,-26 25 15,1-1 1,0-24-16,24 25 16,0-1-16,-49-24 15,25 25-15,24-1 16,75 26-16,-99-26 15,-1 1-15,50-1 16,1 1-16,-51 0 16,26-26-16,-1 1 15,-24 25-15,-1-25 16,1 24-16,0 1 16,-1-25-16,1-1 15,-1 1-15,-24 0 16,50 25-16,-51-50 15,1 49-15,50-24 16,-51 0-16,26 0 16,-25-25-16,49 49 15,25-24-15,25 50 16,-74-26-16,0-49 16,74 50-16,-99-25 15,-1-1-15,1-24 16,0 0 140</inkml:trace>
  <inkml:trace contextRef="#ctx0" brushRef="#br0" timeOffset="41871.28">14064 8979 0,'-25'0'47,"1"-25"-16,-1 25 0,-25 0 16,25 0-31,1 0 0,-1 0-1,0 0 1,0 0-16,-24 25 15,49 0-15,-25-25 16,0 25-16,0 0 16,0 0-16,1-25 15,-1 49 17,25-24-32,0 0 15,0 0 1,0 24 46,0-24-62,0 0 16,25 0 0,-1-25 15,1 0-16,50 0 1,-51 49 0,1-49-1,0 0 1,0 0 93,24 0-93,-24 0-16,25 0 16,-25 0-16,24 0 93,-24 0-93,0-49 32,0 49-17,-1-25-15,1 0 16,-25 0-1,0 0 1,0-24-16,0 24 16,0-25-1,0 26 1,0-26 0,0 25 15,0 0-16,0 0 1,-25 1 0,1-1 46,-1 25 1,0 0-48,0 0 1,0 0 15</inkml:trace>
  <inkml:trace contextRef="#ctx0" brushRef="#br0" timeOffset="43935.03">16321 7863 0,'-24'0'15,"-1"0"1,0 0-1,0 0 32,0 0-15,-24 0-17,24 50 1,0-50-16,25 24 31,-25 1 0,25 0-15,0 0 15,-24 25 0,24-26-15,0 26-16,0-25 16,0 0-1,0-1 1,0 1 0,0 0-16,0 0 15,0 0 141,74-25-140,-24 49-16,49-24 16,-74-25-1,-1 0 1,101 0 156,-101-25-157,1 0 64,-25 1-79,0-1 15,0-25 1,0 25-16,0-24 15,0 24 1,0 0-16,0 0 16,0 1-16,0-1 78,0-25-63</inkml:trace>
  <inkml:trace contextRef="#ctx0" brushRef="#br0" timeOffset="51064.18">14188 9029 0,'50'0'156,"-25"-25"-141,-1 25 1,1-25 0,0 25-16,0 0 15,0-49-15,0 49 16,-1-25 31,-24 0-32,50 0 32,-25 25 0,0-25-47,-25 1 16,24 24-1,1 0-15,0-25 16,0 0 31,0 25-31,-1 0 15,1-25-31,-25 0 15,25 25-15,0-24 16,24 24 0,-24-50-1,25 50 1,-25-25 31,24 0-32,-24 1 17</inkml:trace>
  <inkml:trace contextRef="#ctx0" brushRef="#br0" timeOffset="53231.83">16073 8285 0,'-24'25'94,"-1"-1"-63,-25 26 0,1-25-15,24 24 46,0-49-46,0 0-1,25 25 1,-49-25 0,24 25-16,25 0 15,-25-25 17,0 25-32,0-1 46,25 1-46,-24-25 32,-26 25 15,50 0 124,-25 0-171,0-25 32,1 24-1,-1 1-31,0-25 16,0 25-16</inkml:trace>
  <inkml:trace contextRef="#ctx0" brushRef="#br0" timeOffset="55279.68">14114 9327 0,'25'0'47,"-1"24"-47,1-24 16,25 25-16,24 25 15,1-1-15,49-24 16,-50 25-16,50 24 16,-49-24-16,24-1 15,0 26-15,0 24 16,25-25-16,-25-24 16,26 49-16,48 25 15,50 0-15,1 0 16,-1-24-16,-49-51 15,-1 26-15,-24-1 16,-75 0-16,26-24 16,-26 0-16,25-1 15,0 26-15,1-51 16,-26 26-16,25 0 16,149 24-16,0-24 15,-74 24-15,49-24 16,-74-25-16,-50 24 15,-24-24-15,24-25 16,-49 25 0,-1-25-16,1 49 15,-1-49-15,51 25 16,24-25-16,0 25 16,24 25-16,-98-50 15,49 24-15,-24 1 16,-1 0-16,1 0 15,-51 0-15,26-1 16,24-24-16,-49 25 16,0 0-16,25-25 15,-26 25 1,26 0 0,-25-25 15,24 49-16,26-24-15,-26-25 16,1 0-16,-25 50 16,0-75 109,-25-50-110</inkml:trace>
  <inkml:trace contextRef="#ctx0" brushRef="#br0" timeOffset="56943.83">16520 8136 0,'-25'0'15,"25"25"1,0 49-16,25 25 16,74 25-16,50 25 15,0 25-15,0-50 16,-25 0-16,24 0 15,76 25-15,-51 24 16,51 1-16,-76-50 16,1-25-16,-50-24 15,50 24-15,-25 0 16,-49-49-16,24 24 16,-49-24-16,24 24 15,25 1-15,-24-51 16,-26 26-1,26 0-15,-1 24 16,-49-74-16,24 50 16,-49-26-16,25-24 15,-25 25-15,25 0 16,25 25-16,-26-50 16,51 49-16,-25-24 15,-50 0-15,24 0 16,26 24-1,-25-24 1,0 0-16,-25 0 16,0 24-1,24-49-15,-24 25 16,25-25-16,0 50 16,-25-25-16,25-1 15,0 26-15,-1 0 16,1-26-1,-25 1-15,50 25 16,-50-25-16,25 24 16,24 1-1,-24-25-15,-25-1 32,0 1-32,25 0 15,0 25 1,-1-50-16,-24 24 15,25 26 1,0-50-16,0 50 16,0-50-1,-25 24 48,24-24-63,1 50 15,0-25 1,0-25 0,-25 25-1,25-1 32,-25 1-16,24 25-15</inkml:trace>
  <inkml:trace contextRef="#ctx0" brushRef="#br0" timeOffset="57838.75">20985 11757 0,'0'-24'47,"-50"24"-32,-49 24-15,0 1 16,49 25-16,0-1 16,26-24-16,-1 0 15,0 25-15,25-26 32,0 1-17,0 50 1,25-26-1,24-49-15,51 50 16,-51-25-16,1-25 16,-25 0-16,0 0 15,24 25-15,1-1 16,-1 26 0,1 0-1,-25-50 1,0 24-16,-1 1 15,-24 0-15,0 0 16,0 0-16,0-1 16,0 1-16,0 0 15,0 0-15,-24 24 16,-1-24-16,0 0 16,-25-25-16,1 0 15,24 0-15,-25 25 16,-74-25-16,25 0 15,-50 0-15,50 0 16,49 0-16,26 0 16,-51 0-16,50-25 15,25 0 1,-24 0 0,-1-24-1</inkml:trace>
  <inkml:trace contextRef="#ctx0" brushRef="#br0" timeOffset="58585.04">21580 12750 0,'-50'0'78,"26"24"-78,-1 1 15,50-25 32,24 0-31,-24 0-16,49 0 15,-49 0 1,-25-25 47,0 1-32</inkml:trace>
  <inkml:trace contextRef="#ctx0" brushRef="#br0" timeOffset="59384.8">21903 12154 0,'0'75'62,"49"24"-62,-24-25 16,0-49-1,0 50-15,-1-1 16,1 0-16,25-24 16,-50-25-16,25 24 15,24 1 1,-49-25-16,25 0 15,0-1 17,0-24 61,-1 0-93,26 0 16,-50-24 0,0-1-16,25-25 15,0 25-15,-1-49 16,26-50-16,-25 0 16,24-25-16,-49 50 15,25 0 1,0 24-16,-25 26 15,0 24-15,0 0 0,25 25 16,-25-25 109</inkml:trace>
  <inkml:trace contextRef="#ctx0" brushRef="#br0" timeOffset="62111.81">10964 6499 0,'24'0'32,"1"0"-17,25 25-15,-1-1 16,1 1-16,-25 0 15</inkml:trace>
  <inkml:trace contextRef="#ctx0" brushRef="#br0" timeOffset="62303.75">11385 6722 0,'25'50'0,"25"-26"16,24 26-1,-24-25 1,-25 0-16,-1 0 16,1-1-16,50 1 15,-26 25-15,1-25 16</inkml:trace>
  <inkml:trace contextRef="#ctx0" brushRef="#br0" timeOffset="62455.67">11906 7144 0,'25'25'0,"0"-1"15,0-24 1,-1 25 0</inkml:trace>
  <inkml:trace contextRef="#ctx0" brushRef="#br0" timeOffset="62615.25">12154 7392 0,'25'25'16,"25"-1"-16,-25 26 15,49 24-15,-49-49 16,49 0-16,-24 0 15,-1 0-15,1 24 16</inkml:trace>
  <inkml:trace contextRef="#ctx0" brushRef="#br0" timeOffset="62967.74">13469 8508 0,'25'25'16,"0"0"-1,-1-1-15,1-24 16,-25 25-16,50-25 16,-1 50-16,-24-50 15,25 25-15,-25-25 16</inkml:trace>
  <inkml:trace contextRef="#ctx0" brushRef="#br0" timeOffset="63143.14">13940 8830 0,'25'75'16,"0"-50"-16,24 24 15,1-24 1,-50 0-16,50 0 15,-1 0-15,1-25 16,-1 74-16</inkml:trace>
  <inkml:trace contextRef="#ctx0" brushRef="#br0" timeOffset="63311.78">14486 9351 0,'50'25'0,"-50"0"16,49 25 0,1-1-16,-25-24 15,49-25-15,25 74 16,-24-49-16,-1-25 16</inkml:trace>
  <inkml:trace contextRef="#ctx0" brushRef="#br0" timeOffset="63504.59">15230 9897 0,'25'25'16,"-25"0"-16,25-25 16,-1 49-16,1-49 15,-25 25-15,25-25 16,25 0-16,24 50 15,1-50-15,-51 25 16,1-25-16</inkml:trace>
  <inkml:trace contextRef="#ctx0" brushRef="#br0" timeOffset="63663.21">15751 10170 0,'25'25'16,"-25"0"-16,49-1 15,1 1 1,0 25-16,-1-25 16,-24-1-16,99 1 15,-25 25-15</inkml:trace>
  <inkml:trace contextRef="#ctx0" brushRef="#br0" timeOffset="63848.71">16545 10691 0,'49'25'16,"-24"-1"-1,0 1-15,49 25 16,-74-25-16,25-25 16,0 74-16,49-49 15,-24 0-15,49 24 16,-49-24-16</inkml:trace>
  <inkml:trace contextRef="#ctx0" brushRef="#br0" timeOffset="64000.13">17289 11237 0,'0'0'0,"25"0"15,24 24-15,1 1 0,-25 0 16,-1 25-16,51-50 15,-25 49-15,-1-49 16</inkml:trace>
  <inkml:trace contextRef="#ctx0" brushRef="#br0" timeOffset="64168.28">17959 11609 0,'0'0'0,"24"49"16,1 1-1,50-50-15,-75 25 16,49-1-16,-24 1 16,49 25-16,1-50 15,-50 25-15,49-25 16</inkml:trace>
  <inkml:trace contextRef="#ctx0" brushRef="#br0" timeOffset="64328.64">18579 11956 0,'25'49'16,"24"1"-16,-49-25 16,50 0-16,-25 24 15,-1-49-15,26 50 16,0-25-16,-1 0 16,-24-25-16,25 0 15,-26 0-15</inkml:trace>
  <inkml:trace contextRef="#ctx0" brushRef="#br0" timeOffset="64486.67">19224 12427 0,'0'0'0,"24"0"15,1 25 1,0 0-16,-25 0 16,25-25-16,0 0 15,24 0-15,1 0 16,-25 0-1,24 0-15</inkml:trace>
  <inkml:trace contextRef="#ctx0" brushRef="#br0" timeOffset="65574.66">12824 5283 0,'25'0'47,"99"50"-31,-25-25-16,-49 0 16,-1 24-1</inkml:trace>
  <inkml:trace contextRef="#ctx0" brushRef="#br0" timeOffset="65752.22">13667 5829 0,'0'0'0,"124"99"16,-99-49-1,25 0-15,49 24 16,0-49-16,0 49 15,-49-49-15,0 25 16,-1-26-16</inkml:trace>
  <inkml:trace contextRef="#ctx0" brushRef="#br0" timeOffset="65936.66">14858 6921 0,'0'0'0,"50"124"16,-26-100 0,100 51-16,-99-50 15,50 24-15,-26-49 16,1 50-16,24-1 16,-49-24-16</inkml:trace>
  <inkml:trace contextRef="#ctx0" brushRef="#br0" timeOffset="66097.5">15627 7615 0,'0'0'0,"25"25"16,24 0-16,-24-1 0,0 1 16,25 0-16,24 0 15,-24 24-15,24-24 16,50 0-16</inkml:trace>
  <inkml:trace contextRef="#ctx0" brushRef="#br0" timeOffset="66271.82">16396 8086 0,'0'0'16,"25"25"-16,-25 0 15,0 25 1,25-50-16,-1 49 15,51-24-15,-1 0 16,25 49-16,1-74 16,-26 25-16,25 25 15</inkml:trace>
  <inkml:trace contextRef="#ctx0" brushRef="#br0" timeOffset="66432.64">17214 8582 0,'25'25'16,"-25"0"-16,50 25 16,-25-26-16,74 26 15,-25-25-15,1-25 16,24 25-16,50 49 16</inkml:trace>
  <inkml:trace contextRef="#ctx0" brushRef="#br0" timeOffset="66609.39">18083 9054 0,'24'49'15,"1"-24"-15,25 0 0,-1 49 16,1-49-16,0 0 16,-1 25-1,1-50 1,49 74-16,-49-74 15,-1 25-15</inkml:trace>
  <inkml:trace contextRef="#ctx0" brushRef="#br0" timeOffset="66769.12">18852 9599 0,'49'25'15,"1"25"-15,-25-25 16,24 24-16,-24-24 15,49 25-15,1-26 16,74 1-16,-75-25 16,-49 25-16</inkml:trace>
  <inkml:trace contextRef="#ctx0" brushRef="#br0" timeOffset="66936.47">19794 10071 0,'25'25'15,"0"-1"-15,0 1 16,24 25-16,-24-50 16,49 74-1,1-49-15,-1-25 16,25 0-16,1 50 16,24-26-16</inkml:trace>
  <inkml:trace contextRef="#ctx0" brushRef="#br0" timeOffset="67105.18">20737 10468 0,'49'24'15,"-24"1"1,-25 0-16,50 25 16,-25-1-16,-1-49 15,26 0-15,49 0 16,-49 0-16,-1 50 15</inkml:trace>
  <inkml:trace contextRef="#ctx0" brushRef="#br0" timeOffset="67271.5">21332 10765 0,'0'0'0,"50"75"0,-26-51 16,26 26-16,0 0 15,-50-1-15,74 1 16,-24-1-1,-26-24-15,51 0 16,-25-25-16,24 0 16,-24 0-16</inkml:trace>
  <inkml:trace contextRef="#ctx0" brushRef="#br0" timeOffset="73030.81">13891 5035 0,'0'50'47,"-25"0"-47,0-1 15,25-24-15,-25 0 16,0 49-16,25-49 15,0 0 1,0 0 62,-24-25-78,24 24 16</inkml:trace>
  <inkml:trace contextRef="#ctx0" brushRef="#br0" timeOffset="73615.65">13692 5159 0,'50'50'78,"-50"-25"-78,49 24 16,-24 1-16,0-25 15,0 0-15,-25-1 32,25 1-1,-25 0-31,24 0 31,1 0 0</inkml:trace>
  <inkml:trace contextRef="#ctx0" brushRef="#br0" timeOffset="74127.65">13643 5308 0,'0'-25'47,"49"25"-32,-24 0 1,0 0-1,0 0-15,-1 0 16,1 0 0,0 0-16</inkml:trace>
  <inkml:trace contextRef="#ctx0" brushRef="#br0" timeOffset="74991.69">11112 7937 0,'0'25'32,"0"25"-17,0 24-15,-24-24 16,24-25-16,-25 24 15,25 1-15,-25-25 16,25 0-16,0 24 16,0 1-1,-50-25-15</inkml:trace>
  <inkml:trace contextRef="#ctx0" brushRef="#br0" timeOffset="75448.82">10988 8111 0,'0'50'47,"25"-1"-31,0 1-16,25 0 15,-26-26-15,26 76 16,-25-51-16,49-24 16,-49 25-16,0-50 15,0 0 79,0 0-78,49-25-1</inkml:trace>
  <inkml:trace contextRef="#ctx0" brushRef="#br0" timeOffset="76398.68">17363 7640 0,'0'49'62,"0"26"-62,-49-26 16,24 26-16,25-50 15,-25 24-15,0 1 16,0-25-16,1 0 16,24-1 62</inkml:trace>
  <inkml:trace contextRef="#ctx0" brushRef="#br0" timeOffset="76799.98">17264 7689 0,'50'0'31,"-50"25"-31,74 99 16,-24-74-16,-1-1 15,-24 26-15,0-50 16,0 0-16,-25-1 16,25-24-16</inkml:trace>
  <inkml:trace contextRef="#ctx0" brushRef="#br0" timeOffset="77039.64">16917 7789 0,'0'-25'15,"25"25"1,74 25-16,-25-1 15,-49 1-15,74 50 16,25-51-16,-99 26 16,25-50-16,-26 50 15</inkml:trace>
  <inkml:trace contextRef="#ctx0" brushRef="#br0" timeOffset="77655.06">16867 10393 0,'0'50'63,"-25"-1"-48,1 1-15,-26 0 16,25-26 0,25 1-16,-25 0 78</inkml:trace>
  <inkml:trace contextRef="#ctx0" brushRef="#br0" timeOffset="77984.2">16718 10393 0,'50'0'0,"-50"50"15,50-50 1,-26 49-16,26-24 15,0 50-15,-26-75 16,-24 24-16,25-24 16,0 50-16,0-50 31,0 0 16,-1 0-47,26 0 15</inkml:trace>
  <inkml:trace contextRef="#ctx0" brushRef="#br0" timeOffset="78502.65">18802 10269 0,'0'-25'16,"-25"25"-1,0 0-15,25 25 16,-24 25-16,-1-1 16,25-24-1,-25 0-15,25 0 16,-25-25 46,0 0-46</inkml:trace>
  <inkml:trace contextRef="#ctx0" brushRef="#br0" timeOffset="78863.42">18604 10244 0,'24'25'31,"1"0"-31,0 25 16,0-26-16,0 26 15,-1-25-15</inkml:trace>
  <inkml:trace contextRef="#ctx0" brushRef="#br0" timeOffset="87936.12">18703 10294 0,'49'50'63,"1"-50"-32,-25 0-15,0 0-16,24 0 15,-24 0-15,0 0 16,0 0-1,-25-50 1,0 25-16,0 0 16,0 1-16,0-1 47,-75 25-47,50 0 15,1 0-15,-1 0 16,25 25-1,0-1-15,0 1 16,0 0 0,25 25-16,-1-50 15,1 0 1,25 0 15,-50-25 16,0 0-47,-25 25 16</inkml:trace>
  <inkml:trace contextRef="#ctx0" brushRef="#br0" timeOffset="127638.65">18430 12129 0,'-50'-24'16,"50"-1"-16,-25 25 15,-49-50-15,74 25 16,-74 25-16,49-49 16</inkml:trace>
  <inkml:trace contextRef="#ctx0" brushRef="#br0" timeOffset="127824.08">17711 11683 0,'0'-25'15,"-25"25"-15,-25-49 0,25 24 16,-74-25-16,49 25 16,-24-24-16,-25-26 15</inkml:trace>
  <inkml:trace contextRef="#ctx0" brushRef="#br0" timeOffset="128009.04">16842 10988 0,'0'0'0,"-24"-24"16,-1-1-16,-74-50 15,74 75-15,0-49 16,-49 24-16,-1-49 15,26 49-15,-1-25 16,-25 1-16,51-1 16</inkml:trace>
  <inkml:trace contextRef="#ctx0" brushRef="#br0" timeOffset="128176.19">15825 9996 0,'0'0'0,"-49"-25"15,49 1-15,-25 24 16,25-25-16,-50-25 16,1 1-1,24 49 1</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8-10T13:55:38.511"/>
    </inkml:context>
    <inkml:brush xml:id="br0">
      <inkml:brushProperty name="width" value="0.05292" units="cm"/>
      <inkml:brushProperty name="height" value="0.05292" units="cm"/>
    </inkml:brush>
  </inkml:definitions>
  <inkml:trace contextRef="#ctx0" brushRef="#br0">5531 9773 0,'0'-25'15,"50"25"1,49 0-16,0 0 16,75 0-16,-50 0 15,0 0-15,25 0 16,-75 0-16,1 0 16,-1 0-16,-24 0 15,24 0-15,25 0 16,-24 0-16,24 0 15,0 0-15,75 0 16,0-74-16,-125 74 16,50 0-16,-24-25 15,-26 25-15,-24-25 16,25 25 46,-25 0-62,24 0 63,-24 0-47,49 0-16,-49 0 15,25 0-15,-25 0 16,0 0-1,-1 25 1,1-25-16,25 25 16,-25-25-16,-1 0 15,26 0-15,-50 25 16,25-25-16</inkml:trace>
  <inkml:trace contextRef="#ctx0" brushRef="#br0" timeOffset="2144.55">14511 10145 0,'-75'-25'47,"51"25"-47,-1 0 16,0 0-16,0 0 15,0 0 1,0 0 0,1 0-16,-1 0 15,25 25 1,-25-25-16,25 25 16,0 0-1,0 0-15,0-1 16,0 1-16,0 0 15,0 0-15,0 24 16,0-24 0,0 0-16,0 0 15,25 24-15,0-49 16,49 25 0,-49-25-16,0 0 15,24 0-15,-24 0 16,0 0-1,0 0 1,0 0 0,-1 0-1,1 0-15,0 0 16,0-25-16,0 1 16,-1-1-16,-24 0 15,0 0-15,0-49 16,25 74-16,-25-50 15,0 25 1,0-24-16,0-1 16,0 1-16,0 24 15,-25 0 1,1 25 0,-1 0-16,0 0 15,0 0 16</inkml:trace>
  <inkml:trace contextRef="#ctx0" brushRef="#br0" timeOffset="3536.36">17512 9475 0,'-25'0'16,"0"0"-1,25-24-15,-24 24 16,-1 0-16,0 0 15,0 0-15,0 0 16,1 0 0,-1 0-1,0 0 1,-25 0 0,26 24-1,-1-24-15,25 25 16,0 0-16,-25 25 15,0-1 1,0-24 0,25 25-16,0-26 15,0 26 1,0-25 0,0 24-1,0-24-15,0 25 16,50-25-1,24-1-15,-49 1 16,25 0-16,24 0 16,-24-25-16,-25 0 15,24 25-15,1-25 16,-25 0 31,0 0-32,-1 0-15,1 0 16,25 0-16,-25-25 16,-1 0-16,-24-25 15,0 26-15,25-51 16,-25 26 0,0 24-1,0 0-15,0 0 16,0-24-16,0 24 15,0-50 1,-25 75 0,1 0-1,-1 0-15,-25 0 16,1-24-16,24 24 78</inkml:trace>
  <inkml:trace contextRef="#ctx0" brushRef="#br0" timeOffset="4823.54">17090 9947 0,'-49'0'62,"-50"49"-46,49-24-1,-24 0-15,24-25 16,0 0-16,-24 50 16,0-26-16,49 1 15,-50 0-15,26-25 16,24 0 0,0 0 30,25 25-46,-25-25 16,0 25 172,-24-1-188,24 1 15,0 0-15,-24 0 16,-1 0-16,0-1 15,26-24-15,-1 25 16</inkml:trace>
  <inkml:trace contextRef="#ctx0" brushRef="#br0" timeOffset="5936.1">14560 10319 0,'25'-25'32,"74"0"-17,-49 0-15,-25 25 16,99-24-16,-50-1 16,25 25-16,-49-25 15,49 25-15,-49-25 16,-1 0-16,-24 25 15,50-49-15,-26 49 125,-24 0-109,74 0 250</inkml:trace>
  <inkml:trace contextRef="#ctx0" brushRef="#br0" timeOffset="16257.05">10319 15180 0,'25'0'16,"24"25"-16,50 25 16,-24-50-16,24 25 15,75-25-15,-75 0 16,0 24-16,-49-24 16,24 0-16,1 0 15,24 0-15,-25 0 16,25 0-16,1 0 15,48 0-15,1 0 16,0 0-16,25 0 16,-25 0-16,24 0 15,1 0-15,-50 0 16,-25 0-16,99 0 16,-24 0-16,0 0 15,-50 0-15,-25 0 16,-25 0-1,-24 0-15,-25 0 16,24 0-16,26 0 16,49 0-16,0 0 15,25 0-15,-50 0 16,0 0-16,75 0 16,-50 0-16,-50 0 15,1 0-15,-51 0 16,1 0-16,25 0 15,-25 0-15,49 0 16,0 0 0,-49 0-16,25 0 15,-25 0-15,24 0 16,-24 0 0,25 0-1,-25 0 1,-1 0-1,26 0-15,0 0 16,-1 0-16,1 0 16,-25 0 62,24 0-78,-24 0 15,0 0-15,-25-24 16,0-26 0,0 0-1,0-24-15,0 49 16,0-24-16,0-1 16,0 0-16,0 1 15,-25 24-15,25 0 16,0-24-16,-25-1 15,25 25 17,0 0-17,0 1 1,0-1 0,0 0 15,0 0-16,0 0-15,-25 1 16,25-1-16,0 0 16,-24 0-16,24 0 15,0-24-15,0 24 32,-25-25-17,-25 50 95,-74 0-110,75 0 15,-26 0-15,-49 0 16,-74 0-16,98 0 15,-123 0-15,74 0 16,50 0-16,-25 25 16,25-25-16,0 25 15,74-25-15,-25 0 16,25 0-16,-74 0 16,0 0-16,-75 0 15,75 0-15,-25 0 16,-25 0-16,50 0 15,-25 0-15,-25 0 16,50 0 0,25 0-16,-1 0 15,50 0-15,-24 0 16,-26 0-16,-24 0 16,25 0-16,-50 0 15,-25-50-15,50 50 16,-25-25-16,74 25 15,-74-24-15,50 24 16,49 0-16,-50 0 16,26 0-1,-1 0-15,-24 0 16,-25 0-16,24 0 16,-49-50-16,25 25 15,-50 25-15,50 0 16,0 0-16,-1 0 15,26-25-15,-75 25 16,75 0-16,-1 0 16,-24-24-16,50 24 15,-51-25-15,26 25 16,-1 0-16,51 0 16,-1 0-1,0 0 173,25 173-173,0-98-15,0-25 16,0 24-16,0-49 16,25 24-16,-25-24 15,25 25 1,-25-25-16,0 24 31,24-24-15,-24 0-1,0 0-15,0-1 16,0 1 0,25 25-16,-25-25 31,0-1-31,0 1 78,0 25-62,0-25-16,0-1 31,25-24-31,-25 25 15,0 0 189,50 25-189,49-1-15,75-24 16,-75-25-16,25 25 15,-99-25-15,49 0 16,50 49-16,25-49 16,-75 0-16,-24 0 15</inkml:trace>
  <inkml:trace contextRef="#ctx0" brushRef="#br0" timeOffset="19937.07">15900 4936 0,'0'25'16,"0"25"-16,0-26 15,0 26-15,0 49 16,0 0-16,0-24 16,0 24-16,49-25 15,-24 26 1,-25-1-16,0 25 15,0-50-15,25 26 16,-25-26-16,25-24 16,0-1-16,-25 26 15,0-26-15,0 1 16,0-25-16,0-1 16,24-24-16,-24 25 15,25 0 32,25-25 47,148 0-79,26 0-15,-76 0 16,-48 25-16,172-25 16,51 0-16,-50 0 15,-124 0-15,-75 0 16,-24 0 0,-26 0-16,26 0 15,-25 0 1,24-25-16,51 0 15,48 0-15,1 25 16,-25 0-16,-49 0 16,98-49-16,1 49 15,-100 0-15,-49 0 16,0 0-16,0 0 16,0 0-1,-1 0 1,1 0 15,0-25-15,49 25-16,-49 0 15,0 0-15,25 0 16,-26 0 0,1 0-1,0 0 95,-25-50-79,0-24-31,0 0 15,0 24-15,0-24 16,0-50-16,0-1 16,0-23-16,0 48 15,0-98-15,-74 24 16,-26 1-16,76 49 16,-1 24-16,0 51 15,0-26-15,25 51 16,-25-26-16,25 25 172,-49 25-172,-26 0 15,-24 0-15,50 0 16,-125 25-16,75 0 16,-75 0-16,75-25 15,-124 24-15,49 26 16,-99-50-16,100 25 15,73-25-15,1 25 16,-25-25-16,74 0 16,-49 0-16,50 49 15,-26-49-15,26 25 16,-51-25-16,26 0 16,49 0-16,-49 0 15,74 25-15,-50-25 16,1 0-16,24 0 15,0 0 1,0 25 0,-24-25-1,24 0 1,0 0-16,-25 0 16,1 0-16,-1 0 15,0 0-15,26 0 78,-26 25-62,25-25-16</inkml:trace>
  <inkml:trace contextRef="#ctx0" brushRef="#br0" timeOffset="42903.84">22746 2654 0,'0'174'46,"0"-25"-30,0-50 0,0 99-16,0-74 15,50 99-15,-26-123 16,-24 24-16,0 25 16,0-100-16,0 1 15,0 24-15,0-24 16,25-1-16,-25 1 15,0 24 1,50-49-16,-50 74 16,0-74-16,0 50 15,0-26-15,25 1 16,-25 24-16,0 26 16,0-26-16,0-49 15,0 49-15,0 1 16,0-26-16,0 50 15,0 1-15,0-26 16,0 0-16,0 1 16,0-50-16,0 24 15,0 1-15,0 24 16,0-24-16,0 24 16,0-24-16,0 0 15,0-26 1,0 1-16,0 50 0,0-51 15,0 26 1,0-25-16,0 49 16,0-24-16,0-1 15,0 26-15,0-26 16,0 1-16,0 24 16,0-49-16,0 50 15,0-26-15,0 1 16,0-25-1,0 0 1,24 24 125,1 1-126,-25-1 95,0-24-95,25-25 1,-25 50 0,0-25-1,0 24 1,0 1-16,0-25 15,0 24 1,0-24-16,25 0 16,-25 0 15,0-1-15,25 1 202,74-25-202,0 0-16,25 0 16,0 0-16,0 0 15,149 0-15,-75 25 16,-24-25-16,-100 0 15,1 0-15,-50 0 16,24 0-16,50 0 16,-49 0-16,24 0 15,1 0-15,-50 0 16,24 0-16,26 0 16,-50 0-16,-1 0 15,26 0 1,-25 0-16,49 0 15,1 0-15,-51 0 16,26 0-16,24 0 16,1 0-16,24 0 15,50 0-15,24 0 16,26 0-16,-75 0 16,-50 0-16,-24 0 15,0 0-15,-26 0 16,51 0-16,-1 0 15,50 0-15,50 25 16,24-25-16,-49 0 16,0 0-16,0 0 15,-50 0-15,-49 0 16,-1 0-16,-24 0 16,25 0-16,-26 0 15,51 0-15,24 0 16,0 0-16,1 0 15,73 0-15,-74 0 16,-49 0-16,-25 0 16,0 0 31,74 0-47,50 0 15,24 0-15,51 0 16,-1 0-16,-50 0 15,-123 49-15,-25-49 16</inkml:trace>
  <inkml:trace contextRef="#ctx0" brushRef="#br0" timeOffset="43839.27">26293 4366 0,'0'-25'63</inkml:trace>
  <inkml:trace contextRef="#ctx0" brushRef="#br0" timeOffset="44000.87">26020 4316 0,'0'0'15,"-25"0"-15,1 0 32,-1 0-17</inkml:trace>
  <inkml:trace contextRef="#ctx0" brushRef="#br0" timeOffset="44176.9">25822 4465 0,'-25'49'16,"25"-24"-16,-25 0 15,0 25-15,25-26 16,0 26-16,-25-50 16</inkml:trace>
  <inkml:trace contextRef="#ctx0" brushRef="#br0" timeOffset="44369.17">25400 5060 0,'0'25'63,"0"0"-63,0 0 15</inkml:trace>
  <inkml:trace contextRef="#ctx0" brushRef="#br0" timeOffset="44544.02">25698 5333 0,'49'25'62,"50"-50"-62</inkml:trace>
  <inkml:trace contextRef="#ctx0" brushRef="#br0" timeOffset="44727.39">26095 5259 0,'24'0'78,"51"0"-62,-26 0-16</inkml:trace>
  <inkml:trace contextRef="#ctx0" brushRef="#br0" timeOffset="44895.38">26640 4986 0,'25'0'0,"25"0"16,-50-25-16,24 0 15,1 25-15,0-25 16,-25-49-16</inkml:trace>
  <inkml:trace contextRef="#ctx0" brushRef="#br0" timeOffset="45096.33">26863 4490 0,'0'-25'47,"0"-25"-32,0 25-15,0-49 16,-24 74-16,-1-50 16</inkml:trace>
  <inkml:trace contextRef="#ctx0" brushRef="#br0" timeOffset="45320.04">26318 4043 0,'-25'0'0,"0"0"16,0 0-1,1 0-15,-1 0 16,0 0-16,0 0 15,0 0 1,-24 0-16,49 25 16</inkml:trace>
  <inkml:trace contextRef="#ctx0" brushRef="#br0" timeOffset="45512.38">25623 4490 0,'-25'24'15,"-24"51"-15,49-26 16,0 1-16,-25-50 16,25 50-16,-25-26 15,0 26-15,25-25 16</inkml:trace>
  <inkml:trace contextRef="#ctx0" brushRef="#br0" timeOffset="45697.11">25450 4936 0,'0'25'15,"24"0"1,-24 0-16,0-1 15,50 1-15,-25-25 16,24 0-16,1 25 16,49-25-16,-24 0 15,24-25-15</inkml:trace>
  <inkml:trace contextRef="#ctx0" brushRef="#br0" timeOffset="45992.92">26293 4812 0,'25'-25'15,"0"25"16,-1 0 63</inkml:trace>
  <inkml:trace contextRef="#ctx0" brushRef="#br0" timeOffset="46832.37">25375 3746 0,'0'24'63,"-49"51"-63,-1-26 15,25-24-15,0 0 16,1 0-1,-1-25-15,25 25 16</inkml:trace>
  <inkml:trace contextRef="#ctx0" brushRef="#br0" timeOffset="47080.75">25177 3795 0,'25'0'15,"-1"0"-15,1 0 16,-25 50-16,50-25 16,-25 49-16,49 0 15</inkml:trace>
  <inkml:trace contextRef="#ctx0" brushRef="#br0" timeOffset="47536.02">25053 4490 0,'0'0'0,"-25"0"16,-25 49-16,26-49 15,-1 25-15,0 25 16,-50-1-16,51 1 16,-26-25-16,25-1 15,0 1-15,1-25 16,-1 0 15</inkml:trace>
  <inkml:trace contextRef="#ctx0" brushRef="#br0" timeOffset="47744.57">24755 4539 0,'25'0'0,"0"0"16,24 0-16,-24 75 15,25 24-15,-25-50 16,-1 26-16,1-50 16,-25 0-16</inkml:trace>
  <inkml:trace contextRef="#ctx0" brushRef="#br0" timeOffset="47912.78">24631 5035 0,'0'0'0,"-25"50"0,0-25 16,25 24-1,0-24 16,50-25-31,24 0 16</inkml:trace>
  <inkml:trace contextRef="#ctx0" brushRef="#br0" timeOffset="48111.33">24879 5184 0,'0'25'16,"0"0"-1,0 0-15,0 24 16,0 1 0,0-1-16,-25-24 15,0 0 1,1-25 0,-26 25-16,0 0 15</inkml:trace>
  <inkml:trace contextRef="#ctx0" brushRef="#br0" timeOffset="48343.78">24631 5482 0,'50'0'15,"-26"0"-15,1 25 16,25 49-16,24-49 15,1 49-15,-1-24 16,1-1-16,-51-49 16,26 25-16,24 25 15,-49-50 1</inkml:trace>
  <inkml:trace contextRef="#ctx0" brushRef="#br0" timeOffset="48511.99">25375 5804 0,'25'0'15,"0"0"-15,0 50 16,-1-25 0,1 24-16,0 1 15,49 24 1,-24-74-16</inkml:trace>
  <inkml:trace contextRef="#ctx0" brushRef="#br0" timeOffset="48784.32">25822 5953 0,'-25'25'63,"-50"74"-63,51-74 15,-1 0-15</inkml:trace>
  <inkml:trace contextRef="#ctx0" brushRef="#br0" timeOffset="49001.36">25946 5928 0,'74'25'16,"-24"25"-16,-1-1 16,1 26-16,-25-75 15,49 74-15,-49-74 16,25 0-16,-26 0 16,1 0-16,25 0 15,24 0-15,100-49 16</inkml:trace>
  <inkml:trace contextRef="#ctx0" brushRef="#br0" timeOffset="49233.3">26938 6052 0,'-75'25'62,"26"0"-46,24-25-16,-25 25 15,-24 0-15,49-25 16,0 0 15</inkml:trace>
  <inkml:trace contextRef="#ctx0" brushRef="#br0" timeOffset="49424.13">26863 5779 0,'25'0'16,"25"0"-16,-25 25 0,24 0 15,1 25-15,-50-25 16,25-25-1,0 0-15,-1 0 16,26 0-16,24-75 16</inkml:trace>
  <inkml:trace contextRef="#ctx0" brushRef="#br0" timeOffset="49623.99">27707 5383 0,'-25'0'63,"-49"74"-63,24-49 16,-24 24-16,-1-24 15</inkml:trace>
  <inkml:trace contextRef="#ctx0" brushRef="#br0" timeOffset="49840.47">27335 5011 0,'74'24'16,"1"51"-1,-26 24-15,26-49 16,-1 24-16,-49-74 16,0 25-16,24-25 15,26 0-15,-51 0 16,1 0-16,50-25 16</inkml:trace>
  <inkml:trace contextRef="#ctx0" brushRef="#br0" timeOffset="50032.87">28129 4837 0,'-25'25'16,"0"0"0,0-25-16,-25 49 15,-24-24-15,49 0 16,25 0-16,-49-25 15</inkml:trace>
  <inkml:trace contextRef="#ctx0" brushRef="#br0" timeOffset="50240.64">27856 4341 0,'74'25'16,"50"49"0,-74-24-16,-1-26 15,-24-24 17,0 0-32,-25-49 15</inkml:trace>
  <inkml:trace contextRef="#ctx0" brushRef="#br0" timeOffset="50407.86">27384 3894 0,'0'0'0,"-24"0"16,-1-24 30,25-26-30</inkml:trace>
  <inkml:trace contextRef="#ctx0" brushRef="#br0" timeOffset="50593.32">27136 3398 0,'-24'0'15,"-1"0"1,0 25-16,0-25 16,25 25-16,-25-25 15,0 0-15,1 0 16,-26 0-16</inkml:trace>
  <inkml:trace contextRef="#ctx0" brushRef="#br0" timeOffset="50769.53">26591 3448 0,'-25'25'62,"25"24"-46,99-24-16,-25-25 15</inkml:trace>
  <inkml:trace contextRef="#ctx0" brushRef="#br0" timeOffset="50952.88">26839 3522 0,'-25'0'16,"-50"0"-16,-49 25 15,25-25-15,50 25 16,-1-25-16,-24 25 16,-1 24-16,-49-49 15,25 0-15,49 0 16</inkml:trace>
  <inkml:trace contextRef="#ctx0" brushRef="#br0" timeOffset="51136.2">25673 3324 0,'-25'0'0</inkml:trace>
  <inkml:trace contextRef="#ctx0" brushRef="#br0" timeOffset="51336.17">25698 3150 0,'0'25'16,"0"25"-16,-25-1 15,-74 26-15,99-51 16,-50 26-16,25-50 16,0 0-16,-24 25 15</inkml:trace>
  <inkml:trace contextRef="#ctx0" brushRef="#br0" timeOffset="51528.36">25226 3150 0,'25'0'62,"50"25"-62,-1-25 16,0 0-16,1 0 15,-50 0-15</inkml:trace>
  <inkml:trace contextRef="#ctx0" brushRef="#br0" timeOffset="51848.36">26690 2952 0,'-50'0'31,"1"0"-15,-1 0-16,0 0 15,26 25-15,-1-1 16</inkml:trace>
  <inkml:trace contextRef="#ctx0" brushRef="#br0" timeOffset="52063.28">26392 2704 0,'99'0'16,"25"49"-16,0 75 15,-74-74-15,49 24 16,50-24-1,-74-50 1,-26 0-16,26 25 0,-1 0 16,-24-25-1</inkml:trace>
  <inkml:trace contextRef="#ctx0" brushRef="#br0" timeOffset="52255.63">27632 2853 0,'0'0'0,"-148"49"63,73-24-48,50 0-15,1 0 16</inkml:trace>
  <inkml:trace contextRef="#ctx0" brushRef="#br0" timeOffset="52423.97">27285 2803 0,'0'25'62,"99"74"-46,1 0-16,-76-74 16</inkml:trace>
  <inkml:trace contextRef="#ctx0" brushRef="#br0" timeOffset="54296.09">23465 2456 0,'50'99'46,"-1"-50"-30,26 26-16,-1 24 16,75 50-16,-74-50 15,24 25-15,0-25 16,-25 1-16,100 24 16,-75-50-16,25 25 15,50-49-15,-50 74 16,25 0-16,-100-74 15,51 49-15,24-74 16,-50 74-16,75 25 16,74 25-16,-74-75 15,25 50-15,74 0 16,24 50-16,1-75 16,-99 25-16,-25-74 15,-25 24-15,-99-49 16,-1-25-16,1 49 15,25-24-15,-25 0 32,74 25-32,-25-1 15,149 50-15,-74 1 16,-74-51-16,-1 1 16,-24 0-16,-25-1 15,74 26-15,-74-51 16,-1 1-16,51 50 15,-50-75-15,-1 24 16,26 1-16</inkml:trace>
  <inkml:trace contextRef="#ctx0" brushRef="#br0" timeOffset="55248.34">26169 2084 0,'0'148'32,"0"448"-32,0-274 15,0-24-15,0 0 16,0 24-16,0-24 16,0 24-16,0-148 15,0 74-15,0 25 16,0-125-16,0 1 15,0 0-15,0-25 16,0-49 0,0-51-16,0 26 15,0 0-15,0-26 16,0 1-16,0 0 16,0 0-1,0 0 1,0-1-16,0 1 15,0 0-15,0 0 16,0 0 0</inkml:trace>
  <inkml:trace contextRef="#ctx0" brushRef="#br0" timeOffset="56080.5">23143 4266 0,'25'0'15,"49"0"1,50 25 0,50-25-16,-1 0 15,75 0-15,124 0 16,124 0-16,125 0 15,123-25-15,-298-24 16,125-26-16,-274 51 16,1-76-16,-25 100 15,-75 0-15,-98 0 16,24 0-16,-50 0 16,0 0-16,-24 0 15,0 0-15,-1 0 16,-24 0-16</inkml:trace>
  <inkml:trace contextRef="#ctx0" brushRef="#br0" timeOffset="56904.87">28897 2282 0,'-99'124'47,"-25"0"-31,0 25-16,-74 99 16,-1-25-16,50-49 15,1-1-15,-76 26 16,1 24-16,0 0 15,0-24-15,74-75 16,0 25-16,-74 74 16,49-99-16,25 0 15,1-25-15,48-49 16,1 24 0,25-49-16,-1 49 15,50-74-15,1 25 31</inkml:trace>
  <inkml:trace contextRef="#ctx0" brushRef="#br0" timeOffset="74336.78">24185 8161 0,'0'25'63,"0"74"-63,0 74 15,49 26-15,1 24 16,-25 0-16,-25-74 16,0-50-16,24 25 15,1-74-15,-25-25 16,25-25 78,0-50-79,0 1-15,-1 24 16</inkml:trace>
  <inkml:trace contextRef="#ctx0" brushRef="#br0" timeOffset="74969.63">24954 8260 0,'0'-25'16,"-25"25"-1,0 0-15,-50 124 16,-24 50-16,25-50 15,-75 124-15,25-99 16,25-25-16,0 25 16,-25 49-16,49-99 15,26-49-15,49-25 16,0-1-16,-25-24 16,74 0 93,1-24-93</inkml:trace>
  <inkml:trace contextRef="#ctx0" brushRef="#br0" timeOffset="75432.27">24333 8880 0,'25'25'31,"50"49"-15,24-24-16,-25 24 15,1 1-15,-26-26 16,26 51-16,-1-51 15,1 50-15,-1-74 16,-49 0-16,0 0 16,-1-25 109</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8-17T15:25:19.491"/>
    </inkml:context>
    <inkml:brush xml:id="br0">
      <inkml:brushProperty name="width" value="0.05292" units="cm"/>
      <inkml:brushProperty name="height" value="0.05292" units="cm"/>
      <inkml:brushProperty name="color" value="#FF0000"/>
    </inkml:brush>
  </inkml:definitions>
  <inkml:trace contextRef="#ctx0" brushRef="#br0">14362 9401 0,'0'25'63,"0"99"-63,-25 25 16,0-1-16,25-48 15,0-1-15,0-25 16,0-24-16,0 24 15,0-49 110,25-25 32,0 0-157,0 0 15,0 0-15,24 0 16,-24 0-16,25 0 16,-26 0-16,26 0 15,99 0 1,-50 0-1,-49 0-15,49 0 16,-25 0-16,-49 0 16,25 0-16,-1 0 15,26 0 1,-51 0-16,26 0 16,25-25-16,-26 1 15,26 24-15,24 0 16,-50 0-16,-24 0 15,0 0-15,25-25 16,74 25 15,74-50-15,-24 25-16,24 1 16,-49-1-16,-50-25 15,-49 25-15,-1 25 16,1 0 31,0 0-47,-26 0 15,1 0-15,0 0 16,25 0-16,-26 0 16,51 0-16,-26 0 15,-24 0 1,25 0-1,-25 0 32,24 0 0,-24 0-31,25 25 78,-26-25 62</inkml:trace>
  <inkml:trace contextRef="#ctx0" brushRef="#br0" timeOffset="3798.96">14362 9376 0,'25'0'0,"0"0"32,24 0-17,-24 0 1,25 0-1,-26 0 1,51 50-16,-50-50 16,-1 25-16,125 24 15,0-24-15,-99-25 16,-26 0-16,1 25 16,25-25-1,99 0-15,-50 0 16,-49 0-16,-26 0 15,51 0-15,24 0 16,25 0-16,50 0 16,-26 0-16,-24 0 15,0 0 1,1 0-16,-51 0 16,-24 0-16,-26 0 15,26 0-15,-25 0 16,74 0-16,25-25 15,0 25-15,50-25 16,-1 0-16,-24 1 16,-50 24-16,-49-50 15,-25 50 1,0 0 171,24 0-171,-24 50-16,-25-1 16,0 1-16,0-1 15,0 1-15,0 24 16,0-49-16,0 25 16,0 24-16,0-49 15,0 0-15,0 0 16,0 24-16,0-24 15,0 0 1,0 0 15,0 24 1,0-24-17,0 0 63,0 25-78,-25-1 16,-24-24 0,24 0-1,0 0 1,-25-1-1,26-24-15,-51 0 16,25 0-16,-24 0 16,-25 0-16,0 0 15,-1 0-15,-73 0 16,98 0-16,1 0 16,24 0-16,-24 0 15,24 0-15,-24-24 16,-50 24-16,25 0 15,-25-50-15,49 50 16,50 0-16,-49 0 16,24 0-16,-24 0 15,0 0-15,24 0 16,25 0-16,-24 0 16,-1 0-16,0 0 15,-24 0-15,-25 0 16,24 0-16,26 0 15,-26 0 1,-24 25-16,74-25 16,0 0-16,1 0 15,-1 0 32,-25 0-47,-24 0 16,-1 0-16,26 0 15,24 0 17,0 0 30,0 0-31,1 0-15,-1 0 0,-25-25-1,1 25 1,-1 0-16,0 0 16,1 0-1,24 0 1,-25-25-16,25 0 31,-24 25-31,-1-24 16</inkml:trace>
  <inkml:trace contextRef="#ctx0" brushRef="#br0" timeOffset="10182.44">10492 12626 0,'25'0'78,"0"0"-31,0 0-16,0 24-15,74-24 0,0 0-16,-25 0 15,-49 0-15,0 0 16,0 0 46,24 0-30,1 0-32,-25 0 15,0 25-15,-1-25 16,1 0-16,0 0 47,25 0-47,49 0 15,0 0-15,-24 0 16,-1 0-16,25 0 16,-74 0-1,25 0 95,49 0-95,0 0 1,0 0-16</inkml:trace>
  <inkml:trace contextRef="#ctx0" brushRef="#br0" timeOffset="11646.52">12824 11757 0,'0'-24'15,"0"-1"-15,-25-25 16,0 25-1,25 1-15,0-1 16,0 0-16,0 0 31,0-24-31,0 24 16,0-50-16,0 26 16,0-1-16,0-24 15,0 49-15,0 0 16,0 0-16,0 0 31,0 1 16,124-1-31,124 0-16,-123 25 15,23 0-15,-73 0 16,-1 0-1,-49 0-15,25 0 16,-26 0-16,1 25 16,0 0-1,0-1 17,0 1-17,-25 25-15,0 49 16,0-74-16,0 0 15,0 24-15,0 1 16,0-25-16,0 0 16,0-1-16,0 1 15,0 25-15,-50-25 16,25-1-16,0 1 16,-24 0-16,24 25 15,0-50-15,-24 24 16,-26 26-16,26-50 15,24 25-15,-50 24 16,51-24 0</inkml:trace>
  <inkml:trace contextRef="#ctx0" brushRef="#br0" timeOffset="12838.5">13271 11534 0,'0'50'62,"0"-25"-46,0 24-16,0-24 15,0 0-15,0 24 16,-50-24-16,50 0 16,0 0-16,-25 0 15,25-1 1,-25 1 62,0 0-62,25 0 31,0 0-47,0-1 15,0 1 1,0 0 140,50-25-140,-25 0-1,0 0-15,0 0 16,-1 0 0,1 0-16,25 0 15,-1 0-15,1 0 16,0 0-16,-26 0 15</inkml:trace>
  <inkml:trace contextRef="#ctx0" brushRef="#br0" timeOffset="29470.94">20588 7293 0,'0'-25'15,"25"25"-15,-1 0 16,26 0 0,-25 0-16,49 0 15,-49 0-15,74 25 16,1-25-16,73 24 15,1-24-15,24 0 16,1 0-16,-26 0 16,-73 0-16,-1 0 15,-50 0-15,-24 0 16,0 0 31,0 0-32,0 0 1,-1 0-16,26 0 47,-25 0-31,49-24-16,-49 24 15,0-25-15,0 0 47,-1 0-31,-24-24 31,0 24-16,-24-50-31,-1 51 15,0-51-15,-25-24 16,26 74-16,-1-49 16,-74-50-16,49 49 15,50 26-15,-74-26 16,49 26 0,25-1-16,0 25 15,-25 0-15,0-24 16,25 24 31,-25 25 78,-74 0-78,0 0-32,-100 0-15,100 0 16,-74 0-16,-1 0 15,25 0-15,-24 0 16,24 0-16,49 0 16,51 0-16,-1 0 15,25 0-15,-24 0 16,24 0 0,-25 0-1,26 0 32,24 74 234,0-24-265,0-25 0,0 24-16,0 26 15,0-50-15,24-1 16,-24 51-16,0-50 15,25 24-15,-25 1 16,0-1-16,0 1 16,0 0-1,0-25-15,0-1 16,50 26-16,-50-25 31,0 0-15,0-1-16,0 1 15,0 0 1,0 0 0,0 0 15,0-1-15,0 1 46,0 0 110,25-25-141,-1 0-15,1 0-1,0 0 1,0 0 0,24 0-16,100 0 15,0 0-15,-99 0 16,-1 0-16,-24 0 16,0 0-16,0 0 78,24 0 31</inkml:trace>
  <inkml:trace contextRef="#ctx0" brushRef="#br0" timeOffset="32142.64">7342 13816 0,'25'25'16,"25"-25"15,-26 0-15,1 0-1,0 0 1,0 0-16,24 0 16,26 0-16,49 0 15,-25 0-15,-25 0 16,-24 0-16,0 0 15,-25 0 1,49 0-16,75 0 16,-50 0-16,50 0 15,0 0-15,24 0 16,-98 0 0,-1 0-16,1 0 15,73 0-15,-48 0 16,-51 0-16,-24 0 15,0 0-15,24 0 16,26 0-16,-50 0 16,74 0-16,25 0 15,74 0-15,-123 0 16,-26 0-16,-24 0 47,25 0-32,99 0 1,-1 0-16,100 0 16,-24 0-16,-51 0 15,-73 0-15,-1 0 16,0 0-16,-25 0 16,-49 0-16,25 0 15,-25 0 1,49 0-16,50 0 15,-50 0-15,50 0 16,-24 0 0,-1 0-16,-49 0 15,-26 0 17,1 0-1,0 0-31,25 0 15,49 0-15,74 0 16,-73 0-16,48 0 16,-73 0-16,24 0 15,25 0-15,-25 0 16,1 0-16,-51 25 16,26 0-16,-26-25 15,26 0 1,-51 0-16,26 24 15,-50 1-15,25-25 16,0 0-16,24 0 16,50 0-1,1 0-15,-1 0 16,-25 0-16,1 0 16,-1 25-16,-24-25 15,-25 25 1,24-25-16,1 0 15,-1 0-15,-24 0 47,0 25-31,0-25-16,0 0 125</inkml:trace>
  <inkml:trace contextRef="#ctx0" brushRef="#br0" timeOffset="35134.8">7293 14684 0,'24'25'16,"1"-25"-16,0 0 15,0 0 1,0 0 0,-1 0-16,1 0 31,25 0-16,-25 25 1,24-25-16,26 0 16,24 25-16,0-25 15,0 0-15,-24 0 16,-50 0-16,-1 0 16,1 25-1,0-25 48,0 0-32,24 0-15,1 0 62,-25 0-78,0 0 47,49 0-32,-24 0-15,-1 0 16,50 0-1,-24-25-15,-26 25 0,-24 0 16</inkml:trace>
  <inkml:trace contextRef="#ctx0" brushRef="#br0" timeOffset="43983.21">20241 14833 0,'24'0'47,"76"0"-32,24-25-15,-25 25 16,0-24-16,25 24 16,50-25-16,-75 25 15,-25 0-15,1 0 16,-26 0-1,26 0-15,-50 0 16,-25-25 172,0 0-173,0-24 1,0 24-1,0 0-15,0-25 16,0 26-16,0-26 16,0 25-1,0 0-15,0 1 16,0-1 0,0-25-1,0 25 1,-25-24-1,25 24 1,0-25 0,0 25-16,0 1 15,0-1-15,-25-25 16,25 1 0,0 24-16,0-25 15,-25-24-15,0 24 16,25 1-16,-24 24 15,24 0-15,0 0 16,-25 0 93,0 25-62,0 0-31,-24 0-16,-26 0 16,26 0-16,-51 0 15,26 0-15,0 0 16,-1 0-16,-49 0 15,50 0-15,49 0 16,0 0-16,0 0 16,0 0-1,-24 0-15,-1 0 16,1 0-16,24 0 16,-25 0-16,1 0 15,24 0 1,0-24-16,0 24 62,-24-25-30,49 50 186,0 24-202,0-24-16,0 25 16,0-1-1,0-24-15,24 25 16,-24-26-1,0 1-15,0 25 0,0-1 16,0-24 0,50 0-16,-50 0 15,0 0 1,0-1 0,0 26-1,0-25-15,0 24 16,0-24-16,0 25 15,0-25 1,0 0 0,0-1-16,0 1 15,0 0 1,0 0 0,0 24 15,0-24-16,0 0-15,0 25 16,0-26 0,0 1 15,0 0-15,0 0 15,25-25 31,0 25-15,-1-25-31,1 0 62,0 0-47,0 0-15,0 0 78</inkml:trace>
  <inkml:trace contextRef="#ctx0" brushRef="#br0" timeOffset="55471.619">8855 4167 0,'0'99'47,"0"-24"-47,0-50 16,0 49-16,0 0 16,0-24-16,0-25 15,0 24-15,0 26 16,0-26-1,0-24 1,0 0 0,0 0-16,0 0 15,0 0 48,0-1-32,0 1-31,0 0 31,0 0-15,0 0 62,0-1-62,0 1-16,0 0 250,0 0-235,25-25 63,0 0-62,0 0 0,-1 0 62,51 0-63,49 0-15,25 0 16,24 0-16,-24 0 16,-74 0-16,-51 0 78,1 0-78,0 0 15,25 0-15,49 0 16,-50 0-16,26 0 16,-50 0-1,0 0 48,74 0-48,-50 0 1,125 0-16,0 0 16,-50 0-16,-50 0 15,-24 0-15,-26 0 16,1 0 46,0 0-30,25 0-17,-1 0-15,-24 0 16,0 0 46,0 0 438,-1 0-500,125 0 16,50 0 0,123 0-16,-24 25 15,-100 24-15,-24-49 16,-100 25-16,-49-25 62,25 0-46,49 0 0,-49 0-16,-1 0 15,-24 0 17,25 0 14,98 25-30,51-25-16,-25 49 16,-50-49-16,-50 0 15,0 0-15,-49 0 16,0 0-16,0 0 78,0 0-62,-1 0-16,1 25 15,0-25 63,0 0-31,0 0-47,-1 0 16,76 0-16,-26 0 16,0 0-1,-24 0-15,0 0 16,24 0-16,-24 0 15,-1 0-15,-24 0 16,0 0 0,0 0-1,0 0 1,-1 0-16,1 0 16,0 0 30,25 0-46,-1 0 16,1 0-16,49 0 16,-25 0-16,-24 0 15,0 0-15,24 0 16,0 0-16,1 0 16,-50 0-16,49 0 15,1 0-15,-26 0 16,-24 0-16,25 0 15,-26-25-15,1 25 16,25 0 0,-25-24-1,24 24 17,-24 0 46,25 0-63,-26-25 1,1 25 0,25 0-1,24 0-15,1 0 16,-26 0-16,-24 0 15,0-25 1,0 25 31,74-25-31,-50 25-16,26 0 15,-25 0-15,-50-25 16,24 1-1,1 24 110,-25-25-109,0 0 0,0 0-1,0-24-15,0-1 16,0 0-16,0 1 16,0-1-16,0-24 15,0-26-15,0 26 16,0 0-16,0-26 15,0 51-15,0 24 16,0-74-16,0 24 16,0 1-16,0 24 15,0 26-15,0-1 188,-99 25-188,49 25 15,1-25-15,-125 24 16,-24 26-16,-1-50 16,100 25-16,-75 0 15,75-25-15,0 0 16,0 0-16,-25 0 16,74 0-16,-24 0 15,-1 0-15,-74 0 16,25 0-16,25 0 15,25 0-15,-26 0 16,1 0-16,25 0 16,24 0-1,-49 0-15,25 0 16,49 0-16,-50 0 16,1 0-16,0 0 15,24 0-15,-49 0 16,-75 0-16,50 0 15,-25 0-15,50 0 16,0 0-16,-25 0 16,-75 0-16,75 0 15,-74 0-15,-25 0 16,123 0-16,-98 0 16,24 0-16,-49 0 15,99 0-15,50 0 16,-1 0-16,50 0 15,1 0 32,-1 0-15,-99 0-17,99 0-15,-49 0 16,49 0-16,-25 0 15,25 0 1,1 0 0,-1 0-16,0 0 15,-25 0 1,-24 0-16,24 0 16,-49 49-16,0-49 15,25 25-15,-26-25 16,26 25-16,-1-25 15,26 0-15,-1 0 16,25 0 15,1 0-31,-1 0 63,-25 0-48,1 0-15,24 0 16,-74 0-16,-1 0 16,26 0-16,0 0 15,24 0-15,25 0 47,0 0 0</inkml:trace>
  <inkml:trace contextRef="#ctx0" brushRef="#br0" timeOffset="60607.05">7466 15553 0,'50'0'16,"-25"0"-1,24 0-15,50 0 16,50 0-16,-25 0 15,-24 0-15,-51 0 16,-24 0-16,0 0 16,24 0-16,-24 0 15,0 0-15,0 0 16,0 0 0,-1 0 15,1 0-16,0 0 1,0 0-16,74 0 16,-74 0-16,0 0 15,24 0 1,-24 0 0,0 0-1,-50 0 282,50 0-156,49 0-141,-24 0 15,-25 0 1,-1 0-16</inkml:trace>
  <inkml:trace contextRef="#ctx0" brushRef="#br0" timeOffset="62471.08">12502 15503 0,'49'0'0,"-24"0"15,25 0-15,24 25 16,75-25-16,-50 0 16,-25 49-16,26-49 15,-1 0-15,0 0 16,-74 0-16,0 0 15,0 0 1,24 0 0,26 0-16,-51 0 15,100 0-15,-24 0 16,73 0-16,-49 0 16,25 25-16,-75-25 15,-24 0 1,-25 0-16,0 0 15,0 0-15,24 0 16,-24 0-16,0 0 16,0 25-1,49-25-15,50 0 16,-25 0-16,0 0 16,1 0-16,-51 0 15,-24 0 1,49 0 15,-24 0-15,-25 0-16,24 0 15,-24 0-15,0 0 16,25 0 109,-25 0-78,-25-25-16,0 0-15,24 1-16,-24-26 15,0 25 1,0-24 0,0 24-16,0 0 15,0 0 1,0 0-16,0-24 31,0-1-31,0 0 16,0 26-1,0-1-15,0 0 16,0-25-16,0 1 16,0 24 265,-24 0-266,-1 0 1</inkml:trace>
  <inkml:trace contextRef="#ctx0" brushRef="#br0" timeOffset="66294.3">14362 5755 0,'25'0'16,"0"0"-1,-1 0-15,51 0 16,-26 0-16,-24 0 16,25 0-1,-1 0 1,1 0-16,74 0 16,25 0-16,74 0 15,-74 24-15,-75 1 16,1-25-16,24 0 15,-74 25-15,24-25 16,-24 0-16,50 0 16,-51 0-1,1 0-15,0 0 16,0 0 0,0 0-16,-1 0 31,26 0-16,-25 0-15,24 0 16,51 0-16,-51 0 16,150 0-16,-75 0 15,-25 0-15,-25 0 16,-49 0-16,25 25 62,-25-25-46,24 0 0,-24 0-1</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8-17T15:28:45.147"/>
    </inkml:context>
    <inkml:brush xml:id="br0">
      <inkml:brushProperty name="width" value="0.05292" units="cm"/>
      <inkml:brushProperty name="height" value="0.05292" units="cm"/>
      <inkml:brushProperty name="color" value="#FF0000"/>
    </inkml:brush>
  </inkml:definitions>
  <inkml:trace contextRef="#ctx0" brushRef="#br0">12179 5730 0,'0'174'47,"0"-50"-31,0 0-16,0 74 16,0-74-16,0 25 15,0-25-15,0 50 16,0-75-16,0-50 15,-25 26-15,25-50 16</inkml:trace>
  <inkml:trace contextRef="#ctx0" brushRef="#br0" timeOffset="2056.97">12278 5680 0,'25'0'47,"74"0"-47,-24 0 15,74 75-15,74-26 16,124-49-16,100 75 16,-175-26-16,150-24 15,-25-25-15,-25 25 16,-49 49-16,-26-49 15,-123 0-15,-100-25 16,-49 0-16,0 0 47,0 0-47,49 0 16,75 0-16,149 25 15,-50 0-15,24 24 16,100-49-16,-223 0 15,-25 0-15,-49 0 16,-50 0 0,-1 0-1,26 0 1,24-49 0,26 49-16,-1-50 15,-50 50-15,26 0 16,-26-25-16,51 0 15,-26 25-15,1-24 16,-51 24-16,1-25 16,0 25-1,0 0 79,74-25-94,-49 25 16,-1 0-16,26 0 15,-51 0-15,26 0 16,-25 0-16,24 0 16,-24 0-1,0 0 157,74 25-156,-99 24-16,50 26 15,-25 49-15,-25-25 16,24-25-16,1 26 16,-25-26-16,0 25 15,25-49-15,-25-1 16,0-24-16,0 25 15,0 0-15,0-1 16,0-24 0,0 0-1,0 0 1,0-1 0,0 1-1,0 0 16,-25-25-15,-49 0 0,-25 0-16,-100 0 15,100 0-15,-50 0 16,25 0-16,-50 0 16,1 0-16,-26 0 15,100 0-15,50 0 16,-26 0-16,1 0 15,-1 0-15,-49 0 16,-25-50-16,50 50 16,-99 0-16,-50-74 15,25 49-15,-1 25 16,26 0-16,74 0 16,74 0-16,-24 0 15,24 0-15,25 0 16,1 0-16,-26 0 15,-24 0-15,24 0 16,-24 0 0,-26 0-16,-24 0 15,-49 0-15,49 0 16,-25 0-16,74 0 16,-24 0-16,74 0 15,-24 0-15,24 0 16,-25 0-16,26 0 15,-51 0-15,-24 0 16,0 0-16,-1 0 16,1 0-16,50 0 15,-26 0-15,-49 0 16,25 0-16,49 0 16,26 0 15,-26 0 16,25 0-32,-24 0-15,-26 0 16,26 0-16</inkml:trace>
  <inkml:trace contextRef="#ctx0" brushRef="#br0" timeOffset="11178.16">13072 6821 0,'99'0'47,"1"0"-47,24 0 15,-25 0-15,25 0 16,-50 0-16,25 0 16,-74 25-16,0-25 15,0 0-15,0 0 47,123 25-47,-73-25 16,-1 25-16,1-25 15,-1 25-15,-24-25 16,-25 0-16,-1 24 16,76-24 15,-51 0-16,-24 0 1,25 0 15,-26 0-15,26 0 0,-25 0-1,24 0-15,-24 0 16,25 0-1,-1 0 1,-24 0-16,0 0 31,0 0-31,0 0 16,24 0 15,-24-24 0,0 24-31,0-25 16,-1 25-16,1 0 16,-25-25-16,25 0 78,0 25-63,-25-25-15,25 25 16,-25-25 0,24 1-16,-24-1 15,0 0 1,0 0-16,0-24 16,0 24-1,0-25-15,0 25 16,0 1-16,0-1 15,0-25-15,0 25 16,0 1 31,0-1-16,0 0-31,0 0 47,0 0-31,0 1-1,0-26 1,0 25-16,0 0 16,0 1-16,0-1 15,0 0-15,0 0 16,0 0-16,0 1 15,-24 24 48,-26 0-63,0 0 16,-24 0-1,0 0-15,-1 0 16,26 0-16,-1 0 15,-24 0-15,49 0 16,0-25-16,-25 25 16,1 0-16,-26 0 15,1 0-15,-50 0 16,-50-25-16,25 0 16,125 25-16,-51-25 15,-24 25-15,49 0 16,26 0-16,-1 0 15,0 0 1,-25 0-16,-24 0 16,0 0-16,24 0 15,0 0-15,-24 0 16,24-24 0,26 24-16,-1 0 46,-25 0-46,25 0 16,0 0 0,-24 0-16,-1 0 15,25 0 1,1 0 93,-1 0-46,25 24-48,0 51-15,0-50 16,49 24-16,-49-24 16,0 0-1,0 0-15,0-1 16,0 1 0,0 0-16,0 0 15,25 0 1,-25-1-16,0 1 15,0 0-15,0 0 16,0 0 0,0-1 15,0 1-15,0 0-16,0 0 15,25 0 1,-25-1-16,0 26 31,0-25-15,0 0-16,25-1 15,-25 1 1,0 0 15,0 0 0,25 0 219,-1-25-250</inkml:trace>
  <inkml:trace contextRef="#ctx0" brushRef="#br0" timeOffset="17656.27">15875 6102 0,'-25'0'0,"-24"-50"16,-1 26 47,-24-1-48,49 25 1,0-25-16,0 25 47,0 0-47,-24 0 15,24 0 1,-49 0-16,49 0 16,0 0-1,0 0-15,-25 50 47,26-26-31,24 26-16,0 0 15,0-26 1,0 1 0,0 25 15,0-25-16,0 24-15,0-24 16,0 25-16,0-1 16,24-24-1,-24 0 1,25 0 0,-25 24 15,25-24-31,0 25 15,0-26 1,0 1-16,-1 0 16,1 0-16,0 0 15,0-1 1,-25 1 31,25-25-32,-1 0 64,51 0-64,-50-25 16,-25 1-31,0-1 16,0 0-16,0-25 16,0 26-1,0-1 1,0 0-16,0 0 16,0-24-16,0 24 15,0-25-15,0-24 16,0 49-1,0-25 17,0 26-32,49-1 15,-49 0-15,0-25 32,0 26-17,0-1 1,0 0-1</inkml:trace>
  <inkml:trace contextRef="#ctx0" brushRef="#br0" timeOffset="25873">18703 14709 0,'25'0'15,"24"0"1,26 0-16,-26 0 15,1 0-15,-25 0 16,74 0 0,-74 0-1,-1 0-15,1 0 16,25 0 0,-25 0-16,-1 0 15,51 0 1,-26 0-16,51 0 15,-1 0-15,-25 0 16,-49 0-16,50 0 16,-51 0-16,26 0 15,-25 0 1,24 0-16,-24 0 16,25 0-1,-25 0 1,24 0 62,100 0-62,-25 0-16,-50 0 15,-24 0-15,-25 0 16,0 0-16,-1 0 47,26 25-47,24-25 15,1 0-15,-50 0 16,74 25-16,-49-25 16,-26 0 30,1 0-30,0 25 0,0-25-16,49 0 15,1 0-15,-26 0 16,1 0-16,24 0 16,-49 0-1,0 0 32,0 0-31,49 0-16,0 0 15,75 0-15,-124 0 16,25 0 15,-25 0 16,24 0-16,-24 0 1,25 0-32,-26 0 15,26 0 1,-25 0-1</inkml:trace>
  <inkml:trace contextRef="#ctx0" brushRef="#br0" timeOffset="32496.94">15974 15900 0,'25'0'62,"25"0"-30,-26 0-32,26 0 15,-25 0-15,0 0 16,-1 0-16,1 0 15,0 0-15,25 0 16,-26 0 78,1 0-16,0 0-62,0 0-16,25 0 15,-26 0 1,26 0-1,0 25 17,-26-25-17,1 24 1,25-24 15,24 0-31,1 0 16,-26 0-16,-24 0 15,25 0 32,-26 0-31,26 0-16,-25 0 16,49 0-16,-24 0 15,-1 0-15,-24 0 16,0 0-1,0 0 1,0 0 0,-1 0-16,1 0 15,0 0-15,0 0 16,0 0-16,-1 0 16,1 0-1,0 0-15,0 0 31,25 0-31,-26 0 16,26 0-16,0 0 16,24 0-16,-24 0 15,-26 0 1,1 0 31,0 0-32,0 0 1,24 0 0,-24 0 171,50 0-171,-26 0-16,50 0 15,50 0-15,-50 0 16,-24 0-16,-50 0 16,0 0-16,-1 0 15,1 0-15,0 0 16,25 0 0,-26 0-1,51 0-15,-26 0 16,-24 0-16,50 0 15,-51 0-15,26 0 16,0 0-16,-1 0 16,-24 0-1,0 0 32,24 0-47,1 0 16,0 0-16,-1 0 15,-24 0-15,0 0 63,74 0-47,-49 0-16,24 0 15,-49 0-15,25 0 16,-26 0-16,1 0 15,0 0 64,0 0-17,24 0-62,26 0 16,-26 0-16,26 0 15,-26 0-15,-24 0 16,50 0-16,-26 0 16,1 0-16,-25 0 15,-1 0 1,1 0 31,0 0-16,74 0-15,-49 0-16,-25 0 46,-1 0 158,26 0-17,124 0-171,-125 0-16,1 0 15,-25 0-15,24 0 16,-24 0 46,50 0-62,123 0 16,50 0-16,-49 0 16,-75 0-16,-50 0 15,-24 0-15,-26 0 78,76 0-62,-26 0-16,-49 0 31,24 0-31,-24-24 16,25 24-16,-25 0 16,24 0-16,-24 0 15,25 0 63,-26 0-46,26 0 30,-25 0-46,24 0-1,51 0-15,24 0 16,-99 0-16,-1 0 16,1 0-16,0 0 46,0 0 17,0 0-32,-1 0-31,1 0 16,0 0-16,0-25 15,49 25 1,50 0-16,-25 0 16,-24 0-16,-50 0 15,-1 0-15,1 0 94,0 0-78,0 0-16,0 0 31,-1-25 94</inkml:trace>
  <inkml:trace contextRef="#ctx0" brushRef="#br0" timeOffset="33689.68">7987 16520 0,'50'0'47,"74"0"-47,-50 0 16,-24 25-16,24-25 16,25 25-1,1-25-15,24 24 16,-25-24-16,25 0 15,-50 0-15,1 0 16,-26 0-16,1 0 16,24 25-16,-49-25 15,0 0 32,25 0-47,-1 0 16,-24 0-16,0 0 15,0 0 1,-1 0 93</inkml:trace>
  <inkml:trace contextRef="#ctx0" brushRef="#br0" timeOffset="36970.15">10368 16446 0,'75'0'31,"-1"0"-15,25 0-16,25 0 15,25 0-15,25 24 16,-75 1-16,-74-25 16,49 0-16,1 50 15,-1-50 1,-24 0-16,-1 0 15,-24 0 1,50 0-16,24 0 16,25 0-16,-50 0 15,-49 0-15,25 0 16,74 25 31,-25-25-32,25 24-15,-25-24 16,75 0-16,-75 0 16,-25 25-16,-49-25 15,0 0-15,25 0 16,-1 0-16,1 0 16,24 0-1,25 0-15,1 0 16,-51 0-16,1 0 15,-25 0-15,0 0 16,-1 0 0,1 0-16,25 0 15,49 0-15,-49 0 16,-1 0 0,-24 0-16,0 0 15,24 0 32,100 0-31,-50 0-16,-24 0 15,24 0-15,-25 0 16,-49 0-16,25 0 16,-25 0-16,24 0 31,-24 0-16,25 0 1,49 0-16,-49 0 16,24 0-16,0 0 15,-49 0 32,25 0-47,24 0 16,-24 0-16,-25 0 15,-1 0-15,100 0 79,75 0-79,-75 0 15,-25 0-15,-24 0 16,-51 0-16,51 0 15,-50 0-15,24 0 16,-24 0 15</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9-08T09:48:55.180"/>
    </inkml:context>
    <inkml:brush xml:id="br0">
      <inkml:brushProperty name="width" value="0.05292" units="cm"/>
      <inkml:brushProperty name="height" value="0.05292" units="cm"/>
      <inkml:brushProperty name="color" value="#FF0000"/>
    </inkml:brush>
  </inkml:definitions>
  <inkml:trace contextRef="#ctx0" brushRef="#br0">24532 7615 0,'25'0'109,"74"0"-109,-25 0 16,-49 0-16,-50 0 265,-49 0-265,24 0 16,25 0 0,1 0 15,-1 0 0,0 0-15</inkml:trace>
  <inkml:trace contextRef="#ctx0" brushRef="#br0" timeOffset="1360.476">25921 7689 0,'0'-24'110,"25"24"-79,49 0-15,-49 0-16,-75 0 281,26 0-266,-26 0-15,25 0 16,0 0 0,0 0-1,1 0 32,98 0 78,-49 0-109,0 0-16,0 0 15</inkml:trace>
  <inkml:trace contextRef="#ctx0" brushRef="#br0" timeOffset="2384.838">27211 7491 0,'49'0'78,"1"0"-78,-25 0 16,24 0-16,1 0 15,-75 0 142,-24 0-142,24 0 1</inkml:trace>
  <inkml:trace contextRef="#ctx0" brushRef="#br0" timeOffset="3208.444">28773 7565 0,'-24'0'31,"48"0"16,51 0-32,-26 0-15,26 0 16,-26 0 0</inkml:trace>
  <inkml:trace contextRef="#ctx0" brushRef="#br0" timeOffset="3919.455">30311 7590 0,'25'0'62,"50"0"-62,-51 0 16,26 0-16,0 0 16</inkml:trace>
  <inkml:trace contextRef="#ctx0" brushRef="#br0" timeOffset="9296.643">26541 3200 0,'0'-25'15,"0"0"1,-25 0-16,25-24 16,-49 24-16,49 0 15,-25 25-15,25-25 16,-25 25 0,0-24-16,0 24 15,-24-25-15,24 25 16,-25-50-1,26 50 1,-1-25 0,0 25-16,0 0 15,-24 0-15,24 0 16,0 0-16,0 0 16,0 0-16,1 0 15,-1 0-15,0 0 16,-25 0-1,25 0-15,-24 0 16,-1 50-16,-24-50 16,74 25-1,-50 0 1,25 24 0,1-24-16,24 0 15,-25 0-15,0 24 16,25-24 15,0 0-31,-25 24 16,25 1-1,-25-25 1,25 0-16,0-1 16,0 1-1,0 0-15,0 25 16,0-26-16,0 1 15,0 0-15,0 0 16,0 0-16,0-1 16,0 1-16,0 0 15,0 0-15,0 0 16,0 24-16,0-24 16,0 50-16,0-26 15,0-24 1,0 25-16,0-1 15,0 1-15,0-25 16,0 24-16,0 1 16,0-1-16,0 1 15,0 0-15,0 24 16,0-49-16,0 24 16,0-24-16,0 0 15,0 25-15,0-26 16,0 26-16,0 0 15,0-1-15,0-24 16,0 50-16,0-51 16,0 51-16,0-1 15,0 1 1,0-26-16,0 1 16,0-25-16,0 24 15,0-24-15,0 25 16,0-26-16,0 1 15,0 25-15,0-25 16,0-1-16,0 26 16,0 24-16,0-24 15,0-25 1,0 24-16,0-24 16,0 0-16,0 25 15,0-1-15,0 26 16,0-26-16,0 1 15,0 24-15,0-24 16,0 24 0,0-24-16,0 0 15,0-26 1,0 26-16,0-25 16,0 24-1,0 1-15,0-25 16,0 0-16,0 49 15,25-49 1,-25 49 0,0-49-16,0 25 15,25-1-15,0 26 16,0-26-16,-1-24 16,1 25-16,0-1 15,-25-24-15,0 0 16,0 0-16,25 0 15,-25-1-15,0 1 16,0 0-16,0 0 16,25 0-16,-1-1 15,1 76-15,0-51 16,0 1-16,-25 24 16,49-24-1,-49-25-15,50 49 16,0-24-1,-1-26 1,-49 1-16,50 0 16,-25 0-1,-25 0-15,25 0 16,-1-1-16,1 1 16,25 0-16,-25-25 78,-1 0-78,1 0 15,0-25 1,0-24-16,0-76 16,-25 76-1,24-1-15,1 1 16,-25-26-1,0 26-15,0-26 16,0 26-16,0-1 16,50 0-16,-50 1 15,0-26-15,25 26 16,-25 24-16,0 0 16,0-24-16,0 24 15,0-50-15,0 1 16,0 0-16,0 49 15,0-50-15,0 50 16,0-24-16,0-1 16,0-24-1,0 24-15,0 1 16,0-26-16,24 26 16,-24-1-16,0-24 15,0-1-15,25 26 16,-25-1-16,25 0 15,-25-24-15,0 24 16,0 26 0,0-26-16,0 25 15,0-25-15,0 26 16,0-26-16,0-24 16,0 24-16,0-24 15,0 49-15,0-25 16,25 25-16,-25-49 15,0 0-15,0 24 16,0-24-16,0 49 16,0-50-16,0 26 15,0 24-15,0-49 16,0 24-16,0 0 16,0-24-16,0 49 15,0 0-15,0-24 16,0-1-1,0 25 1,0-24-16,0 24 16,0 0-16,0-49 15,-25 24-15,25 0 16,-25-24-16,25 49 16,0-24-16,0 24 15,0-25-15,-25 25 16,25-24-16,0-1 15,0 25-15,0 1 16,-24-26-16,24 0 16,-25 1-16,25 24 15,0 0-15,0-49 16,0 49-16,0-25 16,0 25-16,0 1 15,0-26-15,0 0 16,0 1-1,0 24-15,0 0 16,-25 0-16,25-49 16,0 49-1,0 0-15,-25 1 16,25-1-16,0 0 16,0 0-1,-25-24 16</inkml:trace>
  <inkml:trace contextRef="#ctx0" brushRef="#br0" timeOffset="11848.218">7615 7888 0,'25'-25'47,"49"25"-47,-49 0 15,25 0-15,-1 0 16,1 0 0,-1-25-16,1 25 15,0 0-15,-1-49 16</inkml:trace>
  <inkml:trace contextRef="#ctx0" brushRef="#br0" timeOffset="15449.428">13196 8012 0,'25'-50'16,"-25"25"-16,0-49 15,0 0 1,25 24-16,-25-24 16,25-1-16,-25-24 15,0-25-15,0-25 16,0-49-16,0-50 16,0-50-16,24 100 15,-24 24-15,0-24 16,0 24-16,0 0 15,0-49-15,0 149 16,0-26-16,0-123 16,-49 74-16,24 75 15,25-25-15,0-1 16,0 26-16,-25-50 16,0 25-16,25 0 15,-25 49-15,25-49 16,0 0-16,0-25 15,-24 24-15,-1-73 16,25 73-16,-25 1 16,-25 25-16,26-25 15,24-1-15,0 26 16,-25-25-16,-25 49 16,50 1-16,-49-26 15,-1 25 1,50 1-16,-25 49 15,25-25-15,-49-49 16,24 49-16,25 0 16,-25 25-16,0-25 15,0-24-15,1 24 16,-1-25-16,0 50 16,25-25-16,-25 25 46,-24 0 1,-1 0-47,0 0 16,26 25-16,-26 25 16,0-25-16,1 49 15,-1 25-15,25-49 16,0-1-16,1-49 15,24 75-15,-25-25 16,0-1 0,0 50-16,25-24 15,0 24-15,0 0 16,0 0-16,-25 1 16,-24 24-16,49-75 15,0 50-15,0 1 16,0 73-16,0-49 15,0 0-15,0-49 16,0 74-16,0 49 16,0-148-16,0 49 15,0 50-15,0-50 16,0 50-16,0-75 16,0-24-16,0 24 15,0 50-15,0-25 16,0 1-16,0 98 15,0-123-15,0-1 16,0 0-16,25 50 16,-25 0-16,0-49 15,49 49-15,-24-50 16,25 25-16,-1 50 16,-49-74-16,0-26 15,25 1-15,0 24 16,49 26-16,-74-76 15,0 26 1,25 0-16,-25-1 16,25-49-16,-25 50 15,50 24-15,-50-24 16,99 49-16,-99-74 16,49 24-16,-24 1 15,0 0-15,0-26 16,0-24-16,-1 50 15,-24-25 1,50 24 0,-25-49-16,0 25 15,-1 0-15,-24 0 16,50 0-16,-25 0 16,0-25-16,-1 24 46,1-24-46,0 0 79,25-24-48,-50-1-31,24 25 15,-24-25-15,25-25 16,0 25 0,0 1-1,-25-1 32,49 25 94,1-25-141</inkml:trace>
  <inkml:trace contextRef="#ctx0" brushRef="#br0" timeOffset="25519.737">25350 16917 0,'25'49'31,"50"-49"-15,-1 25-16,0-25 15,26 0-15,-1 0 16,-25 0-16,50 0 15,50 25-15,-50-25 16,74 0-16,-49 50 16,-50-50-16,-24 0 15,-1 0-15,-49 0 16,0 0-16,0 0 16,-1 0-16,26 0 15,-25 0 1,49 0-1,-49 0-15,25 0 0,-1 0 16,1 0 0,-25 0-16,49 0 15,-24 0 1,-25 0-16,74 0 16,-25 0-16,25 0 15,-24-25-15,-50 25 16,-1 0 78,-24-50-79,0 1-15,0-1 16,0 0-16,0 26 15,-24-51-15,24 1 16,-25 24-16,0 25 16,0-24-16,0 49 15,25-50 1,0 25-16,0-49 16,-24 24-16,24-24 15,0-1 1,0 1-16,0 49 15,-25-24-15,25 24 16,-25 25 0,25-50 109,-25 50-125,25-25 15,-25 25-15,1 0 16,-1 0 0,0 0-1,0 0-15,-49 0 16,49 0-16,-25 0 15,-49 0-15,0 0 16,0 0-16,-1 0 16,1 0-16,-25 0 15,75 0 1,24 0-16,0 0 16,0 0-16,0 0 15,1 0-15,-1 0 16,0-24-16,-25-1 15,1 25-15,-50 0 16,74 0-16,-25 0 16,1 0-16,-1 0 15,25 0 1,-24-25-16,24 25 16,0 0-16,0 0 15,-24 0-15,-1 0 16,25 0-16,0 0 15,0 0-15,1 0 16,-1 0 0,0 0-16,-25-25 15,26 25 1,-1 0 0,-25 0-16,25 0 15,-24 0 1,24 0 109,0 25-78,25 0-32,0 24-15,0-24 16,0 0-16,-25 25 16,25-26-1,0 26-15,0 0 16,0-1-1,0 1 1,0-25-16,0 24 16,25 51-16,0-51 15,0-24-15,-25 0 16,0 0 0,0-1-1,25 1 1,-25 0-1,0 0 1,24 0-16,-24-1 47,0 1-16,0 0-31,0 0 16,0 0-16,0-1 15,0 26 1,0-25 0,0 0 15</inkml:trace>
  <inkml:trace contextRef="#ctx0" brushRef="#br0" timeOffset="32934.978">14883 15949 0,'0'-24'31,"25"24"1,24 0-32,1 0 15,-1 0 1,1 24-16,-25-24 47,0 0 156,-1 0-187,1 0-1,0 0-15</inkml:trace>
  <inkml:trace contextRef="#ctx0" brushRef="#br0" timeOffset="34503.014">16371 15925 0,'50'0'125,"-25"0"-94,-1 0 0,26 0-31,0 0 16,49-25-16,-25 25 16,25-25-16,-49 25 15,-25 0-15,0 0 32,24 0-1,-24 0-16</inkml:trace>
  <inkml:trace contextRef="#ctx0" brushRef="#br0" timeOffset="35464.259">18355 15801 0,'0'24'0,"0"1"47,50 25-47,124-1 16,-50-49-16,-25 25 15,25-25-15,-74 0 16</inkml:trace>
  <inkml:trace contextRef="#ctx0" brushRef="#br0" timeOffset="36176.128">19993 15875 0,'24'0'78,"51"0"-62,-1 0-16,25 0 16,-49 0-16,24 0 15,-24 0-15,-25 0 16,0 0-16</inkml:trace>
  <inkml:trace contextRef="#ctx0" brushRef="#br0" timeOffset="37111.469">24681 15801 0,'24'0'16,"1"0"-1,0 0 1,0 0-16,0 0 16,-1 0-16,1 0 15,0 0 1,0 0-16,25 0 15,-1 0-15,26 0 16,24 0-16,-25 0 16,-24 0-16,-1 0 15</inkml:trace>
  <inkml:trace contextRef="#ctx0" brushRef="#br0" timeOffset="38087.584">26715 15776 0,'49'0'63,"-24"0"-63,0 0 15,0 0 1,24 0 31,100 0-47,-124 0 15,25 0-15,-26 0 16,1 0-16,0 0 78,0 0-62,24 25-16,1-25 15</inkml:trace>
  <inkml:trace contextRef="#ctx0" brushRef="#br0" timeOffset="38784.662">28625 15850 0,'49'0'47,"1"0"-47,-1 0 16,-24 0-16,25 25 16,-25-25-16,24 0 15,1 0-15,-1 0 16,26 0-16,-50 0 31</inkml:trace>
  <inkml:trace contextRef="#ctx0" brushRef="#br0" timeOffset="48910.92">30014 11013 0,'-25'-49'16,"25"24"-16,0-50 0,-50-24 16,25 50-16,1-51 15,24 76-15,-50-51 16,25 1-16,0 24 15,-49-24 1,74 49-16,-25-74 16,-24 49-16,-1-24 15,0 24-15,26-24 16,-1 24-16,0 25 16,0 0-16,-49-24 15,74 24-15,-25 0 16,-25-24-16,1-1 15,24 0-15,-25-24 16,26 49-16,-1 25 16,-25-49-16,-24 24 15,49 0-15,-25 25 16,25-25-16,-24 0 16,24 25-16,-25 0 15,1 0-15,-26 0 16,-24-24-16,0 24 15,0 0-15,0 0 16,24 0-16,1 0 16,24 0-16,0 0 15,26 0-15,-26 0 16,0 0 0,26 0-16,-51 24 15,26 1 1,-51 0-16,1 0 15,25 24-15,24-24 16,-24 25-16,74-25 16,-75-25-16,26 74 15,-1-24-15,1-26 16,-1 26-16,0 0 16,-24-1-16,49 1 15,-25-25-15,26 24 16,-26-24-16,25 25 15,0 24-15,-49 1 16,0-1-16,49 0 16,-25-24-16,1 0 15,24 24-15,-50 0 16,51-24-16,-26 49 16,25-24-16,-49 49 15,24 24-15,1-73 16,-1 49-16,-24-50 15,74-49-15,0 25 16,-25 24-16,0 25 16,25-49-16,0 24 15,-25 1 1,25 49-16,-25 74 16,0-74-16,25 25 15,-24-50-15,24 1 16,-50 73-16,50-24 15,0-50-15,0 0 16,0 1-16,0 24 16,0 0-16,0-50 15,0 25-15,0 100 16,0-75-16,0-75 16,0 75-16,0 25 15,0-49-15,25 48 16,24-48-16,-24 48 15,-25-98-15,25 0 16,0 24-16,0 50 16,0-74-16,-1-1 15,1 26-15,0-1 16,25 50-16,24 25 16,-24-50-16,-26-24 15,26 49-15,-25-75 16,49 75-16,-24 0 15,24-49 1,-24-1-16,-25-24 16,49 24-16,-74-49 15,50 0-15,-50 0 16,24 24-16,26-24 16,-50 0-16,74-25 15,-49 49-15,25-49 16,-25 25-16,49 0 15,-24 0-15,-1-25 16,-24 25-16,25-1 16,24-24-16,1 25 15,-1 0-15,100-25 16,-1 25-16,-49-25 16,-49 0-16,-1 0 15,-24 0-15,24 0 16,1 0-16,-1 0 15,-49 0-15,24 0 16,-24 0-16,25-25 16,-1 0-16,1 0 15,24-24-15,1 24 16,-26-49-16,1 24 16,24 0-16,-24-49 15,24-25 1,-24 74-16,0 1 15,-25 24-15,24-99 16,-24 50-16,25-26 16,-1 1-16,-24 50 15,0-1-15,0 0 16,-1-24 0,1 0-16,-25-1 15,0-24-15,50-25 16,-25 0-16,-1 0 15,-24 49-15,25-24 16,-25 25-16,0-50 16,0-50-16,0 75 15,0 24-15,0-24 16,0 0-16,0 0 16,0 24-16,0-49 15,0 0-15,0 25 16,0-50-16,0-24 15,0 123-15,0-74 16,0 0-16,0-25 16,0 50-16,0 0 15,0-75 1,0 75-16,0-75 16,-49 1-16,24 49 15,0-25-15,0 74 16,25-49-16,-25 25 15,25-25-15,-24 50 16,-26-50-16,50 24 16,0 1-16,-25 25 15,25-25-15,0 24 16,0 1-16,0-1 16,0 26-16,0 24 15,0-25-15,0 26 16,-25-26-16,25 25 15,0-24 1,0 24 0,-24 0-16,24 0 15</inkml:trace>
  <inkml:trace contextRef="#ctx0" brushRef="#br0" timeOffset="49919.874">29914 8558 0,'0'74'46,"0"25"-30,0 25-16,25-25 16,0 100-16,0-50 15,-25-75-15,25-24 16,-1 24-16,-24 1 16,0-51-1</inkml:trace>
  <inkml:trace contextRef="#ctx0" brushRef="#br0" timeOffset="50559.092">29964 8582 0,'0'-24'31,"50"24"-31,24 0 15,25 0-15,1 0 16,-76 0-16,1 0 16,25 0-16,-25 0 15,49 24-15,-49-24 16,24 25-16,-49 25 16,25-1-16,-25 26 15,25-26 1,-25-24-1,0 25-15,0-1 32,0-24-32,-50 0 15,-24 25-15,-25-1 16,24-24-16,26 50 16,-150-26-16,150-49 15,-1 0 1,25 0-16</inkml:trace>
  <inkml:trace contextRef="#ctx0" brushRef="#br0" timeOffset="51320.014">30634 9451 0,'25'0'63,"-1"0"-63,1 0 15,25 0-15,-25-25 16,-1 25-16,-24-25 16,25 25-16,25-50 15,-50-24-15,25 24 16,-25 26-1,0-1-15,0 0 16,0 0 31,-25 25-31,0 0-16,-25 0 15,26 0-15,-26 25 16,0 25-16,1 24 15,-1-49-15,50 24 16,-25-24 0,1 0-1,24 0-15,0 0 16,0-1-16,0 26 16,24-25-1,1-25-15,0 25 16,0-25-1,24 24-15,1 1 16,0-25-16,24 0 16,-24 0-16,24 0 15,-24 0-15,-26 0 16,26 0-16,-25-25 16,-25 1-16,0-1 15,49-50-15,26 1 16</inkml:trace>
  <inkml:trace contextRef="#ctx0" brushRef="#br0" timeOffset="51967.379">31304 8434 0,'0'49'32,"0"75"-32,0-49 15,0 24-15,24 25 16,1 0-16,-25-25 15,25 25-15,0 0 16,-25-49-16,25-1 16,-1-49-16,1 24 15,-25-24-15,0 0 16,75 49 31,-26-74-32,-24 0 1,0 0-16,24 0 16,-24 0-1,0 0 1,0 0 0,24 0-16,-24 0 15,25-24-15,-1-1 16,-24-25-16,-25 1 15,0-26-15,0 50 16</inkml:trace>
  <inkml:trace contextRef="#ctx0" brushRef="#br0" timeOffset="52631.078">31353 8855 0,'25'0'94,"25"-25"-79,-26 25 17,26-49-32,-25 49 46,0 0-30,-1 0 0</inkml:trace>
  <inkml:trace contextRef="#ctx0" brushRef="#br0" timeOffset="60751.225">29096 12179 0,'25'25'63,"0"-25"-47,49-25-1,-49 25-15,49-50 16,-24 26-16,-25-1 15,-25 0-15,49-25 16,26 26-16,-1-26 16,25-49-16,50 24 15,-75-24-15,-24 50 16,24-1-16,-49 0 16,0 26-16,0-26 15,0 50-15,-25-25 16,49 0-1,-49 1 1,50-26 0,-50 25-1,25-24-15,0-1 16,-1 25-16,26-74 16,-25 49-16,0-24 15,-25-1-15,49-24 16,-24 25-16,25-50 15,-1 49-15,-49 26 16,25-26-16,-25 51 16,0-1-1,25 0 1,-25 0 0,0 0-16,0-24 31,25 49-31,-25-25 31</inkml:trace>
  <inkml:trace contextRef="#ctx0" brushRef="#br0" timeOffset="61400.289">30733 9971 0,'0'-24'78,"-25"48"-78,-24 26 16,49-25-16,-50 25 15,25-26-15,0 51 16,-24 24-16,24-74 16,0 24-16,25-24 15,-25 25-15,25-25 16</inkml:trace>
  <inkml:trace contextRef="#ctx0" brushRef="#br0" timeOffset="62088.738">30708 9947 0,'25'0'140,"0"0"-124,24 0-16,-24 49 15,0 1 1,0 49-16,0 25 16,-1-49-16,1-26 15,0 50-15,-25-74 16,0 25-16,25-50 16,0 25-16</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9-08T09:50:21.468"/>
    </inkml:context>
    <inkml:brush xml:id="br0">
      <inkml:brushProperty name="width" value="0.05292" units="cm"/>
      <inkml:brushProperty name="height" value="0.05292" units="cm"/>
      <inkml:brushProperty name="color" value="#FF0000"/>
    </inkml:brush>
  </inkml:definitions>
  <inkml:trace contextRef="#ctx0" brushRef="#br0">14486 3423 0,'0'99'78,"0"25"-62,0 124-16,0-49 16,0-75-16,0 49 15,0 1-15,0-50 16,0-25-16,0-24 15,0-26-15,0 1 16,0 0-16,0-26 47,0 1 0,0 0-47,-25 25 31</inkml:trace>
  <inkml:trace contextRef="#ctx0" brushRef="#br0" timeOffset="1654.606">14436 3249 0,'100'0'78,"73"0"-62,-24 0-16,-25 0 15,50 0-15,148 0 16,-24 0-16,-25 0 16,-75-49-16,1 24 15,-1 0-15,-24 25 16,-100-25-16,50-49 15,-50 74-15,-49 0 16,50-25 0,-51 25-16,1 0 15,25 0-15,-1 0 16,1 0 0,0 0-16,-1 0 15,1-49 1,-25 49-1,0 49 110,-1 75-109,-24 0-16,25 0 16,0-74-16,-25 24 15,0 25-15,25 1 16,-25-1-16,25 75 16,-1-125-16,-24 26 15,0 24 1,75 74-16,-75-98 15,0 24-15,25 25 16,-1-25-16,-24 1 16,50 48-16,-50-98 15,0 0-15,0-26 16,0 1 0,0 0 93,0 0-109,-74-25 16,-26 0-16,-24 0 15,25 0-15,-25 0 16,0 0-16,-50 0 15,-24 0-15,-25 0 16,24 0-16,26 0 16,49 0-16,-100-25 15,150 25-15,49-25 16,-74 25 0,25-49-16,49 49 15,-74 0-15,49 0 16,0 0-16,1 0 15,-51-25-15,1 25 16,50-25-16,-1 25 16,-24 0-16,24 0 15,0 0-15,1-50 16,24 50-16,0 0 16,-49 0-16,49 0 15,-25 0-15,1 0 16,24 0-16,-25 0 47,1 0-47,24 0 15,0 0 1,0-24 156</inkml:trace>
  <inkml:trace contextRef="#ctx0" brushRef="#br0" timeOffset="4407.329">14635 3423 0,'25'0'125,"-1"0"-94,1 25-31,50 0 16,-1-25-16,50 24 16,-25-24-16,50 0 15,0 0-15,74 0 16</inkml:trace>
  <inkml:trace contextRef="#ctx0" brushRef="#br0" timeOffset="4575.075">16123 3522 0,'25'0'62,"124"0"-62,0 0 16,-50 0-16</inkml:trace>
  <inkml:trace contextRef="#ctx0" brushRef="#br0" timeOffset="4718.393">17016 3522 0,'25'25'0,"24"-25"15,-24 0 17,25 0-32,-1 0 15</inkml:trace>
  <inkml:trace contextRef="#ctx0" brushRef="#br0" timeOffset="5063.201">15478 3845 0,'75'25'78</inkml:trace>
  <inkml:trace contextRef="#ctx0" brushRef="#br0" timeOffset="5215.572">16272 3969 0,'0'0'0,"25"0"0,49 49 15,25-49-15,-74 0 16,50 25-16,-1-25 16,-49 0-16,0 0 15</inkml:trace>
  <inkml:trace contextRef="#ctx0" brushRef="#br0" timeOffset="5359.496">16743 4043 0,'-25'0'63</inkml:trace>
  <inkml:trace contextRef="#ctx0" brushRef="#br0" timeOffset="5582.486">15379 4291 0,'0'0'0</inkml:trace>
  <inkml:trace contextRef="#ctx0" brushRef="#br0" timeOffset="5751.142">15949 4316 0,'50'25'16,"0"-25"0,-1 0-16,-24 0 15,49 0-15,50 0 16,-49 0-16,24 0 16</inkml:trace>
  <inkml:trace contextRef="#ctx0" brushRef="#br0" timeOffset="5886.229">16768 4341 0,'0'25'31,"0"-1"-31,0 1 16,-50 0-1</inkml:trace>
  <inkml:trace contextRef="#ctx0" brushRef="#br0" timeOffset="6102.666">15850 4688 0,'-49'50'0</inkml:trace>
  <inkml:trace contextRef="#ctx0" brushRef="#br0" timeOffset="9703.421">19521 3001 0,'0'-24'31,"50"24"-16,49 0-15,-49 0 16,74 0-16,-25 0 16,-25 0-1,-49 0-15,-25 24 219,-25 26-203,1 24-16,-1-24 15,25 0-15,0 24 16,-25-74-16,25 74 16,-25-24-16,25 0 15,0-1-15,0 1 16</inkml:trace>
  <inkml:trace contextRef="#ctx0" brushRef="#br0" timeOffset="10903.074">20117 2480 0,'-50'-24'16,"25"-1"-1,-24 25 1,24 0-16,0 0 16,0 0-16,-24 0 15,24 0-15,0 0 16,-25 0-16,26 0 16,-1 0-16,-74 49 15,49-49-15,50 25 16,-50 0-16,50 0 15,-25 0-15,1-1 16,24 1-16,-25-25 16,25 50-16,-50 24 15,50-49-15,0 0 16,-25 25 0,25-1-16,0 1 15,0-1 1,0 51-16,0-51 15,0-24-15,0 25 16,0-26-16,0 26 16,0 0-16,0-26 15,0 26-15,25-25 16,0 0-16,-25-1 16,25 1-16,-25 0 15,25-25-15,-1 25 16,-24 0-1,25-1-15,0 1 16,25 0 0,-25-25-1,49 50-15,-49-50 16,24 0-16,1 25 16,0-25-16,-26 0 15,26 0-15,-25 0 16,0 0-1,-1 0 1,1-25 0,0 0-1,-25 0-15,50-25 16,-26 1-16,1 24 16,25-49-16,-50-1 15,25 26-15,-25-1 16,0 25-16,0-24 15,0-1-15,0-24 16,0 24-16,0 0 16,0-49-16,0 0 15,0 25-15,0 24 16,0 25-16,0 0 16,0-24-16,-25-1 15,0 25-15,-25-24 16,50 24-1</inkml:trace>
  <inkml:trace contextRef="#ctx0" brushRef="#br0" timeOffset="24085.675">20216 2877 0,'0'-24'47,"25"24"-32,-1-25-15,1 0 16,25-49 0,-25 74-16,-1-75 15,26 25-15,24-24 16,-24 49-16,0 0 15,-1 1 1,-24 24 15,74 0-15,-74 0-16,25 0 16,-25 0-16,-1 0 15,26 0 1,0 0 15,-1 24-31,-49 1 16,25 0-1,-25 25 1,25-50-16,-25 24 16,0 26-1,0-25 1,0 0-1,0 24 1,0 1 0,0 0-16,-50-26 15,50 1 1,-25-25 0,-24 0-1,24 25 1,0-25-1,0 0 1,-24 0 0,-1 50-16,1-26 15,24-24-15,-25 0 16,25 0-16,0 0 16,-24 25-16,24-25 15,0 25 1</inkml:trace>
  <inkml:trace contextRef="#ctx0" brushRef="#br0" timeOffset="24967.431">20687 2778 0,'0'25'47,"0"25"-47,0-1 16,0-24-16,-50 25 15,50-26-15,0 1 16,0 25-16,-24-50 16,-1 25-16,25-1 15,-25 1 1,25 0 15,0 0-15,-25-25-16,25 25 15,0-1 17,25-24 124,0 0-156,24 0 16,-24-49-1,50 49 1,-50 0 171</inkml:trace>
  <inkml:trace contextRef="#ctx0" brushRef="#br0" timeOffset="25662.316">21754 2902 0,'0'50'78,"0"-1"-78,0 26 16,0-1-16,0-49 15,0 25-15,0-26 16,0 1-16,0 0 16,0 0-1,0 24 17,25-49-32,-25 25 31,0 0 94</inkml:trace>
  <inkml:trace contextRef="#ctx0" brushRef="#br0" timeOffset="26438.648">22374 2803 0,'0'25'47,"0"74"-32,0-49-15,0-1 16,0-24-16,0 0 16,0 24-16,0-24 15,0 25 32,0-25-31,25-1-1</inkml:trace>
  <inkml:trace contextRef="#ctx0" brushRef="#br0" timeOffset="27662.85">22399 2828 0,'-25'0'47,"0"0"-32,0 0-15,0 0 16,-24 49-16,24 1 31,0-25-15,0 0-16,25-1 31,-24-24 0,24 25-15,-25 0 15,25 0 235,49-25-266,26 0 15,-50 0 1,-1 0-16,26 0 16,-25 0-16,0 0 15,-1 0-15,1 0 16,25 0-1,-25 0-15,24 0 16,-24 0 0,25 0-16,-26 0 31</inkml:trace>
  <inkml:trace contextRef="#ctx0" brushRef="#br0" timeOffset="28414.38">23292 3249 0,'24'0'32,"26"0"-32,24 0 15,-24 0-15,99 0 16,-100 0-16</inkml:trace>
  <inkml:trace contextRef="#ctx0" brushRef="#br0" timeOffset="28582.906">24036 3249 0,'25'0'16,"-1"0"15,26 0-16,0 0-15,-1 0 16,26 0 0,-1-24-16</inkml:trace>
  <inkml:trace contextRef="#ctx0" brushRef="#br0" timeOffset="28742.204">24433 3200 0,'24'0'16,"1"0"-1,25 0 17,24 0-17,-24 0-15,24 0 16,25 0-16</inkml:trace>
  <inkml:trace contextRef="#ctx0" brushRef="#br0" timeOffset="28894.138">24978 3200 0,'25'0'0,"0"0"16,25 25 15,-1-25-15,-24 0 15</inkml:trace>
  <inkml:trace contextRef="#ctx0" brushRef="#br0" timeOffset="48798.682">2753 14734 0,'25'0'15,"-25"25"-15,50-25 16,24 25-16,25-25 15,-24 0-15,-1 0 16,25 0-16,1 0 16,-51 0-16,-24 0 15,49 0-15,1 0 16,49 0 0,50 0-16,49 0 0,-124 0 15,75 0 1,24 0-16,-99 0 15,-24 0-15,24 0 16,-74 0-16,24 0 16,-24 49-16,50-49 15,-26 0-15,75 0 16,0 0-16,-25 0 16,-49 0-16,24 0 15,-24 0 1,-25 0-1,24 0 1,-24 0-16,25 25 16,49-25-16,-49 0 15,24 0-15,-24 0 16,-25 0-16,-1 0 16,1 0 62,-25-25-63,25 25 1,-25-25-16,0 1 16,0-51-16,0 50 15,0-24-15,0 24 16,0 0-16,0-24 15,0-1 1,0 0-16,0-24 16,0-1-16,25 1 15,-25 0-15,0 24 16,0 25-16,0 0 16,0 1-1,0-1 1,0 0 78,0 0-79,0 0 1,0 1 15,0-1-15,0 0-16,0 0 15,-25 25 1,-25 0 0,26 0-1,-26 0 1,-49 0-16,-1 0 0,-48 0 15,-76 0-15,51 0 16,-50 0-16,-1 0 16,-49 0-16,50 0 15,50 0-15,24 0 16,-50 0-16,125 0 16,-1 0-16,1 0 15,24 0-15,-24 0 16,49 0-16,-24 0 15,-1 0-15,0 0 16,26 0-16,-51-25 16,26 25-1,-1-24-15,0 24 16,-74-25-16,50 25 16,49 0-1,-24 0 1,49 25 171,0 74-171,0-25-16,0 50 16,0-99-16,0 49 15,0-24-15,0-25 16,24 49-16,1-24 15,0 0-15,-25-1 16,0 1 0,0-25-16,0 24 15,25-49-15,-25 25 16,0 0 0,0 0-1,25-1 126,-1-24-141</inkml:trace>
  <inkml:trace contextRef="#ctx0" brushRef="#br0" timeOffset="50383.174">3101 13841 0,'-25'-50'31,"-25"1"-31,25 24 16,-24-99-1,-1 50-15,1-26 16,49-24-16,-25 0 15,-50-49-15,1-51 16,-50-73-16,0 24 16,0-25-16,25 75 15,-1-25-15,-98-75 16,49-24-16,50 99 16,24 50-16,51-50 15,-51 49-15,26 26 16,49-1-16,0 0 15,0-24-15,0-50 16,0 0-16,24-50 16,51 75-16,-1 0 15,1 49-15,24 50 16,25-74-16,0 24 16,-50 100-16,50-100 15,-49 50-15,-26 74 16,1-24-16,24-25 15,26-1-15,-26 76 16,1-26-16,-1 25 16,25-49-16,75-1 15,-1 1 1,-49 24-16,-24-24 16,48-25-16,-23 24 15,73 1-15,0-50 16,75 49-16,-50 1 15,50-25-15,25 49 16,24-24-16,-74 49 16,1 0-16,-1-74 15,-100 74-15,1 25 16,-99 0-16,99 0 16,0 0-16,-50 0 15,0 0-15,0 0 16,124 0-16,75-25 15,0 25-15,-25-24 16,-100-26-16,-74 50 16,75-25-16,99-24 15,0-1-15,-149 25 16,25 25-16,-1-25 16,1 1-16,25 24 15,24 0-15,-98 0 16,-26 0-1,-49 0-15,24 0 16,-24 0-16,74-25 16,-74 0-16,25 25 15,99-25-15,99-25 16,-50 26-16,-24-1 16,-25-50-16,-1 26 15,26 24-15,-75-25 16,-74 26-16,49 24 15,-24 0 1,-25 0-16,0 0 16,74 0-16,0 0 15,100 0-15,-75 0 16,74 0-16,75 0 16,-75 0-16,-148 0 15,0 0-15,-26 0 16,1 0-1,25 0 32,-25 0-31,-1 0-16,1 0 0,25-25 16,-25 25-16,24 0 15</inkml:trace>
  <inkml:trace contextRef="#ctx0" brushRef="#br0" timeOffset="51214.756">13320 3994 0,'75'99'47,"24"-74"-31,0 24-16,0 26 15,0-1-15,25-49 16,-124 0-16,50-1 16,0 1-16,-50 0 15,24-25 1,1 25-1,-25 0 157,0 24-156,0-24-16,-74 74 16,-1-24-16,-73 74 15,123-125 1,-25 26-16,25-25 15,-49 49 1,24-49-16,26 25 16,-1-1-1</inkml:trace>
  <inkml:trace contextRef="#ctx0" brushRef="#br0" timeOffset="65918.588">9401 13543 0,'0'-24'63,"0"48"-47,-25 125-16,-24 25 15,24-50-15,25 74 16,0-123-16,0-26 15,-25 51-15,25-26 16,0 0-16,0-24 16,0 24-16,25-24 15,-25-25 1,0 0-16,0-1 16,0 1-1,0 0-15,0 25 16,0-26-16,0 51 15,0-1-15,0-49 16,0 25 0</inkml:trace>
  <inkml:trace contextRef="#ctx0" brushRef="#br0" timeOffset="68622.109">9401 13295 0,'50'0'47,"-1"0"-31,75 25-16,25-25 16,49 50-16,-148-50 15,0 25-15,148-25 16,-74 24-16,-25-24 15,-24 0-15,24 0 16,75 0-16,-1 0 16,-49 0-16,25 0 15,-50 0-15,25 0 16,50 0-16,-50 0 16,50 0-16,24 0 15,-99 0-15,-24 0 16,-26 0-16,1 0 15,0 0-15,-1 0 16,26 0-16,-26 0 16,1 0-1,-25 0-15,24 0 16,-24 0 0,25 0 15,-1 0-16,1 0-15,-25 0 16,-1 0-16,1 0 16,0 0-16,-25 25 140,0 25-124,0 49-16,0 25 16,0-25-16,0 0 15,0 1-15,0 24 16,0-25-16,0-25 15,0 1 1,0-26-16,0 1 16,0 0-16,-25-26 15,25 1 1,0 0-16,0 0 16,0 0 15,-25-25 94,1 24-110,-1 1 1,0 0-16,0-25 16,0 0-16,-24 0 15,-26 0 1,1 25 0,-25 0-16,-100-1 15,100-24-15,0 0 16,0 0-16,-50 0 15,25 0-15,49 0 16,-24 0-16,0 0 16,-25 0-16,-74 0 15,24 0-15,0 0 16,75 0-16,49 0 16,26 0-16,-26 0 15,0 0-15,26 0 16,-26 0-16,-24 0 15,-75 0-15,50 0 16,24 0-16,26 0 16,-1 0-16,25 0 15,0 0 1,0 0-16,1 0 16,-26 0-16,0 0 15,1 0 1,24 0-16,-25 0 328,-24 0-328,49 0 16,-49 0-16,49 0 15,-25-24 1,26 24 15,-51-25-31,50 25 31,1 0-31,-1 0 16</inkml:trace>
  <inkml:trace contextRef="#ctx0" brushRef="#br0" timeOffset="72638.125">13444 13568 0,'273'0'46,"-50"0"-30,-24 0-16,-51 0 16,1 0-16,-49 0 15,98 0-15,-74 0 16,0 0-16,0 0 16,74 0-16,51 0 15,-51 0 1,0 0-16,1 0 0,24 0 15,0 0-15,-49 0 16,24 0-16,-49 0 16,-74 0-16,-26 0 15,50 0 1,1 0-16,-1 0 16,50 0-16,-50 0 15,-25 0-15,-49 0 16,25 0-16,-25 0 47,24 0-47,-24 0 15,74 0-15,-24 0 16,-1 0-16,0 0 16,1 0-16,-26 0 15,-24 0 1,0 25 156,0 49-157,0 50-15,0-74 16,-1 24-16,1-24 16,0 124-16,-25-100 15,25 50-15,-25-74 16,0-1-16,0-24 15,0 25-15,0-1 16,0 1-16,0 24 16,0-24-1,0 24-15,0-24 16,0-25 0,0 0 30,-25-25-30,25 24 0,-50 1-16,26-25 15,-51 0-15,-24 0 16,-75 0-16,-74 0 16,50 0-16,-50 0 15,0 0-15,99 0 16,25 25-16,25-25 15,-1 0-15,-24 0 16,25 0-16,-25 0 16,-99 0-16,-50 0 15,0 0-15,25 25 16,-99-25-16,49 0 16,149 0-16,1 0 15,-1 0-15,25 0 16,99 0-16,-25 0 15,25 0 1,-24 0-16,-125 0 16,25 0-16,-99 0 15,50 0-15,49 0 16,0 0-16,25 0 16,99 0-16,-24 0 15,24 0 1,25-25 109,0 0-110,0-49 1,0 49-16,0 0 16,0 0-16,0-74 15,0 74 1,25-24-16,-25 24 16,0-74-1,0 24-15,0 1 16,49-75-16,-49 99 15,0 26-15,0-51 16,0 1-16,0 49 16,0-25-16,0 1 15,0-1-15,0 25 16,0 1 0,0-1 15,25 0 47</inkml:trace>
  <inkml:trace contextRef="#ctx0" brushRef="#br0" timeOffset="74838.215">18976 13469 0,'0'50'47,"0"98"-47,0-73 16,0 49-16,0-75 16,0 26-16,0-26 15,24 75-15,-24-74 16,0 24-16,0-24 15,0-25 1,0 25-16,25-50 16,-25 49-1,0-24-15,25 0 16,-25 0 0,0-1-16,0 1 46,0 0-46,0 0 16,25 24 0,24 1-1,1-50-15,0 0 16,-26 0 0,26 0-1,0 0-15,49 0 16,50 0-16,-75 0 15,1 0-15,24 0 16,99 0-16,50 0 16,-49 0-16,24 0 15,-25 0-15,-49 0 16,50 0-16,-51 0 16,1 0-16,-74 0 15,24 0-15,25 0 16,25 0-16,0 25 15,-1 0-15,-24-25 16,100 0 0,-75 0-16,-50 0 15,50 0-15,-50 0 16,-25 0-16,-24 0 16,-25 0-16,-1 0 15,1 0 1,0 0-16,0 0 15,0 0 1,-1 0 0,1-25 46,0 0-46,-25-49-16,0-50 15,0-75-15,0 100 16,0 24-16,0 26 16,0-26-16,0 1 15,0-25-15,0 74 16,0 0-16,0 0 16,0 1-1,-25 24 126,0 0-110,-24 0-15,24 0-1,-49-25 1,-1 25-16,-24 0 16,-50 0-16,-49 0 15,24 0-15,-24 0 16,-1 0-16,-49 0 15,-50 0-15,75 0 16,-25 0-16,0 0 16,0 0-16,74-50 15,75 25 1,-99 25-16,49-24 16,50 24-16,0 0 15,24 0-15,50 0 16,-24 0-16,-1 0 15,25 0-15,1 0 16,-1 0-16,0 0 16,0-25-16,0 25 15,-24 0-15,24 0 16,-25 0-16,1 0 16,-1 0-16,-24 0 15,49 0 1,-25 0-16,25 0 15,-24 0 1</inkml:trace>
  <inkml:trace contextRef="#ctx0" brushRef="#br0" timeOffset="82822.439">19000 13866 0,'0'-25'31,"0"0"-16,25 25-15,0 0 16,25 0 0,-26 0-16,26 0 15,-25 0-15,49 0 16,-24 25 31,-25-25-32,-25 25 1,0 0-16,24-25 16,-24 24-16,25 1 15,-25 0-15,0 0 16,0 49 0,25-74-1,-25 25 1,0 25-1,-50-26-15,26 26 16,-1-25-16,-50 24 16,51-24-16,-26 0 15,50 0-15,-50 25 16,1-26-16,-1 1 47,75-25 156,0 0-203,24 0 16,26 0-16,-1 0 15,-24 0-15,-25 0 16,-1 0-16,1 0 15,0 0 173,0 0-172,0 0-16,-1 25 171</inkml:trace>
  <inkml:trace contextRef="#ctx0" brushRef="#br0" timeOffset="83894.783">24705 13791 0,'-24'0'15,"-1"0"17,25 50-32,0 99 15,0-75-15,0 1 16,0-1-16,0-24 15,0-26-15,0 1 16</inkml:trace>
  <inkml:trace contextRef="#ctx0" brushRef="#br0" timeOffset="84493.657">25102 13915 0,'-49'0'31,"24"0"-31,0 50 16,-24-25-16,24 24 15,0-24-15,25 0 16,-50 25-16,50-26 16,0 26-16,0 0 15,0 24-15,0 1 16,0-1-16,25-24 16,25-50-16,-25 0 31,49 0-31,-24 0 15,-26 0 1,1 0-16,0-25 16,-25-25-16,0 1 15,0-26-15,0 50 16,0-24-16,0 24 16,0-50-16,0 1 15,0 49-15,-25 0 16,25 1-1,-49-1-15,24 25 32,0 0-17,0 0 1</inkml:trace>
  <inkml:trace contextRef="#ctx0" brushRef="#br0" timeOffset="85093.291">25623 14064 0,'-25'0'16,"1"0"0,-26 25-1,50 25 1,-25-1-16,0-24 15,25 25-15,0-26 16,0 26-16,0-25 16,0 0-16,0 24 15,25-24-15,-25 0 16,25 0-16,0 0 16,0-25-1,24 0-15,-24 0 16,49 0-16,1 0 15,-50 0 1,-1 0-16,26-50 16,-50 0-1,0 26-15,0-26 16,0-25-16,-25 1 16,-24 0-16,-51 49 15,76 25-15,-26 0 16,25 0-16,0 0 15,1 0 1,-1 0 0</inkml:trace>
  <inkml:trace contextRef="#ctx0" brushRef="#br0" timeOffset="85533.927">26814 13891 0,'0'99'47,"0"0"-47,0-25 15,-25-24-15,25 0 16,-25-26-16,25 26 15,-25-25-15,25 0 16,0 0-16,-24-1 16,24 1 15</inkml:trace>
  <inkml:trace contextRef="#ctx0" brushRef="#br0" timeOffset="85813.927">26516 13915 0,'0'50'63,"0"-25"-48,25 24 1</inkml:trace>
  <inkml:trace contextRef="#ctx0" brushRef="#br0" timeOffset="86078.803">27112 14486 0</inkml:trace>
  <inkml:trace contextRef="#ctx0" brushRef="#br0" timeOffset="105341.603">27955 15577 0,'0'25'47,"74"-25"-47,1 50 15,24-50-15,25 0 16,-99 25-16,124-25 15,-1 0 1,26 24-16,74 1 16,-49 25-16,-26-25 15,-74-1-15,1-24 16,48 25-16,-73-25 16,24 0-16,-49 0 15,49 0 1,0 0-16,-49 0 0,99 0 15,-100 0-15,50 0 16,75 0-16,-124 0 16,74-49-16,-50 24 15,25 25-15,0 0 16,26 0-16,48 0 16,-74 0-16,1 0 15,-1 0-15,-25 0 16,1 0-16,-26 0 15,1-25-15,24 0 16,1-24-16,-51 49 16,26 0-16,0-25 15,-1 0-15,-24 0 16,-124 25 93</inkml:trace>
  <inkml:trace contextRef="#ctx0" brushRef="#br0" timeOffset="107166.271">422 16669 0,'0'-25'15,"0"0"16,74 25-15,-24 0-16,-25 0 16,74 0-16,0 0 15,75 0-15,-26 0 16,-24 0-16,25 50 16,-50-25-16,25-1 15,-24-24-15,-26 0 16,1 0-16,24 0 15,0 0-15,-49 0 16,49 0-16,0 0 16,25 0-16,-50 0 15,-49 0 1,0 0 0,0 0-1,0 0-15,24 0 16,26 0-16,24 0 15,0 0-15,0 0 16,-24 0-16,-26 0 16,-24 0-16,0 0 15,0 0 1,0 0 0,24 0-16,26 0 15,24 0-15,25 0 16,-25 0-16,-24 0 15,-51 0-15,26 0 16,-25 0 0,0 0-1,-1 0-15,1 0 16,25 0-16,-25 0 16,-1 0-16,1-24 15,0 24-15,49 0 16,-49 0-16,25 0 15,-25 0 1,-1 0-16,26 0 16,-25 0-16,24 0 15,1 0-15,24 0 16,1 0-16,-26 0 16,1 0-16,0 0 156</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9-08T09:52:32.194"/>
    </inkml:context>
    <inkml:brush xml:id="br0">
      <inkml:brushProperty name="width" value="0.05292" units="cm"/>
      <inkml:brushProperty name="height" value="0.05292" units="cm"/>
      <inkml:brushProperty name="color" value="#FF0000"/>
    </inkml:brush>
  </inkml:definitions>
  <inkml:trace contextRef="#ctx0" brushRef="#br0">397 3373 0,'-25'100'62,"25"-26"-46,0 25-16,0-49 16,0-25-16,0 24 15,0-24-15,0 0 16</inkml:trace>
  <inkml:trace contextRef="#ctx0" brushRef="#br0" timeOffset="800.045">521 2952 0,'-25'0'0,"0"0"32,-74 25-32,0 49 15,49-74 1,25 50-16,-24-1 15,24-24-15,0 0 16,25 0-16,-25 24 16,25 1-16,0-1 15,-24-24-15,24 25 16,0-25-16,0 24 16,0-24-16,0 0 15,0 24-15,0-24 16,0 25-16,49 49 15,-24-74-15,0 0 16,74 24 0,-74-49-16,0 0 15,24 25-15,26 0 16,-26-25-16,-24 0 16,0 0-1,0 0 1,0 0-1,-25-25 1,0 0 0,24-49-16,1 0 15,-25-26-15,0 75 16,0-49-16,0 0 16,0-26-16,0 1 15,0 50-15,0-1 16,0-24-16,0 24 15,-25 0-15,1 26 16,-1-1 0,25-25-16,-25 50 31,0-25-15</inkml:trace>
  <inkml:trace contextRef="#ctx0" brushRef="#br0" timeOffset="5136.429">13742 2654 0,'-25'0'63,"50"50"-48,148-50-15,-98 49 16,-1-49-16,-49 0 16,25 0-16,-1 0 15,1 0-15,-25 0 32,-1 0-17,-48 0 157,-1 0-156,-25 0-16,-74 0 15,-25 0-15,-49 0 16,74 0-16,99 0 16,-24 0-16,24 0 15,0 0 16,0 0-15,75 0 125,173 0-141,-74 0 15,-50 0-15,-74 0 16,-50 0 93,0 0-93,0 0 0,174 0 109,-99 0-110,-1 0-15,-148 0 94,25 0-94,-25 0 16,24 0-16,50 0 15,-49 0-15,0 0 16,-1 0-16,50 0 15,1 0-15,98 0 110,-49 0-110,0 0 15</inkml:trace>
  <inkml:trace contextRef="#ctx0" brushRef="#br0" timeOffset="12640.254">12204 3671 0,'0'25'16,"0"25"-1,0-26-15,0 26 16,0-25-16,0 49 15,0 1 1,0-51-16,0 26 16,0-25-16,0 0 15,0 24-15,0-24 16,0 0 0,0 0-1,0-1 1,0 1-1,0 0 1,0 0 47,0 0-32,0 24-16,0 1 1,25-25 0,0-1 15,-1-24-15,26 25-1,-25-25 1,0 0-1,24 0-15,-24 0 16,0 0-16,24 0 16,1 0-16,0 0 15,24 0-15,-24 0 16,-26 0-16,51 0 16,-50 0-16,24 0 15,26 0 1,-26 0-16,26 0 15,24 0-15,-25 0 16,1 0-16,-26 0 16,1 0-16,-25 0 15,0 0-15,24 0 16,-24 0-16,-25-25 125</inkml:trace>
  <inkml:trace contextRef="#ctx0" brushRef="#br0" timeOffset="14503.785">1786 4490 0,'25'0'0,"24"0"15,-24 0-15,0 0 16,25 0-16,24 0 16,50 0-16,50 24 15,24 51-15,-24 49 16,49-75-16,-124-24 15,50 0-15,-50 0 16,75 0-16,-75 0 16,0-25-16,25 0 15,-74 0-15,0 0 16,-1 0-16,26-25 16,-26 0-16,1 0 15,24 25 1,1-25-1,-51 0 1,26 25-16,24 0 16,-49 0-1,0 0-15,0 0 16,0-24 15,-25-1 0,24 25-15,-24-25-16,25 0 16,0 25 109,0 25-110,-25 49 1,25 1 0,-1-25-16,1 49 15,-25 25-15,25-25 16,-25-25-16,0-24 15,0-25-15,-50-25 94,1 0-78,24 0-16,-49 0 15,-26 0-15,-73 0 16,-26 0-16,51 0 16,-1 0-16,0 0 15,25 0-15,25 0 16,-50 0-16,74 0 16,-24 0-16,0 0 15,0 0-15,0 25 16,-50-1-16,25-24 15,-50 50 1,100-50-16,-50 0 16,0 0-16,0 0 15,49 0-15,-24 0 16,0 0-16,74 0 16,-50 0-16,51 0 15,-26 0-15,25 0 16,0 0-1,1 0-15,-1 0 16,0 0-16,-25 0 16,26 0-16,-1 0 15,0 0-15,0 0 16,75 0 93</inkml:trace>
  <inkml:trace contextRef="#ctx0" brushRef="#br0" timeOffset="32136.697">0 9004 0,'50'0'63,"-1"0"-63,26 0 16,-26 25-1,-24-25 16,0 25-15,-25 0 0,25-1-16,-25 51 15,0-50-15,0 24 16,0-24-16,0 49 16,0-49-1,0 25-15,0-1 16,0 1-16,-25 0 15,25-1 1,-25-49-16,25 25 16,-25 0-16,0 0 15,100-1 142,-50-24-157,49 0 15,-24 0-15,-1 0 16,-24 0-1,0 0-15,0 0 188,-25-24-188</inkml:trace>
  <inkml:trace contextRef="#ctx0" brushRef="#br0" timeOffset="32975.46">174 8880 0,'-75'0'16,"1"0"-16,49 0 15,25-25-15,0 50 47,0 49-31,0-24-16,0 49 16,0-74-16,0 0 15,0 0-15,0 0 16,0 24-16,0 1 31,0-25-31,0-1 16,0 26-16,0-25 15,50 24-15,-50 1 16,74 0-16,-74-26 16,50 26-16,-1-25 15,-24 24-15,25-24 16,24 0-16,25 0 15,-24-25-15,-26 0 16,-24 0-16,0 0 16,49 0-16,-49 0 15,0 0 1,25 0 0,-1-50-16,1-24 15,24 24-15,-49 1 16,25-26-1,-26 50 1,-24 1-16,0-1 16,0-50-16,0 51 15,0-26 17,0 0-32,-24 26 15,-1-26-15,-25-24 16,1 49-16,24-25 15,-25 25-15,50 0 16,-25 25-16,25-24 16</inkml:trace>
  <inkml:trace contextRef="#ctx0" brushRef="#br0" timeOffset="54671.74">4514 11733 0,'25'0'16,"0"0"31,0 0-47,0 0 15,24 0-15,1 0 16,24 0-16,1 0 15,-50 0-15,49 0 16,-24 0-16,-26 0 16,1 0-1</inkml:trace>
  <inkml:trace contextRef="#ctx0" brushRef="#br0" timeOffset="80087.769">50 13866 0,'-25'0'93,"74"0"-15,-24 0-62,0 25-16,-25 24 31,0-24-15,0 25 0,0-26-1,0 51-15,-25-50 16,0-1-16,1 1 15,-1-25 1,25 25 109,25-25-109,-1 25-16,1-25 15,0 25-15,25 24 16,-26-24-16,1 0 16,0 0-1,-25 0 1,0-1 31,0 1-32,-74 0 1,49-25 0,0 0-1,0 0 1,0 0-1</inkml:trace>
  <inkml:trace contextRef="#ctx0" brushRef="#br0" timeOffset="80935.192">0 13692 0,'0'25'46,"0"0"-46,0 0 16,0 49-16,0-49 16,0 24-16,0 1 15,0 0-15,0-26 16,0 26-16,0-25 16,0 24-16,0-24 15,0 0-15,0 25 16,50-1-16,-26 1 15,1-25 1,25 24-16,-50-24 16,49 25-16,-24-50 15,-25 25-15,50-25 16,-25 0 0,24 0-1,1 0-15,-25 0 16,24 0-1,-24 0 1,0 0-16,0 0 16,-25-25-1,0 0 1,0-25 0,25-24-16,-1 74 15,-24-25-15,0-49 16,0 24-16,-24 0 15,-26 1-15,25-1 16,25 25-16,-25 1 16,-24-76-16,24 100 15,0-24-15</inkml:trace>
  <inkml:trace contextRef="#ctx0" brushRef="#br0" timeOffset="97799.721">4936 15999 0,'50'0'78,"-25"0"-62,49 0-16,0 0 16,-49 0-16,50 0 15,-1 0-15,-24 0 16,24 0-16,0 0 16,26 0-16,-26 0 15,-24 0-15,24 0 16,-24 0-16,24 0 15,-24 0-15,-1 0 16,1 0-16,0 0 16,-26 0-1,26 0 1,-25 0 0,24 0-16,1 0 15,-25 0-15,0 0 16,-1 0-1,26 0 1,-25 0 15,0 0-31,-1 0 16,1 0-16,0 0 16,0 0-16,0 0 31,-1 0-16,1 0 1,0 0 0</inkml:trace>
  <inkml:trace contextRef="#ctx0" brushRef="#br0" timeOffset="102870.949">1612 16024 0,'-25'0'47,"25"25"-31,0-1-1,0 1 1,0 25 0,0-25-1,0 24 1,0-24-1,0 0 1,0 24-16,0 1 16,0-25 15,0 0 16,0 0-32,0-1 17,0 1-1,0 0-31,0 0 16,0 0 46,0-1-46,0 1 15,0 0-31,0 0 16,0 0 15,0-1-16,0 1 1,0 50 0,0-51 15,0 1 219,25-25-250,25 0 16,24 0-16,26 0 15,-51 0-15,26 0 16,-26 0-1,-24 0-15,0 0 16,0 0-16,-1 0 16,51 0-16,-50 0 15,24 0 1,26 0-16,-51 0 16,1 0-16,25 0 15,-1 0 1,-24 0-16,0 0 15,49 0-15,-49 0 16,25 0-16,0 0 16,-1 0-16,-24 0 15,25 0 1,-26 0-16,26 0 16,24 0-16,26 0 15,-51 0-15,1 0 16,-25 0-1,24 0-15,-24 0 16,49 0-16,-49 0 16,25 0-16,-1 0 15,-24 0-15,0 0 16,0 0-16,49 0 16,-49 0-16,25 0 15,24 0-15,-49 0 16,49 0-16,1 0 15,-26 0-15,-24 0 16,25 0-16,24 0 16,1 0-16,24 0 15,0 0-15,-49 0 16,-1 0 0,1 0-1,-25 0-15,-1 0 16,26 0-16,74 0 15,25-49-15,-75 24 16,1 25-16,-50 0 16,24 0-16,-24 0 31,0 0-15,49 0-16,-24 0 15,24 0-15,-24 0 16,49 0-16,0 0 15,-24 0-15,-51 0 16,1 0-16,0 0 16,0 0-16,0 0 15,0 0-15,49 0 16,0 0-16,-49 0 16,25 0-16,-1 0 15,1 0-15,0 0 16,24 0-1,-24 0 1,-26 0-16,51 0 16,-26 0-1,-24 0-15,50 0 16,-26 0-16,1 0 16,-1 0-1,1 0-15,0 0 16,24 0-16,25 0 15,-49 0-15,0 0 16,-26 0 0,1 0-16,25 0 31,-25 0-15,24 0-16,-24 0 15,49 0-15,-24 0 16,24 0-16,-24 0 15,-25 0 1,0 0-16,-1 0 16,-24 25-1,25-25-15,0 0 16,0 0-16,0 0 172,-25-75-125,0 50-32,0-24 1,0 24-16,0-25 16,0 26-1,0-26 16,0 25-15,-25 0 0,25 1-16,0-1 15,0-25 1,0 25 0,0 0-16,0 1 15,0-1-15,0 0 16,-25 0-1,25 0-15,0 1 16,0-1-16,0 0 16,0 0-16,0 0 31,-25 1 156,0 24-171,-24 0 0,-1 0-16,1 0 15,24 0 1,0-25-16,0 25 16,-24 0-16,24 0 15,0 0-15,-49 0 16,49 0-16,-25 0 15,25 0-15,-49 0 16,24 0-16,1 0 16,24 0-16,-25 0 15,-24 0-15,49 0 16,-25 0-16,1 0 16,-1 0-16,25 0 15,1 0-15,-26 0 16,25 0-16,-24 0 15,24 0-15,-50 0 16,1 0-16,-25 0 16,-50-25-16,99 25 15,1-25-15,-1 25 16,-24 0-16,24 0 16,0 0-1,26 0-15,-1 0 16,0 0-16,0 0 15,-24 0 1,-1 0-16,-24 0 16,24 0-16,25 0 15,0 0-15,-49 0 16,0 0-16,49 0 16,-25-25-16,-24 1 15,24 24-15,-24 0 16,49 0-16,-25 0 15,26 0-15,-26 0 16,25 0 0,-49 0-16,-1 0 15,26 0-15,-26 0 16,1 0-16,-1 0 16,26 0-16,-26 0 15,1 0-15,-25 0 16,0 0-16,49 0 15,-24 0-15,-1 0 16,1 0-16,49 0 16,-50 0-1,26 0-15,-26 0 0,1 0 16,-25 0 0,24 0-16,51 0 15,-26 0 1,25 0-1,0 0-15,-24 24 16,-1-24 0,1 0-16,-26 0 15,26 0 1,24 0-16,-25 0 16,1 0-16,-26 0 15,50 0-15,-24 0 16,24 0-16,-25 0 15,25 0-15,-24 0 16,24 0-16,-25 0 16,1 0-16,-26 0 15,51 0-15,-26 0 16,25 0-16,0 0 16,1 0-1,-1 0-15,0 0 16,-25 0-16,26 0 15,-1 0 1,-50 0-16,26 0 16,24 0-1,-25 0-15,-24 0 16,49 0 0,0 0-16,0 0 15,1 0 1,-1 0-16,0 0 15</inkml:trace>
  <inkml:trace contextRef="#ctx0" brushRef="#br0" timeOffset="125195.474">16743 3423 0,'0'74'78,"0"26"-78,25-76 16,-25 101-16,0-51 16,0 0-16,0-24 15,0 24-15,0-24 16,0-25-16,0 24 15,0-24-15</inkml:trace>
  <inkml:trace contextRef="#ctx0" brushRef="#br0" timeOffset="126187.116">16669 3522 0,'-25'0'16,"-25"50"0,50-25-16,-49 49 15,-1-49-15,1 25 16,-1 24-16,25-49 15,0 24 1,0 1-16,1-25 16,24 0-16,0-1 15,24 1 173,51-25-173,-1 0-15,-49 0 16,25 0-16,-1 0 16,-24 0 15,25 0-31,-25 0 16,-1-25-1,1 25 1,25 0 15,-25 0-15,74-24-16,-50 24 15,-24 0 1</inkml:trace>
  <inkml:trace contextRef="#ctx0" brushRef="#br0" timeOffset="127147.819">16867 3051 0,'0'0'15,"-25"0"-15,1 0 0,-1 0 16,0 0-16,-25 0 16,1 0-16,-1 0 15,1 0 1,24 0-1,-25 0 1,25 50-16,1-50 16,24 49-1,-50 1-15,50-1 16,0-24-16,0 25 16,-50-1-16,25 1 15,25 0 1,0-26-16,0 1 15,0 25-15,0-1 16,0 1-16,0 25 16,0-26-16,0 26 15,0-1-15,0 0 16,0-49-16,25 25 16,0-25-16,-25 24 15,25 1 1,0-25-1,0-1-15,24 26 16,1-25 0,-25 0-16,-1-25 15,1 24-15,0-24 16,0 0-16,24 0 16,-24 0-1,25 0-15,-1 0 0,1 0 16,0-24-1,-1-1-15,1-50 16,-25 75-16,-1-49 16,1 24-16,-25-74 15,50 49-15,-50 1 16,25-51-16,-25 26 16,0 49-16,0-99 15,0 50-15,0-1 16,0 1-16,-25-25 15,0 49-15,25 25 16,-50-24-16,26 24 31</inkml:trace>
  <inkml:trace contextRef="#ctx0" brushRef="#br0" timeOffset="135665.592">26591 3696 0,'49'0'63,"1"0"-63,-1 0 15,-24 0-15,25 0 16,-25 0-1,24 0 1,-24 0 15,25 0-31,-1 0 16,1 0-16,24 0 16,-49 0-16,0 0 15,0 0-15,0 0 47,24 0-31,1 0-16,-1 0 15,1 0-15,24 0 16,-24 0-16,0 0 16,-26 0-1,1 0-15,0 0 16,25 0-16,24 0 15,-24 0 1,-1 0 0,-24 0-1,0 0-15,0 0 16,-1 0-16,1 0 16,0 0-16,0 0 31,0 0-31,0 0 15,-1 0 1,26 0-16,0 0 16,-26 0-1,51 0-15,-50 0 16,49 0-16,-24 0 16,-1 0-16,1 0 15,-25 0 1,-1 0-1,1 0-15,25 0 16,-25 0 0,24 0-1</inkml:trace>
  <inkml:trace contextRef="#ctx0" brushRef="#br0" timeOffset="137641.492">18107 4415 0,'50'0'62,"49"25"-62,50 0 16,-75 0-16,26-25 16,49 0-16,-100 24 15,26-24-15,-26 0 16,26 0-16,-1 0 16,-49 0-16,74 0 15,149 0-15,-25 0 16,1 0-16,-125 0 15,-25 0-15,1 0 16,-1 0-16,25 0 16,25 0-16,-25 0 15,-24 0-15,-1 0 16,-49 0-16,50 0 16,-1 0-16,-49 0 15,49 0 1,-24 0-16,24 0 15,1 0-15,24 0 16,-25 0-16,-24 0 16,24 0-16,-24 0 15,-1 0-15,1 0 16,-25 0-16,49 0 16,-49 0-16,25 0 15,-25 0 1,-1 0-1,1 0-15,25 0 16,24 0 0,1 0-16,24 0 15,-25 0-15,-24 0 16,-25 0-16,-1 0 16</inkml:trace>
  <inkml:trace contextRef="#ctx0" brushRef="#br0" timeOffset="150049.159">23465 4589 0,'0'-25'15,"99"25"1,50 0 0,-50 0-16,50 0 15,-25 0 1,25 25-16,50-25 15,-51 0-15,1 0 16,25 0-16,-25 0 16,-50 0-16,25 0 15,-50 0-15,26 0 16,-1 0-16,-25 0 16,-49 0-16,25 0 15,-26 0-15,26 0 16,24 0-1,51 0-15,73 0 16,0 0-16,-98 0 16,-1 0-16,-25 0 15,-49 0-15,25 0 16,-26 0 0,26 0-16,49 0 15,0 0-15,26 0 16,-26 0-16,-50 0 15,26 0-15,-1 0 16,1 25-16,-51-25 16,1 24-1,25-24-15,24 0 16,25 0-16,-49 0 16,24 0-16,26 0 15,-51 0-15,-24 0 16,25 0-16,-1 0 15,1 0 1,24 0-16,-49 0 16,50 0-16,-26 0 15,1 0-15,24 0 16,-49 0 0,0 0-1,24 0-15,1 0 16,0 0-16,49 0 15,-25 0-15,125 25 16,-50-25-16,-75 25 16,0-25-16,-49 25 15,74-25 48,-24 0-63,-1 0 15,-49 0-15,25 0 16,-26 0-16,51-25 63,-26-25-48,1 1 1,-50 24-1,25 0-15,0 0 16,24-24-16,-49 24 16,0-25-1,25 1-15,-25 24 16,0-25 0,0 26-16,0-26 15,0 25-15,0 0 16,0 1-16,0-1 15,0 0 1,0 0 0,0 0-16,0 1 15,0-1 1,-25 0 0,25 0 15,0 0-31,-25 1 15,25-1 1,-24 0-16,24 0 16,-50 0-1,25-24-15,0 24 16,25 0-16,-49 25 16,-26-50-16,1 26 15,-50 24-15,-50-50 16,75 25-16,-25 0 15,25 25-15,24-24 16,1 24-16,24 0 16,-24 0-16,-75 0 15,50 0-15,-75 0 16,75 0-16,25 0 16,-1 0-16,51 0 15,-51 0-15,25 0 16,1 0-16,-26 0 15,51 0-15,-51 0 16,1 0 0,-50 0-16,25 0 15,-1 0-15,-24 24 16,0-24-16,-25 25 16,-24 0-16,-1 0 15,100-25-15,-25 25 16,-1-25-16,26 24 15,-25-24-15,-50 25 16,25 0-16,-99 25 16,123-50-16,51 0 15,-1 25-15,25-25 16,-24 0-16,-26 0 16,-24 0-16,25 0 15,-25 0-15,-1 0 16,1 0-16,-75 0 15,125 0-15,-26 0 16,26 0-16,24 0 16,0 0-16,0 0 15,1 0-15,-1 0 16,-25 0-16,-24 0 16,24-25-16,-49 25 15,0-25-15,24 25 16,26 0-1,24-25-15,0 25 16,0-25 0,0 25-1,1 0 17,-1 0-32,0 0 31,0 0-16,0 0-15,-24 0 16,-1 0 0,25 0-16,-24 0 15,24 0 1,-49 25-16,24 0 16,25-25-1,-49 25-15,49-25 16,-49 0-16,-1 0 15,75 25-15,-49-25 16,-1 0-16,25 0 94,0 0-79,1 49 1,24 1 0,0-1-16,0 51 15,0-26-15,0-24 16,0-1-16,0-24 16,0 0-16,0 24 15,0-24 1,0 0 140,0 0-156,0 0 0,24-25 16,-24 49-1,25-24-15,0 0 16,0 24-16,24 26 16,-49-50-1,50 24-15,-50 1 16,0-25-16,25-25 94,0 0-16,-1 0-31,-24-50-16,0 25-16,0-24 32</inkml:trace>
  <inkml:trace contextRef="#ctx0" brushRef="#br0" timeOffset="151495.933">23168 4564 0,'-25'0'31,"-25"0"-15,1 0-16,24 0 15,-50 25-15,-73 49 16,48 25-16,-49 50 16,-99 75-16,75-76 15,-50 26-15,49-100 16,25 75-16,-49-25 16,24 50-16,50-75 15,0 0-15,50 1 16,-26-1-16,51-50 15,-75 51-15,0 24 16,0-75-16,74 26 16,0-26-16,-24 1 15,24 24-15,-49 1 16,50-1-16,-1-24 16,-24 49-16,-1 0 15,26-49-15,-75 99 16,24-25-16,26 24 15,-75 1-15,99-74 16,-74 74-16,50-50 16,-25 50-1,24-25-15,-24 0 16,25 0-16,-1 49 16,-24-73-16,0 98 15,-50-24-15,75-1 16,-1-24-16,-24 0 15,0 74-15,49-74 16,-24-50-16,-25 75 16,-25-50-16,74-50 15,25 1-15,-25 24 16,1 50-16,-26-25 16,-24 49-16,99-98 15,-49-1-15,-51 75 16,100-99-16,-24-26 15,-76 51-15,51 24 16,-1-49-16,50-1 16,-74 50-16,24-24 15,-24-25-15,-1 74 16,-24 24-16,25 1 16,-50 25-16,74-75 15,-24 0 1,-26 25-16,76-74 15,-1 49-15,-25-74 16,1 49-16,-1 50 16,-24 25-16,24-50 15,0 75-15,26-124 16,-26 24-16,25-24 16,0-1-16,-24 26 15,-1 24-15,25 0 16,1-49-16,-1 24 15,-25 1-15,25-1 16,-24-24-16,49-1 16,-25-24-16,25 0 15,-25 49-15,-25-24 16,26-1-16,-26 1 16,0 49-16,26-74 15,-26 25-15,-49 24 16,49-74-16,1 25 15,-26 0-15,26-25 16,-1 49-16,0-49 16,1 25-16,-26 0 15,-74 0 1,50 0-16,-50-1 0,1-24 16,24 50-1,49-50-15,50 0 16,-24 25-16,-1-25 15,1 0-15,24 0 32,-25 0 93</inkml:trace>
  <inkml:trace contextRef="#ctx0" brushRef="#br0" timeOffset="152470.755">13791 15230 0,'-24'0'47,"-26"0"-32,0 50-15,-98 74 16,48-25-16,-24 25 16,75-74-16,-1-1 15,-24 1 1,74-25-16,-25-25 15,0 24-15,-25 26 16,75 24 140,50-74-156,49 25 16,-25-25-16,124 25 16,-24-25-16,-51 0 15,1 0-15,-74 0 16,-51 0-16,1 0 15,0 25 1,0-25 31</inkml:trace>
  <inkml:trace contextRef="#ctx0" brushRef="#br0" timeOffset="162702.514">16743 8657 0,'25'0'47,"-25"25"-31,0-1-16,0 1 15,0 25-15,25 24 16,0-74-16,-25 25 15,0 0 1,24-25 125,1 0-126,0 0-15,0 0 16,24 0-16,1 0 16,0 25-16,-26-25 15,51 24-15,-75 1 47,0 0-31,0 0-1,0 25 1,0-26-16,0 1 16,0 0-1,0 0-15,0 24 16,0-24-16,0 25 15,0-1 17,-25 1-32,0-50 15,0 0-15,1 25 16,-26-25 0,25 0 15,-74-25-31,25-99 15,24 74 1</inkml:trace>
  <inkml:trace contextRef="#ctx0" brushRef="#br0" timeOffset="163197.849">16644 8706 0,'25'-24'15,"0"24"1,24 0 0,-24 0-16,0 0 15,0-25-15,-1 25 16,1 0-16,25-25 15,-25 25-15,-1 0 16,51 0-16,-26 0 16,-24 0-16,0 0 78,0-25-63</inkml:trace>
  <inkml:trace contextRef="#ctx0" brushRef="#br0" timeOffset="177996.516">17487 8533 0,'-49'0'62,"24"0"-46,-99-25-16,99 25 15,-25-50-15,1 26 16,-26-26-16,1 25 16,-75-49-16,124 74 15,-24-25-15,-26-49 16,-49 74-1,50-25-15,0-25 16,24 25-16,25 25 16,-25 0-16,1 0 15,24 0-15,0 0 16,0 0-16,-24 0 16,24 0-16,0 0 15,-24 25 1,24-25-16,0 25 15,25 0-15,-25 24 16,25 1-16,0-25 16,0 24-16,0-24 15,-25 74-15,25-24 16,0-1-16,0-24 16,0 24-16,0-24 15,0-1-15,0 26 16,0-1-16,0 26 15,0-1-15,50 25 16,0-50-16,-50-24 16,24-1-16,51 26 15,-75-26 1,25 51-16,24-51 16,-49-24-16,25 0 15,0 49 1,0-49-1,-1 0-15,1 24 16,50 26-16,-50-25 16,49-1-16,-24 1 15,-26-50-15,26 0 16,0 49-16,-1-49 16,-24 0-16,0 0 15,49 0-15,-24 0 16,-25 0-16,74 0 15,-50 0-15,26 0 16,-50-24-16,-1 24 16,76-75-16,-51 50 15,50-49-15,-49 24 16,49 1-16,-24-1 16,24-24-16,-25-26 15,-24 76-15,-25-26 16,-25 0-1,25 26-15,-25-1 16,0-25 0,0 25-1,0-24-15,0-1 16,0-24-16,0-25 16,0 24-16,0 50 15,0-24-15,-25-26 16,25 50-16,0-24 15,-25 24-15,25 0 16,0-24 0,-25 24-16,25 0 15,-49-25-15,24 1 16,25-1-16,-75-24 16,51 24-16,-26 50 15,25-25-15,25 1 16,-49 24-1,49-25 17,-25 25-32,-50-50 15,50 50 1,1 0-16,-1 0 78,-25 0-62,25 0-1,1 0 1</inkml:trace>
  <inkml:trace contextRef="#ctx0" brushRef="#br0" timeOffset="199977.623">16966 14263 0,'0'-25'78,"-24"25"-78,-1 25 16,-74 49-16,24-24 15,50-25-15,25-1 16,-24 26-16,-26-25 15,50 24-15,0-24 16,0 0 0,0 25-1,0-26-15,25 1 16,-25 25-16,49-25 16,-24 24-16,25-24 15,-25 0-15,49 0 16,-24-25-16,-1 24 15,-24-24 1,0 0-16,0 0 16,-1 0 15,-24-24-31,0-1 16,0 0-16,0 0 15,0 0 1,0 1-1,0-26 1,-24 50-16,-26 0 16,25 0-16,0 0 15,-24 0-15,24 0 32,25 25 61</inkml:trace>
  <inkml:trace contextRef="#ctx0" brushRef="#br0" timeOffset="201121.246">17239 13965 0,'-25'0'15,"1"-25"-15,-26 0 16,25 1-16,-24 24 15,24 0 1,-25 0-16,25 0 16,-24 0-16,24-50 15,-49 50 1,24 0 0,0 99-1,1-49 1,24-1-1,-25 26-15,50-1 16,-49-49-16,24 49 16,0 51-16,25-51 15,0 0-15,-49 1 16,24-26-16,25 1 16,0 0-16,0-1 15,0 1 1,0-1-16,0-24 15,0 25 1,25-1 0,-25-24-1,24 0 1,1-25 0,-25 25-16,25 0 15,25-1-15,-26 1 16,51-25-16,-26 50 31,-24-50-15,0 0-16,0 0 15,0 0 1,24 0 0,1 0-1,-25 0-15,24-25 16,26 0-16,-26-24 15,-24 24-15,25-25 16,-26 1-16,1 24 16,25 0-16,-25-25 15,-25 26-15,49-26 16,-49-24-16,50 24 16,-25-49-16,24 49 15,-24 1 1,-25 24-16,0-50 15,0 1-15,0-1 16,0 26-16,0 24 16,0 0-16,0 0 15,0 1-15,0-1 16,-25 0-16,0 0 16,1 0-1,-1 25 32</inkml:trace>
  <inkml:trace contextRef="#ctx0" brushRef="#br0" timeOffset="210072.1">26194 13816 0,'0'-25'0,"49"25"16,51 0-1,-26 0-15,25 0 16,-24 0-16,73 0 16,26 0-16,124 0 15,-75 0-15,50 0 16,-25 0-16,-74 0 16,-26 0-16,-24 0 15,-74 0-15,-25 0 16,0 0-16,-1 25 15,1-25 1,0 0 0,25 0-16,-1 50 15,1-50-15,24 0 16,-49 0 0,49 0-16,-49 0 15,25 0-15,-25 0 16,24 0-1</inkml:trace>
  <inkml:trace contextRef="#ctx0" brushRef="#br0" timeOffset="-213114.465">20042 16073 0,'25'0'78,"25"0"-78,24 0 16,-49 0-16,49 0 15,-49 0 1,25 0 172</inkml:trace>
  <inkml:trace contextRef="#ctx0" brushRef="#br0" timeOffset="-212417.571">22572 16049 0,'50'0'31,"-50"-25"47</inkml:trace>
  <inkml:trace contextRef="#ctx0" brushRef="#br0" timeOffset="-212218.138">23515 15974 0,'25'0'16,"24"0"-16,-24 0 15,49 0-15,26 0 16,-1 0-16,75 0 16,-1 0-16,-123 0 15</inkml:trace>
  <inkml:trace contextRef="#ctx0" brushRef="#br0" timeOffset="-212048.926">24408 15925 0,'25'0'16,"24"0"-16,-24 0 16,25 0-16,24 0 15,-24 0-15,49 0 16,25 0-16,-25 0 15,0 0-15,1 0 16,-26 0-16</inkml:trace>
  <inkml:trace contextRef="#ctx0" brushRef="#br0" timeOffset="-211897.763">25673 15925 0,'0'0'15,"25"0"-15,-1 0 0,26 24 16,0-24-1,24 0-15,-49 0 16,49 0-16,1 0 16,24 0-1,0 0-15</inkml:trace>
  <inkml:trace contextRef="#ctx0" brushRef="#br0" timeOffset="-211729.249">26516 16024 0,'0'0'0,"50"0"15,-1 49-15,1-24 16,24-25 0,1 25-16,-1-25 15,-24 0-15,49 0 16,25 0-16,-25 0 16,-24 0-16,24 0 15</inkml:trace>
  <inkml:trace contextRef="#ctx0" brushRef="#br0" timeOffset="-211593.779">27831 16173 0,'0'0'16,"99"24"-16,-49-24 15,-1 25-15,51-25 16,-26 25-16,50-25 16,124 0-16,-124 0 15,124 0 1</inkml:trace>
  <inkml:trace contextRef="#ctx0" brushRef="#br0" timeOffset="-211425.744">29741 16247 0,'0'0'0,"25"25"0,49-25 16,-24 0-16,-26 0 15,26 0-15,-25 0 16,0 25-16,49-25 15,0 0-15,-24 0 16,-25 0-16</inkml:trace>
  <inkml:trace contextRef="#ctx0" brushRef="#br0" timeOffset="-206841.83">20117 15999 0,'24'0'16,"26"0"-1,0 0-15,-1 0 16,26 0-16,-1 0 15,25 0 1,0 0-16,50 0 16,-49 0-16,-1-25 15,50 25-15,24-25 16,-49-24-16,-74 49 16,24 0-16,-49 0 15,0 0 1,0 0-16,-1 0 15,26 0-15,0 0 16,49 0-16,0 0 16,-49 0-16,49 0 15,25 0-15,-25 0 16,0 0-16,-49 0 16,-25 0-16,0 0 15,49 0-15,25 0 16,1 0-16,24 0 15,-75 0-15,26 0 16,-26 0-16,1 25 16,-25-25-16,24 24 15,-24-24-15,49 0 16,-24 0 0,0 25-1,24-25-15,25 0 16,-24 0-16,-26 0 15,1 0-15,-25 0 16,-1 0-16,1 0 16,0 25-1,0-25-15,49 0 16,-24 0-16,24 25 16,1 0-16,-1-25 15,1 0-15,24 0 16,-25 0-16,-49 0 15,25 0-15,-26 0 32,1 0-17,25 0-15,-1 0 16,-24 0-16,50 0 16,-26 0-16,26 0 15,-1 0-15,-49 0 16,0 0-16,0 0 15,24 0 1,26 0-16,-1 0 16,0 0-1,-24 0-15,-25 0 16,0 0-16,49 0 16,-24 0-16,-26 0 15,1 0-15,0 0 16,0 0-16,49 0 15,-24 0-15,99 0 16,-50 0-16,-74 0 16,24 0-16,-24 0 15,0 0 1,0 0 0,0 0-16,-1 0 15,76 0-15,-26 0 16,-24 0-16,-1 0 15,-24 0-15,0 0 16,24 0-16,-24 0 16,0 0-16,25 0 15,-26 0-15,26 0 16,74 0-16,0 0 16,25 0-16,-75 0 15,1 0-15,-1 0 16,-49 0-16,25 0 15,-1 0-15,26 0 16,-1 0 0,25 0-16,50 0 15,99 0-15,-124 0 16,0 0-16,25 0 16,-75 0-16,1 0 15,-26 0 1,1 0-16,0 0 15,49 0-15,-25 0 16,-24 0-16,49 0 16,-49 0-16,49 0 15,-25 0-15,-24 0 16,0 0-16,24 0 16,-49 0-16,74 0 15,-25 0-15,-24 0 16,49 0-16,-24 0 15,24 0-15,99 0 16,-98 0-16,-51 0 16,26 0-16,-26 0 15,-24 0-15,0 0 32,24 0-17,-24 0 1,25 0-16,24 0 15,-49 0-15,49 0 16,-49 0-16,25-25 16,-25 25-1,-1 0-15,1-50 16,0 50-16,49-74 16,-74 49-1,50-25-15,-25 50 16,-25-24-16,25-1 15,-25 0 1,0 0 15,0 0-15,0 1-16,0-1 16,0 0-16,0 0 15,0 0-15,0-24 16,0 24-16,0-25 15,0 26-15,-25-26 16,25 25 0,0 0-1,0 0-15,0-24 16,0-1 0,-25 25-16,25 1 15,0-1 1,0 0-1,0-25 1,-25 26 47,0 24-48,-24 0-15,-1 0 16,1 0-16,-26 0 15,-49 0-15,25 0 16,25 0-16,-26 0 16,-24 0-16,25 0 15,0 0-15,0 0 16,-1 0-16,51 0 16,-1 0-16,-49-25 15,0-25-15,-25 50 16,25 0-1,49 0-15,-24 0 16,-1 0-16,1 0 16,-75 0-16,50 0 15,24 0-15,1 0 16,24 0-16,1 0 16,24 0-16,-25 0 15,25 0-15,-49-25 16,-25 25-16,0 0 15,-50 0-15,50-24 16,-1 24-16,1 0 16,-50 0-16,50 0 15,0 0-15,24 0 16,26 0-16,-1 0 16,1 0-16,-1-50 15,0 50 1,-24 0-16,-25 0 15,-1 0-15,-24 0 16,75 0-16,24 0 16,0 0-16,-24 0 15,24 0 1,-50 0-16,1 0 16,-50 0-1,-25 0-15,50 0 16,-50 0-16,-25 0 15,50 0-15,50 0 16,-25 0-16,24 0 16,-24 0-16,50 0 15,-51 0-15,26 0 16,-25 0-16,24 0 16,-24 0-16,0 0 15,0 0-15,24 0 16,26 0-16,-26 0 15,1 0-15,-1 0 16,26 0-16,-50 0 16,49 0-16,25 0 15,0 0-15,1 0 16,-1 0-16,0 0 16,0 0-16,0 0 15,-49 0-15,24 0 16,-24 0-16,-1 0 15,1 0-15,-25 0 16,0 0-16,-1 0 16,51 0-1,-26 0-15,1 0 16,-25 0-16,24 0 16,-24 0-16,50 0 15,-26 0-15,1 0 16,-1 0-16,-24 0 15,0 0-15,0 0 16,-1 0-16,26 0 16,24 0-16,-24 0 15,49 0 1,-24 0-16,-1 0 16,0 0-1,-49 0-15,25 0 16,-26 0-16,76 0 15,-26 0-15,0 0 16,1 0-16,24 0 16,-25 0-16,1 0 15,-1 0-15,-24 0 16,49 0-16,-49 0 16,49 0-16,-25 0 15,25 0 32,-24 0-31,24 25 15,-25-25-31,-24 0 16,49 0-1,0 0-15,0 0 16,1 0 109,24 49-125,0-24 15,0 25-15,0-25 16,0 49-16,0-24 16,0-26-1,0 1-15,0 50 16,0-26-16,0-24 16,0 25-16,0-1 15,0 1 1,0-25-16,0 24 15,0-24 1,0 0-16,0 0 16,0 0 15,0-1-15,0 1 15,-25 0-16</inkml:trace>
  <inkml:trace contextRef="#ctx0" brushRef="#br0" timeOffset="-172599.062">13965 2555 0,'25'0'0,"24"0"15,1 0 1,49 124-16,0 25 15,50 99-15,-25-99 16,-24 99-16,-26-100 16,75 125-16,-50-25 15,-74-173-15,49 98 16,-49-98-16,0 49 16,0-25-16,-1-49 15,-24-1-15,0 51 16,0 98-16,0 50 15,0 0-15,0 0 16,0-49-16,-49 123 16,-26 25-16,1-24 15,0-50-15,24-25 16,-24-50-16,49-49 16,-25-25-16,50 25 15,-49-50-15,49-25 16,-25 1-16,25 74 15,0-25 1,0-25-16,0 74 16,0-73-16,0 49 15,0-75-15,0-24 16,49 49-16,-24-25 16,25 25-16,-1 1 15,26-1-15,24 25 16,-49-75-16,173 100 15,-149-49-15,50-1 16,-99-74-16,124 99 16,0 0-16,24-25 15,-24-25-15,25-24 16,74-1-16,-50 1 16,75-50-16,-50 0 15,-49 0-15,-25 0 16,74 25-16,0 0 15,75 24-15,74 26 16,-49-51-16,73 51 16,51-1-16,-50-74 15,74 100-15,-173-100 16,-25 24-16,-50 1 16,75 25-1,24-50-15,25 0 16,-24 0-16,-26-25 15,1-49-15,-50 24 16,-74-24-16,-75 49 16,-49 0-16,-1 0 15,1 0-15,-1-24 16,26-1-16,74 25 16,49-24-16,75-26 15,74 26-15,-49-26 16,-125 75-16,-49 0 15,50 0-15,-50 0 16,-99 0-16,0 0 16,49 0-16,75 0 15,25-25-15,24 25 16,-99 0-16,25 0 16,-49 0-16,-26 0 15,26 0-15,-26 75 31,51-1-31,-26-24 16,75 74-16,0-75 16,-25 26-16,24-25 15,-48-50 1,-26 49-16,-49-49 16,0 0-1,0 0 1,-1 0-16,26 0 15,49 0-15,25 25 16,-25-25-16,-49 0 16,0 0-16,-26 0 15,1 0 17,50 25-32,-51-25 15,51 25-15,-50-1 16,-1-24-16,1 0 94,50-49-94,-51 24 15</inkml:trace>
  <inkml:trace contextRef="#ctx0" brushRef="#br0" timeOffset="-171719.674">29071 10071 0,'75'0'94,"49"25"-79,0-1-15,74-24 16,-99 0-16,-24 0 16,-26 0-16,-24 0 15,0 0-15,0 25 203,-25 0-203,0 0 16,0 24-16,0 1 16,0 49-16,-25-24 15,25-1 1,0 0-16,0 1 16,0-50-16,0 24 15,0-74 110</inkml:trace>
  <inkml:trace contextRef="#ctx0" brushRef="#br0" timeOffset="-169519.35">29369 10988 0,'25'50'31,"49"-25"-15,25 0-16,50 49 15,49-24-15,-24-25 16,25-1-16,-26-24 16,26 0-16,-51 0 15,-73 0 1,-50-24-16,-25-51 15,0 1-15,0-1 16,0 1-16,0-1 16,-25 26-16,0 24 15,25-49-15,-74-26 16,24 1-16,-49-25 16,99 75-16,-75-26 15,51 26-15,-26-26 16,0 26-16,1-26 15,-1 50-15,1-24 16,-51-51-16,75 76 16,-49-1-16,24 25 15,26 0 1,-1 0-16,-50 0 16,1 0-16,24 0 15,-49 0-15,50 0 16,-51 0-16,-48 0 15,48 0-15,26 25 16,24 24-16,26-49 16,-26 50-16,25-25 15,0 24-15,25 1 16,0 49 0,0 0-16,0-24 15,0-1-15,0-24 16,0-1-16,25 51 15,0-51-15,49 1 16,1 24-16,49 1 16,-75-51-16,51 26 15,-51-25-15,50 0 16,-24-25-16,-26 0 16,-24 0-16,50 49 15,-26-24-15,1-25 16,-25 0-16,-1 0 15,26 0-15,24 0 16,-49 0 0,50-25-16,49 0 15,-50-49-15</inkml:trace>
  <inkml:trace contextRef="#ctx0" brushRef="#br0" timeOffset="-169007.384">31676 10021 0,'0'99'47,"0"-24"-31,24-1 0,-24-49-16,0 25 15,0-1-15,0-24 16,0-75 62</inkml:trace>
  <inkml:trace contextRef="#ctx0" brushRef="#br0" timeOffset="-168392.01">31700 9674 0,'-24'0'15,"-26"0"-15,25 25 16,-49 24-16,49-24 16,0 74-16,0-24 15,1 74-15,24-1 16,0-98-16,-25 74 15,25-50-15,0 1 16,0-50-16,0 24 16,0-24-16,0 0 15,0 24-15,25-49 16,24 25-16,-24-25 16,25 0-16,-26 0 15,1 0-15,25 0 16,-25 0-16,-1 0 15,26 0 1,24 0-16,-49 0 16,25-25-1,-50-24 1,0-1-16,0-24 16,-50-25-16,1 24 15,24 26-15,-50-75 16,26 74-16,-1-24 15,1 49 1,24 25 15</inkml:trace>
  <inkml:trace contextRef="#ctx0" brushRef="#br0" timeOffset="-167728.576">31700 11212 0,'0'-25'15,"25"25"-15,0 0 16,0 0 0,0 0-16,-1 0 15,26 25 1,-50 99 0,0-50-1,0 1-15,0-51 16,0 26-16,0 0 15,-50-1-15,1-24 16,123-25 93,1 0-93,-1-25-16,-24 0 16,-1 1-16,-24-1 15</inkml:trace>
  <inkml:trace contextRef="#ctx0" brushRef="#br0" timeOffset="-167335.049">31948 11112 0,'-49'0'15,"-50"0"1,24 0-16,-49 0 16,75 0-16,-1 25 15,50 25-15,0-25 16,-25 49-16,25 1 16,0-51-16,0 51 15,0 24-15,0-49 16,0 24-16,0-24 15,0-26-15,0 26 16,25 0-16,49-1 16,-74-24-16,50-25 15,-25 0-15,74 0 16,-49 0-16,-26 0 16,26-25-16,-50-24 15,0 24-15,0-25 16,0 25-16</inkml:trace>
  <inkml:trace contextRef="#ctx0" brushRef="#br0" timeOffset="-167070.313">31998 11906 0,'0'25'0,"50"49"15,-26-24-15,-24 0 16,50 24-16,-25-24 15,24-1-15</inkml:trace>
  <inkml:trace contextRef="#ctx0" brushRef="#br0" timeOffset="-166911.897">32221 12353 0,'0'49'15,"25"-49"1,-25 25-16,0 25 15,0 24 1,0-49-16,50-25 16</inkml:trace>
  <inkml:trace contextRef="#ctx0" brushRef="#br0" timeOffset="-166761.149">32321 12626 0,'0'24'0,"0"1"15,0 0 1,0 0 0,0 0-16,0 24 15</inkml:trace>
  <inkml:trace contextRef="#ctx0" brushRef="#br0" timeOffset="-166600.42">32321 12849 0,'0'25'0,"0"-1"16,0 1-1,0 0 1,0 0-16,0 0 16,0-1-16,24-24 15</inkml:trace>
  <inkml:trace contextRef="#ctx0" brushRef="#br0" timeOffset="-166432.226">32345 13072 0,'0'25'0,"0"0"31,0-1-15,0 26-1,-24-50 1</inkml:trace>
  <inkml:trace contextRef="#ctx0" brushRef="#br0" timeOffset="-166265.043">31502 13469 0,'0'0'0,"-50"25"15,26 24-15,-1-49 0,-25 25 16,1 0-16,24 0 16,0-25-16,0 25 15,0-25-15,-24 0 16</inkml:trace>
  <inkml:trace contextRef="#ctx0" brushRef="#br0" timeOffset="-166096.479">30907 13643 0,'0'0'0,"-50"24"16,25 1-16,0 0 15,1-25 1,-1 0 0,-50 25-16,26-25 15</inkml:trace>
  <inkml:trace contextRef="#ctx0" brushRef="#br0" timeOffset="-165944.474">30237 13767 0,'0'0'0,"-25"24"16,0 1-16,0 0 31,1-25-16</inkml:trace>
  <inkml:trace contextRef="#ctx0" brushRef="#br0" timeOffset="-165711.963">30138 13841 0,'0'25'31,"74"-25"-15,1 0-16,24 25 15,149 24-15,49-49 16</inkml:trace>
  <inkml:trace contextRef="#ctx0" brushRef="#br0" timeOffset="-165537.082">31328 13940 0,'25'25'16,"-25"0"-1,25-25-15,-25 25 16,50-1-16,-50 1 15,49-25-15,50 50 16,-24-50 0,-50 0-16</inkml:trace>
  <inkml:trace contextRef="#ctx0" brushRef="#br0" timeOffset="-164351.957">31973 14188 0,'25'0'62,"0"0"-46,24 0-16,26 0 16,-1 0-16,26 0 15,-1 0-15,-74 0 16,-1 0-16,26 0 15,-25 0 423,-25 149-422,0-99-16,0 49 15,0-25-15,0-24 16,0 24-16,0-24 15,0 0 1,0-26-16,0 26 16,0 0-16,0-26 15,0 1-15,0 0 16,0 25 0,0-100 124</inkml:trace>
  <inkml:trace contextRef="#ctx0" brushRef="#br0" timeOffset="-163424.214">32717 13767 0,'-49'0'0,"-1"0"16,-49 0-16,49 0 15,-24 0-15,-25 0 16,-25 0-16,24 0 16,51 0-16,24 0 15,-25 24-15,26 26 16,-26 0-16,25-26 16,0 1-1,1 0-15,24 0 16,0 0-16,-25 49 15,25-24-15,-25-26 16,25 51-16,0-1 16,0 1-1,0 24-15,0-25 16,0 1-16,50 49 16,-26-75-16,1 1 15,50 24-15,-51-49 16,1 25-16,25-25 15,-1-1 1,51 1-16,-1-25 16,-49 0-16,-1 0 15,-24 0-15,25 0 16,-1 0-16,1 0 16,-25 0-16,-1 0 15,26 0-15,74 0 16,-25-74-16,0-1 15,-49 26-15,49-26 16,-74 51-16,0-1 16,-25-50-16,0 26 15,0-1-15,0-24 16,0-1-16,0 51 16,0-26-16,0 25 15,0-49-15,-25 74 16,25-75-16,-25 26 15,-24-26-15,24-49 16,0 124 0,0-49-16,0 49 78</inkml:trace>
  <inkml:trace contextRef="#ctx0" brushRef="#br0" timeOffset="-159505.279">20662 15180 0,'-25'0'0,"1"0"16,-1 0 0,0 0-16,-25 0 15,-24 0 1,24 0-16,1 0 16,-1 0-16,25 0 15,-24 0-15,-26 0 16,26 0-16,-1 0 15,-24 0 1,-1 0-16,1 0 16,24 0-16,1 0 15,24 0-15,-25 0 16,1 0 0,24 0-16,0 0 15,0 0 1,0 0-1,1 50 95,24 0-110,0 24 15,0 1-15,0-51 16,0 51 0,24-1-16,-24 25 15,25 25-15,-25-49 16,0-26-16,0 26 16,0-26-16,0-24 15,0 0-15,0 0 16,0 0-1,0-1 17,0 1-17,25 0 32,0-25-31,-25 25-1,74-25-15,26 0 16,48 49-16,-73-49 16,-50 0-16,24 0 15,26 0-15,-26 0 16,26 0-16,24 0 16,25 25-16,-25-25 15,25 0 1,-25 0-16,-49 0 15,-25 0 1,24 0 31</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9-08T09:57:45.276"/>
    </inkml:context>
    <inkml:brush xml:id="br0">
      <inkml:brushProperty name="width" value="0.05292" units="cm"/>
      <inkml:brushProperty name="height" value="0.05292" units="cm"/>
      <inkml:brushProperty name="color" value="#FF0000"/>
    </inkml:brush>
  </inkml:definitions>
  <inkml:trace contextRef="#ctx0" brushRef="#br0">24606 3845 0,'0'223'109,"0"-124"-109,25 124 16,0-99-16,-25-74 15,0 0-15,25-50 16,-25 24 0,0 1 15,0 0 0,0 0-15,0 0-16,0-1 15,0 1-15,0 25 16,0 0 0,0-26-1,0 1 1,0 0-1,0 0-15,0 24 16,0-24 0,0 25-1,0-1-15,0-24 16,0-74 78,0-26-94</inkml:trace>
  <inkml:trace contextRef="#ctx0" brushRef="#br0" timeOffset="799.388">25574 3820 0,'-50'25'78,"-24"99"-78,-1-25 16,1 0-16,24-24 16,-49-1-16,49 0 15,-24-24-15,49-25 16,-24 49 0,49-49 15,-25 0-31,25 0 15,-25-1 1,0 1 0,25 0-16,0 0 15,-25 24 1,0-49 0</inkml:trace>
  <inkml:trace contextRef="#ctx0" brushRef="#br0" timeOffset="1520.78">25177 4291 0,'25'0'31,"-1"0"-15,26 25-16,0 25 15,24 49-15,-24-74 16,-1 49-1,26 0-15,-51 1 16,26-50-16,-25 24 16,24-24-16,-49 0 15,50 25-15,0-26 16,24 26-16,-74-25 16,50 0-16,49 24 15,-74-24 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7-13T13:48:23.541"/>
    </inkml:context>
    <inkml:brush xml:id="br0">
      <inkml:brushProperty name="width" value="0.05292" units="cm"/>
      <inkml:brushProperty name="height" value="0.05292" units="cm"/>
      <inkml:brushProperty name="color" value="#00B0F0"/>
    </inkml:brush>
  </inkml:definitions>
  <inkml:trace contextRef="#ctx0" brushRef="#br0">3621 5904 0,'0'24'15,"0"1"-15,0 0 16,0 25-16,0-26 16,0 26-16,0 0 15,0-1-15,0-24 16,0 49-16,0-24 16,0 0-16,0-1 15,0 26-15,0-26 16,0 26-16,0-51 15,0 26-15,0-25 16,0 24 0,0-24 46,0 50-62,0-26 16,0-24-1,0 0 1,0 25-16,0-1 16,0-24-1,0 0 1,0 0-16,0-1 16,-24 1-1,24 0 1,0 0-1,0 0 1,0 24-16,0-24 16,0 0-1,0 0-15,0-1 16,0 1 0,0 0-16,0 0 15,0 0 16,0-1 16,0 26-47,0 0 16,-50-1-16,50 1 16,0-25 30,0-1-30,0 26 0,0-25-1,0 0-15,0-1 110,0 1-95,0 0 1,50-25 0,24 0-16,25 50 15,25-50-15,25 0 16,-50 0-16,25 0 15,25 0-15,-99 0 16,-25 0-16,24 0 16,1 0-16,-1 0 15,1 0 1,0 0 0,99 0-16,-75 0 15,0 0-15,1 0 16,24 0-16,25 0 15,-50 0-15,-24 0 16,-25 0-16,0 25 16,49-25-16,-49 0 15,49 0-15,-24 0 16,-25 0-16,74 0 16,0 0-16,-24 0 15,-1 0-15,-24 0 16,24 0-1,0 24 1,-24-24 0,-25 0-16,24 25 15,-24-25 1,0 0 62,25 0-62,-1 0-16,26 0 15,-1-25-15,-49 25 16,0 0-16,24 0 62,-49-24-62,75-26 16,-50 50 0,-25-25-1,0 0 17,49 0-32,-49 1 15,0-1-15,0 0 16,0 0-16,0 0 15,0-49-15,0 24 16,0-24-16,0 0 16,0-1-16,0 50 15,0-49-15,0 0 16,0 24-16,0-24 16,0 24-16,0 25 15,0-74 1,0 74-16,0-74 15,0 49-15,0-49 16,0 74-16,0-74 16,0 49-16,0-24 15,0 0-15,0 24 16,0 25-16,0-24 16,0 24-16,0-25 15,0 25 1,0-24-16,0 24 15,0-25 1,-25 26-16,25-26 16,0 25-1,0 0-15,-24 1 16,-1-1 0,25 0 30,-50 25-46,0 0 16,-49 0-16,0 0 16,-25 0-1,-74 0-15,24 25 0,0 0 16,-24-1 0,99-24-16,-25 25 15,24 25-15,-73-25 16,74-25-16,49 0 15,0 0-15,26 0 16,-51 0 0,50 0-16,-24 0 15,-26 0-15,26 0 16,-26 0-16,1 0 16,49 0-16,-49 0 15,-1 0-15,26 0 16,-1 0-16,25 0 15,-24 0-15,-1 0 16,0 0-16,26 0 16,-26-25-16,25 25 15,-24 0-15,24 0 63,-25 0-48,25 0 1,1 0 0,-1 0-16,0 0 15,0 0-15,50 0 110</inkml:trace>
  <inkml:trace contextRef="#ctx0" brushRef="#br0" timeOffset="2416.47">8979 5705 0,'50'74'16,"-50"-24"-1,25 49-15,-25-24 16,0 24-16,0 0 16,0 0-16,0-49 15,0 49-15,0 0 16,-25 25-16,-25-24 16,50-1-16,0 50 15,0-75-15,0 75 16,0-99-16,0 24 15,0 0-15,0 1 16,0-26-16,0 51 16,0-26-1,0-24-15,0-26 16,0 51-16,0-50 16,0-1 15,0 1 78,0 0-109,75 0 31,-1-25-31,50 50 16,0-50-16,50 24 16,24-24-16,1 0 15,74 0-15,-50 0 16,-25 0-16,1 0 16,-1 0-1,-124 0-15,-24 0 16,0 0-16,-25 0 15,-1 0-15,26 0 16,0 0 0,-1 0-1,1 0-15,-1-24 16,1 24-16,24 0 16,-24 0-16,0 0 15,-1-25 1,1 25-16,-25-25 156,-25 0-156,0-25 16,0 26-1,0-51-15,0 1 16,0-25-16,0-1 16,0-24-16,0 25 15,0 0-15,0 0 16,0 0-16,0-1 15,0 51-15,-25-26 16,25 50-16,0-24 16,0 24-16,0-25 15,0 26 1,0-1-16,0 0 16,0-25-1,-25-24-15,0-25 16,25 74-1,0-74-15,0 49 16,-49-24-16,49-1 16,0 1-16,-50 0 15,50-1-15,-50-24 16,50 0-16,0 49 16,0 25-16,0 0 15,0 1-15,0-1 125,-74 25-109,0 0-1,-75 49-15,-25 1 16,100-25-16,-26 0 16,-48-25-16,73 49 15,1-49-15,-1 0 16,-24 0-16,0 0 16,0 0-16,0 0 15,-1 0-15,51 0 16,-26 0-16,-24 0 15,25 0-15,24 0 16,0 0-16,26 0 16,-26 0 15,-24 0-15,49 0-16,-25 0 15,-24 0 1,-1 0-16,-24 0 0,0 0 15,74 0 1,-49 0-16,24 0 16,25 0-16,-24 0 15,-1 25 1,174-25 109</inkml:trace>
  <inkml:trace contextRef="#ctx0" brushRef="#br0" timeOffset="4736.82">14114 5655 0,'0'25'16,"-50"74"-1,25-24-15,25 24 16,0 50-16,0-25 16,0 50-16,0-50 15,-24 49-15,24 1 16,0-50-1,0 25-15,0-50 16,0-25-16,0 26 16,0-76-16,0 51 15,0-50-15,-25 49 16,25-24 0,0-26-16,-25 1 15,25 0 16,0 0-15,0 0 0,0-1-16,0 1 31,0 0-15,0 0-16,50 0 15,-1-25-15,50 24 16,1 26-16,123-25 15,-124 0-15,0-25 16,-74 0-16,50 0 16,24 0-16,50 0 15,74 0 1,50-25-16,-149 25 16,74 0-16,-99 0 15,50 0-15,50 0 16,-26 0-16,-73 0 15,-26 0-15,-49 0 16,0 0-16,24 0 16,1 0-16,-25 0 15,24 0-15,-24 0 16,49 0-16,-24 0 16,49 0-16,0-25 15,1 25-15,-1-25 16,-25 25-16,50-25 15,0 25-15,50 0 16,-25 0-16,-25 0 16,-25 0-16,-25 0 15,1 0-15,-50 0 16,-1 0 78,1-49-63,0 49-31,-25-25 16,0-25-16,0-24 15,0-50-15,0 0 16,0-25-16,0-49 15,0 74-15,0-50 16,0-24-16,0-26 16,0 26-16,0 49 15,-25 25-15,25-25 16,-25 50-16,1 25 16,-1 24-16,25 25 15,0 0-15,-25 25 63,-25 0 30,-24 0-93,24 0 16,-123 0-16,24 0 16,-99 25-16,-25 25 15,-99 49-15,124-74 16,0 0-16,0-1 16,25 1-16,74 0 15,-25-25 1,50 0-16,25 0 15,25 0-15,24 0 16,0 0-16,-24 0 16,49 0-16,0 0 15,0 0 1,1 0 0,-1 0-1,-25 0-15,-24 0 63,-50 0-48,25-25 1,-50-49-16,50 49 16,-25 25-16,49-25 15,25-24-15,26 49 16,-1 0-16,0 0 62,0 0 16</inkml:trace>
  <inkml:trace contextRef="#ctx0" brushRef="#br0" timeOffset="7288.42">21555 5829 0,'0'149'47,"0"-75"-47,0 50 15,0 50-15,0-50 16,0 50-16,0-1 16,-25 26-16,25-26 15,0-49-15,0 50 16,0-75-16,0-49 16,-24-1-16,-1 1 15,174-25 141,-25-25-140,-25 0-16,50 0 16,0 0-16,99 0 15,-25 0-15,-25 0 16,1 0-16,-26 0 16,26 0-16,24 0 15,-99 0-15,0 0 16,0 0-16,-25 0 15,-24 0-15,24 0 16,0 0-16,-24 0 16,24 0-16,0 0 15,0 0-15,-24 0 16,-1 0-16,1 0 16,-1 0-16,25 0 15,25 0-15,-25 0 16,25 0-16,-49 0 15,98 0 1,-24 0-16,-25 0 16,75 0-16,-26 0 15,26 0-15,-75 0 16,49 0-16,-73 0 16,73 0-16,-98 0 15,-1 0-15,25 0 16,-74 0-16,50 0 15,-1 0-15,0-25 16,26 25-16,24 0 16,-50 0-16,0 0 15,-24-25 1,0 25-16,-25-25 16,-1 25-1,26 0-15,-25 0 16,24 0-1,-49-24 32,25-1-31,-25-25 0,0 25-1,0-49-15,0 0 16,0-26-16,0-48 15,0 24-15,0 24 16,0-49-16,0-24 16,0 74-16,-49-1 15,49 1-15,0 25 16,0 24-16,0-24 16,-25 49-16,25 0 15,0 0-15,0 1 78,0-1-62,0-25-16,0 1 16,0-26-16,0 50 15,0-49-15,-25 24 16,25 25-16,0-24 15,-25 24-15,0 0 16,1 0 0,-1 25-16,0 0 31,-25 0-31,25 0 16,-49 0-1,0 0-15,-100 0 16,75 0-16,-50 0 15,-25 0-15,-74 0 16,0 0-16,25 0 16,0 50-16,24-25 15,75-25-15,50 0 16,-75 25-16,25 24 16,0-49-16,74 0 15,-49 0-15,0 25 16,-25-25-16,0 0 15,0 25-15,25-25 16,-75 0-16,50 0 16,-25 0-16,0 49 15,50-24-15,0-25 16,25 0-16,-1 0 16,50 0-16,-24 0 31,24 0-31,-74 25 15,49-25-15,-49 0 16,49 0 0,-49 0-16,-75 0 15,26 0-15,48 0 16,26 0-16,-25 0 16,-25 0-16,24 50 15,26-25-15,49-25 16,-49 0-16,49 24 15,0 26-15,-24-50 16,24 0-16,-25 25 16,25-25-16,-49 0 15,-25 0-15,74 0 16,-49 0-16,49 0 31,-25 25-31,1-25 31,-1 0-15,-25 0-16,1 0 16,0 49-16,24-49 15,25 0 1,0 0 0</inkml:trace>
  <inkml:trace contextRef="#ctx0" brushRef="#br0" timeOffset="16263.94">1463 2530 0,'0'25'15,"0"49"-15,0-24 16,0 0-16,0-1 16,0 1-16,0-1 15,0 26 1,0-26-16,0 26 16,0-1-16,-24 1 15,-1 49-15,0-25 16,-49 50-16,74-25 15,-25 0-15,25-50 16,-25 25-16,-25 25 16,26-99-16,24 25 15,0 24-15,0-49 16,0 25-16,0-26 16,0 1-16,0 25 15,0-25 1,0 24 62,0-24-62,223-25 46,-124 0-46,-74 0-16,24 0 15,51 0-15,-1 0 16,75 0-16,-1 25 16,26 49-16,49-49 15,-25 0-15,-49-25 16,49 0-16,50 25 15,-25 24-15,-124-49 16,99 0-16,-74 0 16,-50 0-16,99 0 15,1 0-15,24 0 16,-24 0-16,-26 0 16,-49 0-16,75 0 15,-51 0-15,51 0 16,-1 0-16,26 0 15,-26 0-15,-99 0 16,25 0-16,-24 0 16,-1-25-16,-25 1 15,75 24-15,-75-25 16,50 25-16,25 0 16,25 0-16,24 0 15,-49 0-15,25 0 16,-50 0-1,99 0-15,-25-25 16,100 25-16,-99 0 16,24-25-16,-25 25 15,-24 0-15,0 0 16,-50 0-16,99 0 16,-50 0-16,26 0 15,-1 0-15,-24-25 16,74-24-16,-25-1 15,-24 25-15,-26 1 16,1-26-16,-50 50 16,0 0-16,50 0 15,-75 0-15,25 0 16,-25 0-16,99 0 16,51 0-16,-26 0 15,-50 0-15,51 0 16,-51 0-16,-74 0 15,1 0-15,-26 0 16,50 0-16,-25 0 16,75 0-16,0 0 15,-26 0 1,-48 0-16,49 0 16,49 0-16,-24 0 15,-75 0-15,0 0 16,-25 0-16,50 0 15,0 0-15,75 0 16,-25 0-16,24 0 16,-74 0-16,124 0 15,-124 0-15,-74 0 16,74 0-16,-50 0 16,50 0-16,0 0 15,-49 0-15,-51 0 16,76 0-16,-26 25 15,50-25-15,-99 0 16,173 0-16,-49 0 16,-50 0-16,25 0 15,-49 0-15,49 0 16,49 0-16,-49 0 16,75 0-16,-1 0 15,-24 0-15,24 0 16,26 0-16,-1 0 15,-124 0 1,0 0-16,25 0 16,25 0-16,-50 0 15,25 0-15,-24 0 16,48 0-16,76 0 16,-1 25-16,0-25 15,-24 0-15,-51 0 16,1 0-16,0 0 15,50 0-15,-75 0 16,-25 0-16,0 0 16,99 0-16,26 0 15,49 0-15,-75 0 16,-74 0-16,-50 0 16,26 0-16,-1 0 15,50 0-15,-75 0 16,-49 0-16,25 0 15,24 0-15,25 0 16,-49 0-16,49-25 16,-74 0-1,0 25-15,49 0 16,-49 0-16,99-74 16,-50 49-16,25 25 15,50 0 1,25 0-16,-149 0 15,49 0-15,-49-50 94,-25-49-78,0 74-16,0-49 15,0-50-15,0-25 16,0 25-16,0-25 16,0 25-16,0-25 15,0 50-15,0 0 16,0 24-16,0 26 16,0-26-16,25 26 15,-25-26-15,0 51 16,25-51-16,-25 50 31,0 0-31,0 1 188,-149 24-188,25 0 15,-149 0-15,-50 0 16,-73 0-16,23 0 15,-123 0-15,174 0 16,-1 0-16,150 0 16,-50 0-16,74 0 15,25 0-15,24 0 16,26 0-16,0 0 16,-26 0-16,-48 0 15,24 0-15,-75 0 16,50 0-16,-99 0 15,0 0 1,0 0-16,-49 0 0,48 0 16,101 0-16,-26 0 15,0 0 1,-24 0-16,74 0 16,-25 0-16,0 0 15,-49 0-15,-1 0 16,26 0-16,-26 0 15,100 0-15,-50 0 16,25 0-16,-74 0 16,24 0-16,-74 0 15,50 0-15,24 0 16,0 0-16,100 0 16,-124 0-16,-50 0 15,99 0-15,49 0 16,-48 0-16,-51 0 15,100 0-15,0 0 16,-100 0-16,51 0 16,23 0-16,-98 0 15,-50 0-15,-49 0 16,99 0-16,24 0 16,-24 0-16,-50 0 15,25 0 1,25 0-16,49 0 15,-49 0-15,-50 0 16,50 0-16,-50 0 16,50 0-16,0 0 15,-50 0-15,0 0 16,74 0-16,-49 0 16,0 0-16,0 0 15,-248 0 1,323 0-16,-26 0 15,100 0-15,-25 0 16,0 0-16,25 0 16,-25 0-16,-50 0 15,0 0-15,-49 0 16,49 0-16,-24 0 16,-25 0-16,24 0 15,-98 24-15,98 1 16,1 0-16,24 25 15,50-50-15,50 0 16,-1 0-16,1 0 16,24 0-16,1 0 15,24 0-15,-50 0 16,1 0-16,-50 0 16,25 0-1,-50 0-15,25 0 16,25 0-16,-75 0 15,0 0-15,50 0 16,50 0-16,-50 0 16,25 0-16,24 0 15,1 0-15,49 0 16,-24 0 0,-1 0-16,-24 25 15,-1-1-15,1-24 16,-25 0-16,49 0 15,-49 0-15,-25 0 16,49 0-16,1 0 16,49 0-1,0 0 1,0 0 0,-49 0-16,0 0 15,24 0-15,-24 0 16,24 0-16,0 0 15,-24 0-15,49 0 32,0 0-32,1 0 15,-26 0-15,-25 0 16,-24 0-16,25 0 16,-1 0-16,51 0 15,-51 0-15,26-24 16,24 24-16,-25 0 47,1 0-32,-1 0-15,0-25 16,-24 25-16,-25 0 16,0-25-16,24 25 15,50 0 1,0-25-16,1 0 47,-51 25-47,1 0 15,24-25-15</inkml:trace>
  <inkml:trace contextRef="#ctx0" brushRef="#br0" timeOffset="39568.28">12179 16197 0,'50'0'79,"24"0"-79,-49 0 15,25 0-15,24 25 16,25 50-16,-49-75 15,-1 0-15,51 0 16,-26 24-16,-24-24 16,-26 0-1,1 0 48,50 0-48,-1 0-15,-24 0 16,24 0-16,1 0 16,-51 0-16,26 0 47,0 0-32,-1 0-15,-24 0 16,25 0-16,24 0 15,-49 0 1,49 0-16,-49 0 16,25 0-1,-26 0 1,26 0-16,0 0 16,-1 0-16,-24 0 15,25 0-15,-26 0 16,1 0-1,0 0 1,0 0-16,0 0 16,24 0-1,26 0-15,-51 0 16,1 0-16,0 0 16,25 0-16,-50-24 15,49 24 1,-24 0-16,25 0 15,-100 0 126,-24 0-141,24 0 16,0 0-16,1 0 15,-50 0-15,-50 0 16,0-25-16,0 25 16,25 0-16,50 0 15,-50 0 1,49 0-16,51 0 15,-51 0-15,25 0 16,26 0-16,-51 0 16,50 0-16,-74 0 15,50 0-15,-1 0 16,25 0-16,0 0 47,1 0-47,-26 0 15,-24 0-15,49 0 16,-50 0-16,-24 0 16,0 0-16,74 0 15,-24 0-15,-1 0 16,75 0 281,124 25-297,24-25 15,-24 24-15,-25-24 16,25 0-16,24 0 16,-73 0-16,-26 0 15,-49 0-15,0 0 16,0 0 0,-1 0-1,26 0 1,0 25-1,24-25-15,0 0 16,-24 0-16,0 0 16,98 0 62,-48 0-78,24 0 15,-100 0-15,26 0 16</inkml:trace>
  <inkml:trace contextRef="#ctx0" brushRef="#br0" timeOffset="56496.82">2356 10567 0,'0'-25'31,"25"99"-15,50 1-16,-26-26 15,1 26-15,-25-1 16,24 1-16,-24-51 16,-25 26-16,50 0 15,-25-1-15,24 1 16,1 0 0,-25-26 171,24-73-187,-24-1 16,-25-74-16,25 50 15,24-26-15,-24-48 16,25 48-16,-1-48 16,-49 48-16,0 51 15,0-26-15,0 26 16,0 24-1,0 0-15</inkml:trace>
  <inkml:trace contextRef="#ctx0" brushRef="#br0" timeOffset="57704.11">3274 11112 0,'0'25'78,"0"0"-78,0 0 32,0 0 14,25-25-30,0 0 0,-25-25 15,0 0 0,-25 25 0,0 0-31,0 0 32,25 25-32,0 0 31,0-50 63</inkml:trace>
  <inkml:trace contextRef="#ctx0" brushRef="#br0" timeOffset="58895.46">3373 11137 0,'0'-25'109,"50"25"-93,0 0 0,-26 0-16,26 0 15,0 0 1,-1 0-16,-24 0 15,0 0 1,0 0-16,74 50 16,-74-50-1,49 75-15,-24-26 16,-1-49 0,-24 50-16,25-25 15,-1 24-15,-24-24 16,0 0-16,0 24 15,0-24-15,-1 0 16,-24 0-16,25 24 16,0 1-1,0-25-15,0 24 16,-25-24-16,0 0 16,49 25-1,-24-1-15,0 1 16,0-1-1,-25-24-15,24 0 16,1 25 0,25-1-16,-25-24 15,-1 25 1,1-1 0,-25-24-1,25 25-15</inkml:trace>
  <inkml:trace contextRef="#ctx0" brushRef="#br0" timeOffset="60551.09">4465 12378 0,'0'-25'110,"49"25"-110,1 25 15,-50 24 1,25-49-16,0 25 16,-1 0-16,-24 0 15,50 24-15,-25-24 16,0 0-16,-1-25 250,-24-25-234,0-25-1,0 26-15,0-26 16,0 0-1,0 1-15,0 24 16,0-25 0,0 1 390</inkml:trace>
  <inkml:trace contextRef="#ctx0" brushRef="#br0" timeOffset="63736.3">2828 11385 0,'-25'0'16,"0"25"-16,25 25 15,-25 49-15,25-49 16,-24 24-16,-1-24 16,25-1-16,0 50 15,-25-24-15,25-50 16,0 49-16,0 25 16,0-24-1,0-26-15,0 26 16,0-1-16,0 25 15,0 25-15,0-24 16,0 24-16,25-50 16,0 50-16,49 50 15,-49-100-15,0 25 16,-25-24-16,0 24 16,49-25-16,-24-24 15,-25 24-15,25-49 16,24 25-16,-24-1 15,0 26-15,25-1 16,-1 25-16,1-49 16,-50 0-16,25-1 15,49 51-15,-24-51 16,24 50-16,0-49 16,50 74-16,-74-74 15,49 49-15,-24-25 16,24 1-16,0-1 15,-24-24-15,-51-26 16,51 26-16,24 49 16,-49-49-1,-1 0-15,26-1 16,-1 1-16,75-1 16,25 26-16,-50-26 15,-25 26-15,25-75 16,25 49-16,-25 1 15,124 0-15,25 49 16,-100-74-16,26 24 16,98 26-16,-24-51 15,-124 1-15,74-25 16,-24 50-16,98-1 16,-24-24-16,-149-25 15,-49 0-15,98 50 16,50-25-16,50 0 15,-74-25-15,-1 0 16,-99 0-16,1 0 16,-1 0-16,0 0 15,-25 0-15,1 0 16,24 0-16,0 0 16,1 0-16,-26 0 15,25 0-15,25 0 16,-25 0-1,-49 0-15,0 0 16,-1-25-16,1 0 16,24 25-16,25-50 15,-49 25-15,24 1 16,-49 24-16,50-25 16,-50 0-16,-1 25 15,1 0-15,-25-25 16,25 25-1,0 0-15,0 0 110,-1-25-110,1 1 15,-25-1-15,25 0 16,49 25-16,-49-25 16,0 0-16,0 25 31,24-24 78,-49-1-93,25 0 0,0 0 15,0 0-16,0 25-15</inkml:trace>
  <inkml:trace contextRef="#ctx0" brushRef="#br0" timeOffset="64807.99">11237 15726 0,'0'-25'46,"74"25"-30,0 0 0,26 0-16,48 0 15,-73 25-15,-26-25 16,26 0-16,-26 0 16,-24 0-16,0 0 15,0 0 63,0 25 172,-25 74-250,0-49 16,0 24-16,0-24 16,0-25-16,-25 24 15,25 1 1,-25-1-16,25-24 15,0 0 95,-25-25-32,25 25-78</inkml:trace>
  <inkml:trace contextRef="#ctx0" brushRef="#br0" timeOffset="98054.65">5407 12303 0,'-49'0'16,"-1"0"-16,25 0 15,-24 0-15,24 0 16,-25 0-16,26 0 16,-1 0-16,25 25 15,0 0 1,0 24-16,0-24 31,49-25 16,-49-25-31,0-24-16,0 24 15,0-25-15,0 26 16,0-1 62,-24 25-62,24 25 15,24-25-31,1 0 15,0 0 17,-25-25-1,-25 50 47,25-1-62,75 26 31,-51-50-47,1 0 15,0 0-15,0 0 47,-100 0 0,26 0-47,24 25 16,0-25-16,25 49 15,0-24 1,25-25 15,49 0-31,-49 0 31,-25-25-31,0 1 16,0-1 15,-25 25 0</inkml:trace>
  <inkml:trace contextRef="#ctx0" brushRef="#br0" timeOffset="99359.45">5928 12254 0,'0'-25'0,"-24"25"31,-1 0-31,0 0 16,25 25-16,-25-1 15,25 1-15,0 0 16,0 25-1,0-26-15,25 1 16,-25 0-16,74-25 31,1 0-15,-50-25-16,-1 0 16,1-49-16,0 24 15,-25 1-15,0-1 16,0 25-1,0 0-15,0 1 16,-25 24 0,0 0-16,1 0 15,-26 0-15,25 0 16,-24 0 0,49 24-1,0 1-15,0 0 16,0 0-16,24 0 15,26 0-15,0-25 16,-1 0 0,-24 0-1,0 0-15,0 0 0,-1 0 47,-24-25-31,-24 0-16,-1 25 15,0 0-15,-25 25 16,26-25-16,-1 25 16,25-1-1,0 1-15,0 0 16,0 0 0,25 0-1,24-25-15,-24 0 47,-25-50-47,0 25 16,0 0-16,-25 25 15,0 0-15,-24 0 16,-26 0-16,26 0 16,24 0-16,0 0 15,25 25 1,0 0-16,0 25 31,50-50-31,24 24 16,-74 1-16,99-25 15,-99-25-15,50 1 16,-50-1-16,0 0 16,0 0-16,0 0 15,0 1 1,-25 24-1,0 0-15</inkml:trace>
  <inkml:trace contextRef="#ctx0" brushRef="#br0" timeOffset="101463.98">26913 12402 0,'-25'0'16,"0"0"-16,1 0 15,-26 0-15,0 0 16,26 0 0,24 25-1,0 0 1,0 0 0,24-25 62,1 0-47,-25-25-15,25 25 124,74 25-140,-49-25 16,-100-75 31,1 26-32,-1-26 1,25 75-16,25-24 16,-49 24-16,24 0 15,-25 0 1,25 24-1,25 1 17,25 50-32,-25-51 15,25-24-15,25 25 16,-1 0-16,-24-25 16,-25-25 30,0 0-46,0 1 16,-25 24 47,50 24-48,0-24 16,24 0-31,-24 0 16,25 0-16,-50-74 47,-50 49-31,25 25 140</inkml:trace>
  <inkml:trace contextRef="#ctx0" brushRef="#br0" timeOffset="103583.47">6747 12204 0,'-25'0'0,"0"50"32,0-1-32,1-24 15,24 25-15,-25-1 16,0 1-16,0-25 16,25-1-16,0 26 15,0 0 1,-25-1-16,25 1 15,-24 24 1,-1-24-16,0-25 16,25 49-16,0 0 15,0-24-15,0 24 16,0 1-16,0-1 16,0 26-16,0-51 15,0 1-15,0-25 16,0 49-16,0-49 15,0 24-15,0 26 16,0-26-16,0 26 16,74-26-16,1 26 15,-26-50-15,26-25 16,-26 49-16,26-24 16,-25-25-1,-26 0 1,1 0-16,25 0 15</inkml:trace>
  <inkml:trace contextRef="#ctx0" brushRef="#br0" timeOffset="105081.22">25971 12080 0,'99'99'16,"-74"25"-1,49-49-15,-49-26 16,24 26-16,1-1 16,-25-24-16,0-1 15,-1 1-15,-24-25 16,50-1-16,-50 1 16,25 0-16,-25 0 15,0 24-15,25 1 16,-1-50-1,-24 25-15,0 0 16,25-1 0,-25 1-16,0 25 15,0-25 1,0-1-16,0 1 16,0 0-1,0 0 1,0 25-1,0-1-15,0-24 16,-25 0-16,1 0 16,24 24-1,-25-49-15,0 50 16,0-50-16,25 25 0,-49-1 16,49 1-1,-25 0-15,25 0 16,-25 0 46,0 24-62,0-24 47,1 25-47</inkml:trace>
  <inkml:trace contextRef="#ctx0" brushRef="#br0" timeOffset="106704.09">19422 13419 0,'25'0'47,"149"75"-31,-50-26-16,24 26 15,26-1-15,-100 1 16,50-1-16,-24 0 16,-26 1-16,-49-75 15,24 25-15,1 24 16,-50-24-16,50 25 15,-50-26 1,24 26 0,-24-25-1,0 24-15,0-24 16,0 0 0,0 0-16,0 0 15,-24 0-15,24-1 16,-50 26-16,0 24 15,1-49-15,-50 25 16,49-1-16,-24 1 16,24-25-16,0 0 15,26-1 1,-26 1-16,50 0 16,-74-25-16,-1 50 15,-49-1-15,99-49 31,-49 50-15,-25-1-16,49 1 16,0-50-16,-49 50 15,74-26-15,-24 1 16,24 0 0,25 0-16,-25-25 31</inkml:trace>
  <inkml:trace contextRef="#ctx0" brushRef="#br0" timeOffset="107991.2">19695 14560 0,'0'25'15,"0"25"-15,0-1 16,-25-49 0,-24 50-16,49 0 15,-25-26-15,-25 51 16,0-1-1,26-24-15,-26-1 16,25-49-16,0 25 16,25 0-16,0 0 156,-24-25-140,24 25-1,-50 24 16,50 1 110,0-25-110,-25-1-15,75 1 125,24-25-141,-24 25 15,-25-25 1,24 0-16,-24 0 15,99 0-15,50 0 16,-1 0-16,-49 0 16,-24 0-16,-1 0 15,-50 0-15,-24 0 16</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9-14T11:28:47.004"/>
    </inkml:context>
    <inkml:brush xml:id="br0">
      <inkml:brushProperty name="width" value="0.05292" units="cm"/>
      <inkml:brushProperty name="height" value="0.05292" units="cm"/>
      <inkml:brushProperty name="color" value="#FF0000"/>
    </inkml:brush>
  </inkml:definitions>
  <inkml:trace contextRef="#ctx0" brushRef="#br0">7689 11881 0,'25'0'31,"0"0"-31,0 0 16,0 0-16,24 0 15,26 0-15,-26 0 16,51 0-16,-26 0 16,0 0-16,-49 0 15,50 0-15,-1 0 16,-24 0-16,-1 0 16,-24 0-16,25 0 15,-26 0-15,76-24 16,-51 24-1,-24-25-15,25 25 16,-26 0 31,26 0-31,24 0 30,-24 0-46,25 0 16,-1 0-16,25 0 16,-24 0-16,-26 0 15,1 0-15,-25 0 16,-1 0 0,1 0 62</inkml:trace>
  <inkml:trace contextRef="#ctx0" brushRef="#br0" timeOffset="4400.115">6697 13692 0,'25'0'78,"25"0"-78,-1 0 16,26 0-16,-1 0 16,-49 0-1,25 0-15,-1 0 16,-24 0-16,0 0 15,0 0 1,-1 0-16,1 0 16,0 0-1,0 0 32,0 0-47,-1 0 16,26 0-1,49 0-15,-24 0 16,-26 0-16,1 0 16,24 0-16,-49 0 15,0 0-15,0 0 16,24 0 31,26 0-47,-51 0 15,1 0 1,0 0 62,0 0-15,0 0-48,0 0 1,-1 0 0,1 0-16,0 0 15,0 0-15,0-25 16,-1 25 93</inkml:trace>
  <inkml:trace contextRef="#ctx0" brushRef="#br0" timeOffset="5623.077">10567 13717 0,'0'0'0,"25"0"0,24 0 16,1 25-16,49 0 15,25-1-15,50 51 16,-125-75-16,26 0 15,-26 0 1,1 25-16,0-25 16,-1 0-16,-24 49 15,0-49 1,0 0 31,49 50-47,-49-50 15,49 25-15,100-25 16,-75 24-16,0-24 16,0 0-16,-49 0 15,-25 0-15,0 0 16</inkml:trace>
  <inkml:trace contextRef="#ctx0" brushRef="#br0" timeOffset="21635.965">8012 11857 0,'50'24'47,"-1"1"-47,1 25 16,74-25-16,-75 24 15,1-24-15,49 49 16,-24-74-16,-51 0 16,51 25-16,-26-25 15,51 50-15,-1 0 16,-74-50-16,74 0 16,-74 0-16,49 49 15,-49-49-15,25 25 16,-26-25-16,26 0 15,49 25-15,-24 24 16,-1-49-16,50 50 16,50 0-1,-1-50-15,26 49 16,-26-49-16,-73 0 16,98 0-16,-49 0 15,-50 0-15,25 0 16,-25 0-16,25 0 15,-24 0-15,-1 0 16,-50 0-16,26 0 16,-50 0-16,49 0 15,0 0-15,50 0 16,-24 0-16,-1 0 16,25 0-16,-25 0 15,50 0-15,25 0 16,-75 0-16,0 0 15,75 0-15,-100 0 16,-49 0-16,49 0 16,1 0-16,-50 0 15,74 0-15,-50 0 16,26 0-16,-50 0 16,24 0-16,50-25 15,-49 25-15,49-24 16,-24 24-16,24-25 15,0 25 1,25-50-16,-25 50 16,50-49-16,-50 49 15,25-75-15,-99 75 16,74-49-16,25-1 16,-99 50-1,0-25-15,0 25 31,49-74-15,-24 49 0,-1 0-1,-24 0-15,-25 0 16,25 25-16,25-24 16,-26-1-1,-24 0-15,75 25 16,-50-25-1,0 25 32,-1-49-15</inkml:trace>
  <inkml:trace contextRef="#ctx0" brushRef="#br0" timeOffset="24243.778">9500 11683 0,'25'0'47,"0"0"-31,24 0-16,-24 0 16,50 0-16,-1 0 15,0 0-15,50 0 16,1 0-16,23 25 15,-24 0-15,75 49 16,-1-24-16,-24-1 16,74-24-16,-50 0 15,26 0-15,-1 24 16,25-24-16,-50-25 16,1 0-16,-26 25 15,26-25-15,-50 0 16,-75 25-16,75 24 15,-75-49-15,50 0 16,-24 0-16,-1 25 16,25-25-16,0 0 15,-25 25 1,50-25-16,0 0 16,0 0-16,-1 74 15,-24-74-15,25 25 16,-25-25-16,25 25 15,-25 25-15,25-50 16,-25 0-16,-74 0 16,49 0-16,-25 0 15,1 0-15,-26 0 16,50 0-16,25 0 16,-49 0-16,-26 0 15,26 0-15,24 0 16,-24 0-16,49 0 15,-25 0-15,-25 0 16,1 0-16,-1 0 16,50 24-16,-25-24 15,25 0-15,-25 0 16,25 0-16,25 0 16,-49 0-16,48 0 15,-73 0-15,-26 0 16,51 0-1,-1 0-15,25 0 0,25 0 16,-25 0-16,25 0 16,-50 0-1,0 0-15,-49 0 16,-26 0-16,1 0 16,0 0-1,0 0-15,0 0 16,74 0-16,0 0 15,75 0-15,-1-24 16,-73-1-16,24 0 16,-50 0-16,-49 25 15,24 0-15,-24 0 16,25 0-16,-25-25 16,24 25-16,-24 0 15,0 0-15,49 0 16,75 0-16,0 0 15,-75 0-15,-24-24 16,74-1-16,-74 0 16,-1 25-16,-24 0 15,0-25 1,0 25 0,24-25-1,50 0 1,-24 25-16,-50-24 15,24-1-15,26 0 16,-26 0-16,-24 0 16,25 25-16,-26-24 15,51 24-15,24-50 16,-74 50-16,49-25 16,-49 25-16,0 0 15,0-25 48,0 25-48,-1-24 1,1 24 0,0-25-1,0 25 32</inkml:trace>
  <inkml:trace contextRef="#ctx0" brushRef="#br0" timeOffset="29034.953">10468 4713 0,'0'25'32,"0"99"-17,0-75-15,0 26 16,0-50 0,0 24-16,0-24 31,0-50 125,0 0-156,0-24 16,0-1-1,0 25-15,0-24 16,0 24-16,0 0 16,0-25-16,49 1 15,-49 24-15,25 0 16,0 0-1,0 1-15,-1-1 16,26-74-16,-25 99 16,0-25-16,-1 25 15,1-50-15,25 25 16,-25 25 0,-25-24-16,49 24 15,-24 0 1,25 0-16,-26 0 15,26 0-15,-25 0 16,0 0 0,-1 0-16,1 0 15,0 0 1,25 49-16,-25 1 16,-1-1-16,1 1 15,-25-25 1,0 24-16,0-24 15,25 0-15,-25 25 16,0-26-16,0 51 16,0-50-16,0 24 15,0-24 1,0 0-16,0 0 16,0 0-1,0-1 1,0 1-1,0 0-15,0 0 16,0 0 15,0-1-15,0 1 0,0 0 15,-74-25 78</inkml:trace>
  <inkml:trace contextRef="#ctx0" brushRef="#br0" timeOffset="29745.517">10517 4738 0,'99'0'47,"-49"0"-32,0 0-15,49 24 16,-25-24-16,1 0 15,-26 25-15,1-25 16,-25 0-16,24 0 16,1 0 15,-25 0-15,24 0-1,1 0 1,-25 0-1,0 0-15,-1 0 16</inkml:trace>
  <inkml:trace contextRef="#ctx0" brushRef="#br0" timeOffset="31889.432">11931 4738 0,'50'0'47,"-26"0"-47,26 0 15,24 0-15,-24 0 16,0 0-16,-1 0 15,1 0-15,24 0 16,-49 0-16,50 0 16,-26 0-16,1 0 15,-25-25-15</inkml:trace>
  <inkml:trace contextRef="#ctx0" brushRef="#br0" timeOffset="34097.884">13494 4142 0,'0'75'16,"0"-26"-16,0 1 16,0 0-16,0-26 15,0 1-15,0 50 16,0-26-16,0-24 16,0 0-16,0 0 15,0-1-15,0 1 16,0 0-16,0 0 15,0 0-15,25-25 141,-1 0-125,26-50-16,-25 25 15,0-74-15,49 0 16,-24 24-16,-1 26 16,-24-75-16,0 74 15,24 1-15,-24-1 16,0 0-16,0 50 15,0 0 126,-1 50-141,1-50 0,0 50 16,-25 24-1,25-24-15,24 24 16,-49-49-16,25 49 16,25-24-16,-50-25 15,0-1-15,0 1 31,25 0 32,-25 0-1,24 24-30,1-24 15,0-25 218,-25-25-249,0-24-1,0 24-15,50-25 16,-50 26-16,0-26 16,25 0-1,-25 1 1,0-26-16,24 51 16,-24-1-16,25 0 15,-25-25-15,25 1 16,-25 24-16,0 0 125,0 50-78</inkml:trace>
  <inkml:trace contextRef="#ctx0" brushRef="#br0" timeOffset="34825.298">14709 3969 0,'0'25'31,"0"74"-31,0-25 16,0 1-16,25-1 16,-25-24-16,0 24 15,25 0-15,-25 1 16,0-26-16,49 51 16,-49-51-1,0-24-15,50-50 156,-25-49-156</inkml:trace>
  <inkml:trace contextRef="#ctx0" brushRef="#br0" timeOffset="35472.568">15180 3944 0,'25'25'31,"-25"99"-15,25-75-16,-25 51 15,0-51-15,0 50 16,0-49 0,0 24-16,0-24 15,0-25-15,0 24 16,0 1 0,0-25-16,0 0 31,0-1-31,0 1 78,0 0 16</inkml:trace>
  <inkml:trace contextRef="#ctx0" brushRef="#br0" timeOffset="35993.514">14734 4490 0,'0'-25'15,"25"25"-15,0 0 16,49 0-16,0 0 15,1 0-15,-50 0 16,24 0 0,-24 0-16,0 0 0,0 0 15,-1 0 1,1 0-16</inkml:trace>
  <inkml:trace contextRef="#ctx0" brushRef="#br0" timeOffset="36713.341">14660 4787 0,'-25'0'32,"0"0"-1,25 25 31,0 0-46,25-25-16,0 0 47</inkml:trace>
  <inkml:trace contextRef="#ctx0" brushRef="#br0" timeOffset="37656.098">13146 3894 0,'0'124'31,"0"0"-15,50-49-16,-50-1 15,0 1-15,25-1 16,-25 25-16,74 25 15,-49-49-15,-25 24 16,0-25-16,25 1 16,-25-26-16,50 75 15,-50-74-15,0 0 16,0-1-16,24 1 16,-24-25-16,0 24 31,0-98 78</inkml:trace>
  <inkml:trace contextRef="#ctx0" brushRef="#br0" timeOffset="39296.25">13246 3795 0,'25'-25'16,"24"25"-1,26 0-15,24 0 16,0 0-16,50 0 15,24 25-15,-73-25 16,73 0 0,-74 25-16,1-25 15,-26 25-15,1 0 16,-51-25 0,26 0-16,0 24 15,-1-24-15,1 0 16,-1 25-16,1 0 15,24-25-15,-49 0 16,25 0 31,-1 0-47,26 0 16,-1 0-16,1 0 15,-26 0-15,1 0 16,-25 0-16,24 0 15,-24 0 17,0 0-17,0 0-15,0 0 16,24-25-16,-24 25 16,0 0-1,0 0 32,-1 50 16,-24-1-63,0 26 15,0-1-15,0 1 16,0-1-16,0 25 15,25-24-15,-25-26 16,25 50-16,-25 1 16,50 24-16,-50-50 15,0-24-15,0-25 16,0 24 15,0-24 0,0 25-15,0-26 0,-25 1 46,0 25-62,0-50 16,25 25-1,-49-1-15,24-24 16,-124 25 0,50 0-16,24 0 15,-74-25-15,50 0 16,-99 0-16,99 0 16,-25 0-16,49 0 15,-49 0-15,-50-25 16,100 25-16,24 0 15,-49-25-15,50 25 16,-51 0-16,51 0 16,24 0-16,-49 0 15,49 0-15,0 0 16</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9-14T11:30:49.596"/>
    </inkml:context>
    <inkml:brush xml:id="br0">
      <inkml:brushProperty name="width" value="0.05292" units="cm"/>
      <inkml:brushProperty name="height" value="0.05292" units="cm"/>
      <inkml:brushProperty name="color" value="#FF0000"/>
    </inkml:brush>
  </inkml:definitions>
  <inkml:trace contextRef="#ctx0" brushRef="#br0">9847 8607 0,'50'0'32,"0"0"-17,-26 0-15,101 0 16,-1 0-16,24 0 16,51 0-16,-1 0 15,-49 0-15,49 0 16,-24 0-16,-50 0 15,-49 0-15,-1 0 16,-49 0-16,24 0 16,-24 0-16,0 0 15,0 0 1,0 0 0,24 0-16,1 0 15,24 0 1,25 25-16,25-25 15,50 0-15,0 0 16,49 0-16,-124 0 16,0 0-16,1 0 15,98 50-15,-99-26 16,-24-24-16,-1 25 16,-24-25-16,24 0 15,1 0-15,24 50 16,-50-50-16,1 0 15,0 0-15,-1 0 16,26 0 0,-26 0-16,-24 0 15,25 0-15,-1 0 16,50 0-16,1 0 16,24 0-16,0 0 15,25 25-15,-1-1 16,-24-24-16,-24 0 15,-26 0-15,0 0 16,-49 0-16,75 0 16,-26 0-16,0 0 15,1-24 1,-50 24-16,24 0 16,50 0-16,-24 0 15,-1 0-15,-49 0 16,25 0-16,24 0 15,-49 0-15,0 0 16,-1 0-16,26 0 16,49-25-16,-49 25 15,0-25-15,-26 25 16,1 0 0</inkml:trace>
  <inkml:trace contextRef="#ctx0" brushRef="#br0" timeOffset="7374.58">12477 12278 0,'74'25'47,"-49"-25"-47,49 0 15,-24 25-15,24-25 16,26 50-16,-51-50 16,26 0-16,-51 0 15,26 0 1,-25 0-1,0 0-15,-1 0 16,1 0 0,0 0-16,0 0 15,25 0-15,24 0 16,0 0-16,1 0 16,24 0-16,-74 0 15,24 0-15,-24 0 16,25 0-16,-25 0 15,-1 0-15,1 0 16,0 0 31,25 0-31,-26 0-1,1 0 1,0 0-16,0 0 15,24 0 1,-197 0 140,123 0-140,-50 0-16,51 0 16,-26 0-1,0 0-15,-24 0 16,-25 0-16,0-25 15,24 25-15,50 0 16,-49-50-16,49 50 16,0 0-16,0 0 15,1 0-15,-1 0 16,-25 0-16,1-25 16,24 25 15,-25 0-16,25 0 48,-24 0-47,24 0-16,0 0 15,-24-24 1,49-1-16,-25 25 78,0 0-31</inkml:trace>
  <inkml:trace contextRef="#ctx0" brushRef="#br0" timeOffset="10093.553">15453 15801 0,'75'0'47,"-26"0"-47,-24 0 16,0 0-16,25 0 15,-1 0-15,1 0 16,-25 0-16,49 0 15,0 0-15,1 0 16,-50 0-16,24 0 16,-24 0-16,0 0 15,0 0 17,-1 0-17,1 0-15,0 0 16,49 0-16,-49 0 15,0 0 1,0 0-16,0 0 16,0 0 15,-25-25 375,-100 25-406,75 0 16,-24 0-16,24 0 15,0 0 17,-24-25-17,-1 25-15,-24-25 16,-26-24-16,76 49 16,-76 0-16,51 0 15,-1 0-15,25 0 16,1 0-1,-1 0 32,74 0 156,1 0-187,0 24-16,-26-24 16,1 0-1,0 0 1,25 50 0,-26-50-1</inkml:trace>
  <inkml:trace contextRef="#ctx0" brushRef="#br0" timeOffset="11910.14">10096 10616 0,'0'0'0,"-50"0"16,25 0 0,0 0-1,-24 0-15,24 0 16,0 0-1,0 0-15,0 0 16,1 0 0,24 25-1,-25 0-15,25 25 16,0-1 0,-25 1-16,25-1 15,0-24 1,0 50-16,0-26 15,0 1-15,0-25 16,0 24-16,0 1 16,0 0-16,0 24 15,0 0 1,25-49-16,-25 0 16,0 25-16,25-26 15,-25 1-15,0 0 16,0 0-1,0 24 1,0-24 0,0 25-16,0-25 15,0 24-15,0 1 16,0-1 0,0-24-1,0 25-15,0-25 16,-25-1-1,0-24 17,0 25-17,0-25 17,1 25-32,-76-25 15,1 25-15,0 0 16,25-1-16,49-24 15,0 0-15,0 0 16,0 0-16,-24 0 16,24 0-1,-25 0-15,1 0 16,-26 0-16,-24 0 16,74 0-1,0 0-15</inkml:trace>
  <inkml:trace contextRef="#ctx0" brushRef="#br0" timeOffset="13156.212">9847 10740 0,'0'-24'32,"25"24"-32,25 0 15,24 0-15,1-50 16,-26 50-16,26-50 15,-50 50-15,24-24 16,-24-1 0,25 25-1,-26 0 1,-24-25 0,50 25-1,-25-25-15,-25 0 16,49 25-16,-24-24 15,0 24-15,25-50 16,-100 50 187,25 0-187,0 0-1,1 0 32,-1 0-47</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9-14T11:32:30.727"/>
    </inkml:context>
    <inkml:brush xml:id="br0">
      <inkml:brushProperty name="width" value="0.05292" units="cm"/>
      <inkml:brushProperty name="height" value="0.05292" units="cm"/>
      <inkml:brushProperty name="color" value="#FF0000"/>
    </inkml:brush>
  </inkml:definitions>
  <inkml:trace contextRef="#ctx0" brushRef="#br0">2828 4812 0,'-25'0'15,"-25"-25"-15,1 25 16,24 0 0,0 0-16,0 0 15,0 0 1,1 0-1,-1 0 1,-25 0-16,-24 0 16,49 0-16,-49 0 15,49 0-15,-25 25 16,1 0-16,-1 25 16,0-26-1,50 26 1,-24-25-16,-1 0 15,25-1 1,-25 1-16,25 0 16,-25 25-1,25-26 1,-25 1-16,1 74 16,24-24-16,0-50 15,-25 49-15,0-49 16,25 0-16,0 49 15,0-24-15,0-1 16,0 1-16,0-25 16,-25 74-16,25-25 15,-25 26-15,-24-1 16,49-25-16,0 1 16,0-1-16,0-24 15,0-1-15,-25 26 16,25-51-16,0 51 15,0-1-15,0-24 16,0-1-16,0 1 16,0 49-16,0 25 15,-25-49-15,25-1 16,-49 25-16,49 1 16,-25 48-1,25-73-15,-25-1 16,25 25-16,-25 25 15,0 1-15,25-51 16,-25-24-16,25 49 16,0 0-16,0-25 15,0 1-15,0-50 16,0 49-16,0-49 16,0 24-16,0 26 15,0-26-15,0 26 16,0-1-16,0-49 15,0 50-15,0 24 16,0 25-16,0-50 16,0 1-16,-24-26 15,24 1-15,0-25 16,0 24-16,0 1 16,0-1-16,0-24 15,0 50-15,0-26 16,0-24-16,0 49 15,0-24-15,0 25 16,0-1-16,0 25 16,0-24-16,0-1 15,0-24 1,0 24-16,0 0 16,0-49-16,0 25 15,0-25-15,0 49 16,0-49-1,0 24-15,0-24 16,0 25 0,0-25-1,0 24 17,24 1-32,-24-25 15,0-1-15,0 1 16,0 25-1,0-25 32,25 24-47,0-24 16,-25 25-16,25 49 16,0-74-16,24 49 15,1 50-15,-25-99 16,-25 25-16,25-26 15,-1 26 1,1 0 0,0 24-16,-25-49 15,50 24-15,-26-24 16,-24 0-16,25 0 16,0 0-1,25-25 48,24 49-48,-24-49 1,-26 0 0,26 0-1,-25 0 1,0 0-1,-1 0-15,1 0 16,0 0 0,0 0-16,0 0 31,-1 0-31,1 0 31,0 0-31,25 0 16,24 0-16,1 0 15,-51 0-15,1 0 16,25-25-16,24 25 16,-49-49-16,0 49 47,0 0-47</inkml:trace>
  <inkml:trace contextRef="#ctx0" brushRef="#br0" timeOffset="60678.384">10765 15850 0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7-13T13:50:24.733"/>
    </inkml:context>
    <inkml:brush xml:id="br0">
      <inkml:brushProperty name="width" value="0.05292" units="cm"/>
      <inkml:brushProperty name="height" value="0.05292" units="cm"/>
      <inkml:brushProperty name="color" value="#00B0F0"/>
    </inkml:brush>
  </inkml:definitions>
  <inkml:trace contextRef="#ctx0" brushRef="#br0">5333 8359 0,'0'-25'47,"25"1"172,-25-26-203,0 25-1,0 0 16,0 1 48,-25 24-64,0 0-15,0 0 16,1 0-16,73 0 156,-24-25-125,-25 0-15,0-25 15,-25 50 16,0 0-31,1 0-1,24 50 17,0-25-32,0 0 15,0 24 1,0-24-1,49-25 32,-49-25 0,0 0-47,0 1 16,-49-1-1,24 25 1,0 0 0,0 0 15,25 25-15,25 49-1,0-49 1,24 0-1,-24-25-15,0 0 63,-25-75-63,-25 50 16,0 1-16,1 24 46</inkml:trace>
  <inkml:trace contextRef="#ctx0" brushRef="#br0" timeOffset="2824.03">5432 14709 0,'0'25'63,"25"-25"-63,0 0 16,99 25-16,-99-25 15,24 0-15,26 0 16,-26 0-16,51 0 15,24 25-15,-75-25 16,26 24-16,24-24 16,-50 25-16,-24-25 15,0 0-15,0 0 16,24 50-16,-24-50 16,25 0-1,-1 0 1,-24 0-1,-99 0 126,-100-25-141,75 25 16,-75-74-16,100 49 15,0 25-15,24-25 16,25 25-16,-25-25 62,75 0 95,0 25-142</inkml:trace>
  <inkml:trace contextRef="#ctx0" brushRef="#br0" timeOffset="3831.14">4787 13891 0,'50'0'15,"-25"0"1,74 24-16,-25-24 16,1 0-16,-50 25 15,24-25-15,1 0 16,-1 0-16,1 0 16,24 0-16,1 0 15,-1 0 1,-49 0 46,0 0 32,0 0-63,-224-49 94,125 49-125,-1 0 16,51 0 0,-26-25-16,25 25 15</inkml:trace>
  <inkml:trace contextRef="#ctx0" brushRef="#br0" timeOffset="30520.22">24135 8037 0,'-25'0'0,"0"0"32,-24-25-17,24 25 16,-25 0-15,26 0 0,-26 0-1,0 25 1,25-25-16,25 25 16,-49-1-1,49 1-15,0 0 16,-50 0-1,50 0-15,0-1 16,0 1 0,0 0-1,0 0-15,0 24 32,0-24-32,0 25 15,0-1-15,0-24 16,0 0-16,0 0 15,0 0 1,0-1-16,0 1 16,0 0-16,0 0 15,25-25 1,-25 49-16,25-24 16,0 25 15,-1-25-16,-24-1-15,25-24 16,-25 25 0,50 0-16,-25 0 15,0 0-15,49 24 16,-49-49 0,24 0-1,1 25-15,0 0 16,-1-25-16,26 0 15,-51 25-15,26-25 16,-25 0-16,24 0 16,-24 0-1,0 0-15,0 0 63,0 0-48,-25-25 1,49-25-16,-49 1 31,0-26-31,0 26 16,0-1-16,0 25 16,0-24-16,0-1 15,0 0-15,0-24 16,0 0-16,0 24 15,0 25 17,-25 0-17,-24-24 1,24 24 0,25 0-1,-50 0-15,50 1 16,-24-1-1,-26 0-15,25 0 16,-24 25 0,-1-49-1,0 24 1,26 0-16,-26 0 16,0 0-16,26 0 15,-26 25 1,25 0 93,0 0-109,-24 0 16</inkml:trace>
  <inkml:trace contextRef="#ctx0" brushRef="#br0" timeOffset="32912.42">5531 7937 0,'-24'0'16,"-1"-24"-1,0 24 1,-25 0-1,1 0 17,24 0-32,0 0 15,-24 49 1,49 1 0,0-25-1,-25 0 1,25-1-1,0 1 17,-25 0-32,0 0 15,25 0-15,-25-25 16,25 24 0,-24 1-16,24 0 31,0 25-16,0-26-15,0 1 16,0 25-16,-25-25 16,25-1-1,0 1 1,0 0 0,0 0-1,0 0 1,0 49-1,0-49 1,0 24-16,25-24 16,-25 0-1,24 0-15,-24 24 47,50-24-31,-50 0-1,25 0-15,24-25 16,1 49 0,-25-49-16,24 0 31,-24 0-15,25 0-1,-25-24 32,-25-1-47,24-25 16,-24-24-16,25 49 15,25-25-15,-50 26 16,25-1 0,-25 0-16,0-25 15,0 1 1,0 24-16,0-49 15,0 24-15,0 25 16,0 0-16,0-24 16,-25-1-1,0 25-15,25 1 16,-25 24 46,0 0-62</inkml:trace>
  <inkml:trace contextRef="#ctx0" brushRef="#br0" timeOffset="34088.35">6449 8037 0,'-74'0'0,"49"0"16,0 0-16,-49 0 16,-1 0-16,-24 0 15,50 0 1,24 0-16,0 0 16,0 25-16,0 24 15,-24 1 1,24-25-16,0 24 15,25-24 1,0 0-16,0 24 16,0 1-1,0-25 1,0 24-16,0-24 16,0 0-16,0 0 15,-25-25-15,25 49 16,0-24-16,0 0 31,0 0-31,0 24 16,25-49-1,-25 25 1,25-25 0,0 50 15,0-50-16,-1 0 1,1 0 0,0 0-1,0 0-15,24 0 16,-24 0 0,0 0-16,0 0 15,0 0-15,24 0 16,-24 0-1,0-25-15,-25 0 32,0 0-17,0 1-15,0-1 16,0-25-16,0-24 16,0 24-1,0 25 1,0-24-1,0 24 1,0-25-16,0 26 16,0-26-1</inkml:trace>
  <inkml:trace contextRef="#ctx0" brushRef="#br0" timeOffset="44703.99">4068 5507 0,'174'0'78,"-50"0"-78,-25 0 16,25 0-16,-50 0 15,1 0-15,-51 0 16,51 0-16,-25 0 15,24 0-15,25 0 16,0 0-16,-24 0 16,-1 0-1,1 0-15,-26 0 16,-24 0-16,0 0 16,49 0 30,-49 0-30,49-25-16,-49 25 16,-99 0 77,24 0-93,-49 0 16,0 0-16,-75 0 16,25 0-16,50 0 15,25 0-15,-26 0 16,51 0-16,-50 0 16,74 0-16,124 0 109,100 0-93,-125 0-16,25 0 15,-49 0-15,-1 0 16,-24 49-1</inkml:trace>
  <inkml:trace contextRef="#ctx0" brushRef="#br0" timeOffset="47088.51">8210 7764 0,'0'49'62,"0"-24"-62,0 0 16,0 0-16,0 0 16,0 24-1,0-24 1,0 25 15,0-25 16,0 24-31,0-24-16,0 25 15,0-26 17,0-48 139,0-26-155,0 25 0,0 0-1,0-24-15,0-1 16,0 25 0,0-24-1,0 24 1,0-25 31</inkml:trace>
  <inkml:trace contextRef="#ctx0" brushRef="#br0" timeOffset="50759.86">12477 7764 0,'-50'49'62,"50"1"-62,0-25 16,0 0-16,0-1 16,0 26-1,0-25-15,0 0 16,0 0-16,0-1 16,0 1-16,0 0 15,0 0 48,0 0-63,0-1 15,0-48 142,0-1-157,0-25 15,0 1-15,0 24 16,0-25-1,0 0-15,0 1 16,0-1 0,0 1-1,0 24-15,-25-25 16,25 25 0,0 1-16</inkml:trace>
  <inkml:trace contextRef="#ctx0" brushRef="#br0" timeOffset="53176">10815 5432 0,'0'-25'47,"49"50"-31,-24-25-16,50 0 15,-1 99-15,0-99 16,-49 50-16,50 0 16,24 24-16,0 0 15,50 26-15,0-26 16,-50-49-1,-25 0-15,50 74 16,0-25-16,-24-49 16,-1 50-16,-25-26 15,50 1-15,-99-25 16,74-1-16,25 51 16,0-50-16,-49-1 15,24 26-15,25 0 16,-25 24-16,1-74 15,-26 50-15,25-1 16,25-24-16,25 50 16,74-26-16,25 50 15,-49-74-15,49 25 16,-50 24-16,1-24 16,-125-50-16,50 74 15,-99-49-15,25-25 16,-1 50-16,1-26 15,-25 1-15,24 25 16,26-50-16,-51 0 16,1 25-16,25-25 15,-25 0-15,-1 24 16,1-24-16,0 0 16,25 50-16,-1-50 15,26 0 1,-1 25-16,-24-25 15,49 49-15,-74-49 16,-1 0-16,1 25 16,-25 0 77,149 49-77,-124-49-16,49 25 16,-49-25-16,0-25 15,-25 24 1,25 1 0,0 0 124,-25 0-124,24 0 15</inkml:trace>
  <inkml:trace contextRef="#ctx0" brushRef="#br0" timeOffset="54407.94">16867 8086 0,'0'25'94,"0"0"-78,0 25-16,25-50 15,-25 24-15,0 1 47,0-50 125,0 1-156,0-1-16,0-25 15,0 25 1,0 1-16,0-1 16,0 50 124,0-1-124,0 1-16,0 25 15,0-1-15,0-24 32,0 0-32</inkml:trace>
  <inkml:trace contextRef="#ctx0" brushRef="#br0" timeOffset="56951.97">13692 5308 0,'-25'0'31,"-24"0"-15,49 25 0,0 25-16,0-26 15,0 26-15,0 0 16,0-26-16,0 1 15,0 0-15,0 0 16,0 0 93,0-1-93,49 26-16,1-50 16,24 0-1,1 25-15,-1-25 16,-49 0 0,0 0-16,24 0 15,26 0-15,-26 0 16,26 0-16,-50 0 15,-1 0 1,1 0-16,25 0 47,24 0-47,-49 0 16,50 0-16,-51 0 31,26-25 31,-25 25-46,0-50 109,24 26-109,-49-1-1,0 0 1,0 0-1,0 0-15,0 1 16,0-1 0,0 0 46,0 0-31,0 0 63,0 1-63,0-1 63</inkml:trace>
  <inkml:trace contextRef="#ctx0" brushRef="#br0" timeOffset="58983.6">13841 5705 0,'-99'0'31,"74"0"-16,0 50-15,-49-26 16,49 1-16,-49 25 16,24-50-16,25 50 15,-24-50-15,-26 49 16,26-24-16,-26 0 16,25 24-16,-24 1 15,-50 24-15,50-24 16,-50-25-16,49 49 15,26-49-15,24 25 16,-25-26-16,1 26 16,24-25-1,0-25-15,0 25 16,-24-1-16,24 1 16,-25-25-1,25 25-15,-49 0 16,24 0-16,25-1 15,-24 1-15,-26 25 16,-24-25-16,-25 49 16,25-49-16,25 0 15,-1 49-15,26-74 16,-1 25-16,25 0 16,-24 0-16,24-1 15,-25-24 1,1 25-1,24 0-15,0 0 16,-50 49-16,51-74 16,-1 50-16,-50-1 15,75-24-15,-49-25 16,-1 50-16,1-1 62,-26 1-46,26 0 0,24-26-16,0 1 15,0-25-15,-24 25 16,49 0-16,-25-25 31,-25 25-15,25-1-16,1 1 15,-1-25-15,0 0 16,25 25-16,-25 0 16,-24 0-16,-1-1 15,25 1 1,-24 25-16,24-50 16,-25 49-16,-24-24 15,74 0 1,-25-25-1,0 0 1,25 25-16,-25 0 16,-24 0-1,24-1 1,0-24 0</inkml:trace>
  <inkml:trace contextRef="#ctx0" brushRef="#br0" timeOffset="62223.97">14213 5705 0,'-25'50'15,"25"24"32,0-24-31,0-25-1,0 24 1,0-24 0,0 25 15,0-26 141,50-24-172,-1 0 15,-24 0-15,25 0 16,-25 0-16,0 0 16,24 0-16,-24 0 15,25 0-15,24 0 16,-49 0-16,49 0 16,25 0-16,-49 0 15,0 0-15,-26 0 16,1 0-1,0 0-15,25 0 32,-26 0-17,51 0-15,-50 0 16,24 0-16,-24 0 16,25 0-1,-26 0-15,26 0 16,0 0-16,24 0 15,-49 0-15,74 0 16,-24 0-16,-26 0 16,-24 0-16,49 0 15,1 0-15,-26 0 16,26 0-16,-50 0 16,49 0-16,0 0 15,-49 0-15,50 0 16,-26 0-16,51 0 15,-51 0-15,26 0 16,-26 0-16,1 0 16,-1 0-16,26 0 15,-26 0-15,51 0 16,-26 0-16,25 0 16,0 25-1,1-25-15,24 0 16,-25 0-16,0 0 15,-74 0-15,25 0 16,-26 0 0,26 0-1,0 0-15,-1 0 16,-24 0-16,49 0 16,1 0-16,24 0 15,0 0-15,0 0 16,1 0-16,49 0 15,-75 0-15,25 0 16,0 0-16,-24 0 16,-50 0-16,49 0 15,0 0-15,-24 0 16,24 0-16,1 0 16,24 0-16,0 0 15,-24 0-15,-26 0 16,1 0-16,0 0 15,49 0-15,0 0 16,25-25-16,-25 25 16,75 0-1,-50 0-15,49 0 16,26 0-16,-75 0 16,-25 0-16,0 0 15,25 0-15,-49 0 16,-26-24-16,1 24 15,24 0-15,26 0 16,-26 0-16,-24 0 16,-1 0-16,26 0 15,24 0-15,0 0 16,0 0-16,50 0 16,0 0-16,25 0 15,-25 0-15,-25 0 16,0 0-16,0 0 15,-50 0-15,0 0 16,1-25-16,-50 25 16,24 0-16,1-25 15,24 25-15,1 0 16,-1 0-16,-49 0 16,49 0-16,-49 0 15,50 0-15,-51 0 16,51 0-16,24 0 15,-25-25 1,50 0-16,-24 25 16,48-24-16,-24-1 15,-49 25-15,-1 0 16,-24-50-16,24 50 62,50 0-46,-49 0-16,-26 0 16,-24 0-16,0 0 15,25 0 48,74 0-63,-50 0 15,0 0-15,-49 0 16,0 0 31,25 0-31,-26 0-1,1 0-15,0 0 16,49-25 15,-49 25-31,25 0 16,49 0-16,50-49 15,-99 24-15,-26 25 16,1 0-16,-25-25 94,0 0-79,25-24 1,-25 24 0,0 0-1,0 0 16</inkml:trace>
  <inkml:trace contextRef="#ctx0" brushRef="#br0" timeOffset="63400.21">25474 5407 0,'0'-24'31,"25"24"-15,0 49-1,-25 1 1,0-25-16,25 24 15,-25 1 1,0-25 0,49-25 93,1 0-109,0 0 16,24 0-16,25 0 15,-49 0-15,0 0 16,24 0-16,-24 0 16,-26 0-1,1 0-15,50 0 16,-1 0-16,25 0 15,0 0-15,1 0 16,-26 0-16,-24 0 16,-1 0-16,-24 0 15,0 0-15,0 0 47,49 0-31,0 0-16,1 0 15,-1 0-15,-49 0 16,25 0-16,-25 0 16,-1 0 93,-24-25-93,0 0-16,0 0 15,0-49-15,0-1 16,0 26 0,-24-1-16,-1 25 140</inkml:trace>
  <inkml:trace contextRef="#ctx0" brushRef="#br0" timeOffset="66089.28">9550 7863 0,'0'-25'16,"0"0"78,0 1-79,0-1 48,49 25-32,-24 0-31,0 0 16,25 0-16,-26 25 15,1-1 1,0 1 31,0-25-47,-25 25 31,0 0-15,0 0-1,0-1 32,0 1-47,0 0 16,0 0-1,-25 0 1,25 0-16,-25-25 47,0 0-32,25 24 1,-24-24-16,-26 0 16,25 25-1,25 0-15,-49-25 16,49 25-16,-25-25 47,25 25-32,-25-25-15,0 24 16,124 1 140,-49-25-156,-25 0 32,0 0 30,-1 0-31,26 0-15,0 0-16,-1 0 16,-24 0-16,25 0 15,-26 0-15,1 0 219</inkml:trace>
  <inkml:trace contextRef="#ctx0" brushRef="#br0" timeOffset="68416.12">19149 8136 0,'50'0'62,"49"0"-46</inkml:trace>
  <inkml:trace contextRef="#ctx0" brushRef="#br0" timeOffset="68584.35">19769 8136 0,'75'0'0,"-26"25"15,1-25-15,-25 0 16,49 0-16,-24 25 16,-1-1-16,-24-24 15,0 0-15,49 0 16</inkml:trace>
  <inkml:trace contextRef="#ctx0" brushRef="#br0" timeOffset="68743.92">20613 8210 0,'74'0'16,"-24"0"-16,24 0 0,25 0 15,-24 0-15,24 0 16,-25 0-16,26 0 16,-76 0-1,51 0-15</inkml:trace>
  <inkml:trace contextRef="#ctx0" brushRef="#br0" timeOffset="68886.73">21530 8210 0,'0'0'0,"25"0"0,25 0 15,24 0-15,1 0 16,-26 0-16,26 0 16,-1 0-16,-49 0 15,0 0-15,0 0 16,-1 0-16</inkml:trace>
  <inkml:trace contextRef="#ctx0" brushRef="#br0" timeOffset="69024.23">22324 8210 0,'75'0'16,"24"0"-16,-50 0 0,-24 0 16,0 0-16,25 0 15,-26 0-15,26 0 16,-25 0-16,-25-24 15</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7-13T13:52:38.636"/>
    </inkml:context>
    <inkml:brush xml:id="br0">
      <inkml:brushProperty name="width" value="0.05292" units="cm"/>
      <inkml:brushProperty name="height" value="0.05292" units="cm"/>
      <inkml:brushProperty name="color" value="#00B0F0"/>
    </inkml:brush>
    <inkml:brush xml:id="br1">
      <inkml:brushProperty name="width" value="0.05292" units="cm"/>
      <inkml:brushProperty name="height" value="0.05292" units="cm"/>
      <inkml:brushProperty name="color" value="#FF0000"/>
    </inkml:brush>
  </inkml:definitions>
  <inkml:trace contextRef="#ctx0" brushRef="#br0">1091 2580 0,'-24'0'47,"24"173"-31,-25-98-16,25 98 15,-25-24-15,0 25 16,0-25-16,25-25 15,-49 0-15,49-25 16,-25-49-16,25-26 16,0 26 62,0 0-63,0-1-15,0 1 16,0-25 0,174-25 93,-75 0-93,-50 0-16,26 0 15,-26 0-15,26 0 16,-1 24-16,50-24 16,50 0-16,-75 0 15,-49 0-15,49 0 16,0 0-16,-74 0 15,49 0-15,26 0 16,-26 0-16,0 0 16,26 0-16,24-24 15,-25 24-15,25 0 16,-50 0-16,1 0 16,-50 0 46,198 0-62,0 0 16,50 0-16,-50 0 15,-49 0-15,-75 0 16,-25 0-16,-24 0 109,0-50-93,-26 0-16,-24 1 16,0 24-1,0-25 1,0 26-1,0-51-15,0 50 16,0-49-16,0-25 16,0-1-16,0 26 15,0-25-15,0 49 16,0-74-16,0 75 16,0-26-16,0 26 15,0-26-15,0 50 16,-49 1 124,-125-1-124,100 0-16,-50 0 16,0 0-16,0 1 15,25 24-15,49 0 16,0 0-16,25-25 16,-24 25-16,24-25 15,-74 25 32,-273 25-31,124 0-16,49 24 15,1-24-15,49 0 16,75-25-16,49 0 16,0 0-16,-25 0 15,-24 0-15,-25 0 16,0 0-16,-1 0 15,76 0-15,-26 25 16,0-25 0,50 24-16,-25-24 15,-49 0-15,24 0 16,1 0 0,24 0-1,-25 0 1,26 0 93,-51 0-93,1 0-16,49 0 15,0 0-15,25-24 250</inkml:trace>
  <inkml:trace contextRef="#ctx0" brushRef="#br0" timeOffset="2544.31">4589 3101 0,'0'-50'15,"0"-49"110,25 49-109,123-24-16,101-1 16,23 1-16,-48 49 15,24-49-15,0-1 16,-99 75-16,-25-25 16,-50 25-16,25 0 62,25 0-46,50 25-16,-50 0 15,50 49-15,24-24 16,-124-25-16,1 0 16,24 24-16,-25-24 15,-49 25-15,25-50 16,-1 74-16,-24-74 15,25 50-15,-50-25 16,49 24-16,-24-24 16,0 25-16,0-1 15,0 1 1,-1-1-16,1 51 16,0-76-16,0 26 15,-25 49-15,0-49 16,0-25-16,0 24 15,25 1-15,-25 0 16,0-26-16,0 26 16,0 0-16,0 24 15,0 0 1,0-24-16,0 24 16,0 1-16,0-26 15,0-24 1,0 0 31,0 25-32,0-26-15,0 51 16,0-26-16,0 1 16,0 24-16,0-49 15,0 50-15,0-26 16,0-24-1,0 0 32,0 0 47,0 0-63</inkml:trace>
  <inkml:trace contextRef="#ctx0" brushRef="#br0" timeOffset="3615.85">7615 4390 0,'0'25'47,"0"50"-31,25-51-16,0 26 16,-1 0-16,-24-26 15,25 26-15,-25-25 16,25 24-16,0 26 15,0-50-15,-1 24 16,1 1-16,0-25 16,-25 0-1,0-1 1,25 1 0,0 0 155,-1-25-155,1-25 15,25 0-15,-25-24-16,0 24 16,-25-25-16,49 1 15,-49 24-15,50-50 16,-1 1-16,1 24 15,-25-24-15,0 49 16,24-49-16,-49 49 16,0 0-16,25 25 15</inkml:trace>
  <inkml:trace contextRef="#ctx0" brushRef="#br0" timeOffset="8360.16">7615 1935 0,'-25'-25'16,"25"50"15,0 74-31,0 50 16,0-50-16,0-25 15,0-24-15,0 0 16,0-26 0,25-24 140,99 0-140,50 0-16,-75 0 15,0 0-15,-24 0 16,-1 0-16,-49 0 15,24 0 1,51 0-16,24 0 16,0-24-16,74-1 15,-24 0-15,49 0 16,-99 25-16,50-49 16,-75 49-16,-25 0 15,-24 0-15,49 0 16,-49 0-16,-1 0 15,1 0-15,24 0 16,26 0-16,-1 0 16,0 0-16,99 0 15,-49 0-15,0 0 16,25 0-16,-125 0 16,26 0-16,-1 0 15,-49 0-15,49 0 16,1 0-16,24 0 15,-49 0-15,49 0 16,99 0-16,-99 0 16,-24 0-1,-26 0-15,1 0 16,-25 0-16,49 0 16,1 0-16,-1 0 15,50 0-15,0 0 16,-25 0-16,50 0 15,-50 0 1,25 0-16,-49 0 0,-50 0 16,0 0-16,-1 0 15,1 0-15,25 0 16,-25 0-16,49 0 16,0 0-16,26 0 15,-26 0-15,-24 0 16,-1 0-16,26 0 15,24 0-15,-50 0 16,26 0-16,24 24 16,25-24-16,0 0 15,-74 0-15,-25 0 16,24 0 46,-24 0-46,25 0 0,-1 0-16,1 0 15,-25 0-15,24 0 16,26 0-16,-26 0 16,1 0-16,-25 0 15,74 50-15,-25-50 16,-49 25-16,49-25 15,-49 0-15,25 0 16,0 0-16,-26 0 16,1 0-16,0-25 15,25 0-15,-26-24 16,-24 24 0,0 0-16,0 0 15,25 0 1,-25 1-1,0-1 17,0-74-17,0 24-15,0 26 16,0-1-16,0 0 16,-25 26-1,25-1-15,0 0 16,-24 25-1,24 25 79,0 0-78</inkml:trace>
  <inkml:trace contextRef="#ctx0" brushRef="#br0" timeOffset="9503.23">9798 2902 0,'0'-25'15,"0"75"32,0 0-47,0-26 16,0 1-16,0 25 15,0-1-15,0-24 16,25 25-16,-1-1 16,26-49-16,24 25 15,-49-25 1,0 0 0,25 50-1,-1-25 1,26-1-16,-1 1 15,-49 0-15,25 0 16,-26 0-16,-148 24 125,75-49-125,-26 0 16,1 0-16,49 0 15,-25 0-15,26 0 16,24-25 0,-25-24-1,0-1-15,25 25 16</inkml:trace>
  <inkml:trace contextRef="#ctx0" brushRef="#br0" timeOffset="9968.64">9847 2828 0,'0'-25'15,"25"25"1,0 0-16,25 0 16,24 0-16,1 0 15,49 0-15,-25 0 16,-50 0-1,26 0-15,-26 0 16,1 0-16,-25 0 16</inkml:trace>
  <inkml:trace contextRef="#ctx0" brushRef="#br0" timeOffset="10407.58">10641 3373 0,'25'0'16,"0"25"-16,-25 0 16,0 0-1,0 24-15,0 1 16,0 0-16,0-1 16,0-24-16,-50 25 15,50-1-15,-49-24 16,49 0-16,-50 0 15,25-25 1,0 0 0,1 0-16</inkml:trace>
  <inkml:trace contextRef="#ctx0" brushRef="#br0" timeOffset="11127.53">11336 2927 0,'-50'0'0,"50"-25"15,-25 25-15,-24 0 16,-1 0-1,25 0-15,0 0 16,-24 99 0,49-24-16,0 24 15,0-49-15,0-1 16,0 26-16,0-1 16,0-24-16,0-1 15,49-24-15,-24 0 16,25 0-1,0-1-15,-26-24 16,26 0-16,-25 0 16,0 0-16,-1-24 15,26-26-15,0 0 16,-26 1-16,1-26 16,25 1-16,-50 24 15,0-24-15,0 24 16,0 1-16,0-26 15,0 51-15,0-51 16,0 50-16,-25 1 16,-25-26-16,1 50 15,-50-25-15,24 25 16,26 0-16,-26 0 16,50 25 15,25 49-31,0-24 15</inkml:trace>
  <inkml:trace contextRef="#ctx0" brushRef="#br0" timeOffset="11855.75">12179 2828 0,'0'0'0,"-25"0"16,-49-25 0,24 25-1,1 25-15,24 0 16,-25 49-16,50 0 15,0-24-15,0 24 16,-25-24-16,25-25 16,0 24-16,0 1 15,0 0 1,0-26-16,0 1 16,0 25-16,25-25 15,50-25 1,-51 0-1,51 49-15,-26-49 16,26 0 0,-25 0-16,-26 0 15,51-25-15,-26-49 16,-24 49-16,-25-24 16,0 24-16,0-50 15,0 1-15,0 49 16,0-49-16,-49-50 15,-1 74-15,-24 1 16,24-51-16,-99 76 16,50-1-16,24 25 15,1 0-15,49 0 16,25 25 31</inkml:trace>
  <inkml:trace contextRef="#ctx0" brushRef="#br0" timeOffset="12519.81">12973 2803 0,'0'0'0,"-25"0"0,0 0 16,-49 0 0,49 25-16,25 0 15,-25 24-15,-24 26 16,49-51 0,-25 51-16,25-50 15,0 24-15,0 26 16,0-26-16,0 26 15,0-51-15,0 26 16,25 0-16,-25-26 16,24-24-16,26 25 15,-25-25-15,24 0 16,1 0-16,24 0 16,1 0-16,-26 0 15,26-25-15,-1-74 16,-24 74-16,-50 1 15,50-100-15,-50 74 16,-25-49-16,-50 24 16,26-24-16,-1 74 15,25 1-15,-24-1 16,24 25 0,-25 0 15,50 25-16,0 24-15,0 1 16</inkml:trace>
  <inkml:trace contextRef="#ctx0" brushRef="#br0" timeOffset="14168.55">13419 3324 0,'25'-50'31,"124"1"-15,0 24-16,49 0 15,1-25-15,98 50 16,-73-24-16,123-1 16,-124-50-16,25 26 15,25-50-15,0 49 16,-50-49-16,25 49 15,-49-24-15,24 24 16,0-24-16,25 49 16,-25 0-16,-49 0 15,24-24-15,50 24 16,-49 0-16,74 0 16,24 25-16,-73 0 15,-1 0-15,75 0 16,24 0-16,-24 0 15,-50 0-15,-50 50 16,50-25 0,0 24-16,25 26 0,0-51 15,25 26 1,-50 0-16,49-1 16,-148-49-16,50 50 15,-75 0-15,74 49 16,-49-74-1,0 74-15,99 0 0,25 0 16,-50-24-16,25-26 16,0 75-16,-74-99 15,-1 0-15,1 49 16,-25-24-16,49 49 16,25-24-16,1-26 15,98 75-15,-99-74 16,25 49-16,-74-25 15,-124-49-15,-1 0 16,1 25-16,-25-26 16,-1 1-16,76 25 15,-1-1-15,-25-24 16,25 25-16,25-25 16,-49 24-16,-50-49 15,24 0 1,-24 0-16,50 25 15,24-25 1,-50 50-16,1-26 16,49 26-16,-49-50 15,-1 50-15,1-1 16,0 1-16,-26-25 16,-24 0-1,25-1-15,0-24 16,74 75-16,0-50 15,1 49-15,-26-24 16,-24-50-16,-1 49 16,-24-49-16,-25 25 62,25 0-46</inkml:trace>
  <inkml:trace contextRef="#ctx0" brushRef="#br0" timeOffset="14928.16">28823 4638 0,'74'25'78,"-24"50"-78,24-1 16,51 50-16,-76-74 15,1-1-15,-25 1 16,24 24-16,-24-49 15,-25 0-15,25 0 32,0-25-17,-75 49 126,0-49-125,-49 25-16,25-25 15,-50 0-15,0 0 16,0 50-16,24-50 15,51 25-15,-1-1 16</inkml:trace>
  <inkml:trace contextRef="#ctx0" brushRef="#br0" timeOffset="34912.11">28079 1091 0,'0'-24'16,"0"98"15,149 75-15,-50-25-16,-25-25 16,26 25-16,24 0 15,-50-25-15,0-49 16,-49 0-16,50 49 15,-51-50-15,1-24 16,-25 0 0</inkml:trace>
  <inkml:trace contextRef="#ctx0" brushRef="#br0" timeOffset="35447.87">29195 1116 0,'-99'248'62,"24"-74"-46,1 0-16,24-1 15,26-24-15,-1 49 16,25-24-16,-25-50 16,-25 0-16,50-25 15,0 1-15,0-26 16,0-24-16,-24-1 16,-1-24-1,0-25 79</inkml:trace>
  <inkml:trace contextRef="#ctx0" brushRef="#br0" timeOffset="36280.08">29146 2257 0,'24'-25'94,"26"-24"-78,0-1-1,-26 1-15,26 24 16,-50 0-1,25 0-15,-25 0 16,0 1 0,0-1-16,0 0 15,0 0 1,-25-24 0,0 49-16,0 0 31,1 0-31,-1 0 15,0 24 1,25 1-16,0 0 16,0 25-16,0-26 15,0 26 1,0 0-16,0-26 16,0 1-16,0 50 15,0-51-15,50 100 16,-26-74-16,-24-25 15,25 0-15,25-1 16,-50 1-16,25-25 16,-1 0-16,26 25 15,-25-25-15,49 0 16,-49 0 0,25 0-1,-26 0 1,-24-25 31</inkml:trace>
  <inkml:trace contextRef="#ctx0" brushRef="#br0" timeOffset="37023.45">30113 1637 0,'-25'0'16,"-25"0"0,1 0-1,49 25 1,-50 25-16,25-26 16,1 26-1,24-25 1,0 24-1,0-24-15,24 25 16,-24-25-16,25-1 16,0 1-16,0 25 15,24-50 1,1 0-16,-25 25 16,24-25-1,-49 24-15,25-24 16,-25 25 15,0 50 32,0-51-63,0 26 15,0-25-15,0 0 16,-25 24-16,1-24 31,-26 25-31,25-26 47,0-24-47,1 0 16,-1 0-16,0 0 15,0 0-15,0 0 47,1 0-47</inkml:trace>
  <inkml:trace contextRef="#ctx0" brushRef="#br0" timeOffset="38400">28674 2902 0,'0'25'16,"25"-25"-1,99 0 1,99 25-16,25-25 15,0 0-15,-99-75 16,74 26-16,-24-1 16,-125 1-1,-49 24-15,-75 25 110,-173 0-95,50 0-15,-26 0 16,1 49-16,24-24 16,-74 0-16,50 25 15,24-1-15,124-49 16,1 0-16,123 0 125,174 0-125,-74 0 15,148 0 1,-222 0-16,-1 0 16,-25 0-16,-24 0 15,-50-25 48,-99 25-48,-25 0 1,-75 0-16,50 0 16,-124 0-16,174 0 15,-74 0-15,123 0 16,25 0-16,0 0 47,100 25-32,98-25-15,51 0 16,-1 0-16,50 0 16,-149 0-16,25 0 15,24-25-15,-123 25 16,-25 0-16,24-24 16</inkml:trace>
  <inkml:trace contextRef="#ctx0" brushRef="#br0" timeOffset="53463.99">397 12626 0,'25'0'15,"-1"0"-15,51 0 16,49 0-16,-25 24 16,-24 51-16,24-75 15,25 25-15,-25-25 16,-25 0-1,50 24-15,75-24 16,24 0-16,50 0 16,-50 0-16,25 0 15,-124 0 1,25 50-16,-50-25 16,25 0-16,-74-25 15,-25 24-15,49 1 16,1 0-16,73-25 15,51 0-15,-25 0 16,24 0-16,-49 0 16,49 0-16,-24 25 15,-75-25-15,25 25 16,-25 24-16,50-49 16,-74 0-16,24 0 15,-25 0-15,25 0 16,1 0-16,-1 0 15,0 0-15,25-25 16,-25 25-16,25-24 16,-49 24-16,24 0 15,-25 0-15,-24 0 16,0 0-16,-1 0 16,1 0-16,-1 0 15,1-50-15,0 50 16,-26 0-16,1-25 15,-322 75 95,-75-1-110,-1 26 15,-172-50-15,49-1 16,148-24-16,26 0 16,24 0-16,100 0 15,-25 0-15,123 0 16,26 0-16,0 0 16,-1-24-16,1 24 15,-26 0-15,-48-25 16,24 25-16,-50 0 15,75 0-15,-100 0 16,26 0-16,73 0 16,-48-25-16,73 25 15,-24-25-15,-25 25 16,25-25-16,24 25 16,51-24-16,123 24 156,-25 0-141,25 0-15,-24 0 16,-1 0-16,-49 0 16</inkml:trace>
  <inkml:trace contextRef="#ctx0" brushRef="#br0" timeOffset="54944.17">9178 10716 0,'0'49'16,"0"-24"-1,0 49-15,25 1 16,-1-1-16,-24 1 15,25-26-15,-25 1 16,0 24-16,0-24 16,0 0-16,0-26 15,0 26-15,0 24 16,25-49 0,0 25-16,-25-25 15,0-1-15,49 26 16,-24 24-16,0-24 15,0-25-15,24 49 16,1 1-16,-25-1 16,24-49-16,-49 24 15,50-24-15,-25 25 16,24-25-16,-24-25 16,50 25-1,-51-25 1,-24 24-1</inkml:trace>
  <inkml:trace contextRef="#ctx0" brushRef="#br0" timeOffset="55888.15">9525 10889 0,'0'75'47,"0"24"-31,0-25-16,0 26 15,0-26-15,0-49 16,0 24-16,0 1 15,25 24 1,-25-49 0,0 0-16,25 49 15,24-24 1,-49 0 0,25-26-16,-25 1 15,25 25-15,0-25 16,-1 24-1,1-24 17,0 0-17,0-25 1,24 25 0,-24 24-16,0-49 15,0 0-15,0 0 16,-1 0-1,26 0 1,-50 25-16,25 0 16</inkml:trace>
  <inkml:trace contextRef="#ctx0" brushRef="#br0" timeOffset="56744.3">10021 11658 0,'0'75'94,"75"-26"-94,-51-24 15,26 25-15,-25-1 16,24 1-16,-49-1 16,25-24-1,0 0 1,0 0-16,-25 0 16,49 24-16,-24-24 15,0 25-15,0-25 16,0 24-16,-1-49 15,-24 25 1,0 0 78,-124 24-79,-24-24-15,24 25 16,-125-1-16,101-49 16,48 50-16,1-25 15,25-25 1,74 25-16,-50-25 16,1 49-16,-1-24 15</inkml:trace>
  <inkml:trace contextRef="#ctx0" brushRef="#br0" timeOffset="60319.71">11733 11137 0,'-25'25'47,"0"-25"-31,-25 0-16,26 0 15,-26 0 1,25 0-1,0 0 1,1 0-16,24-25 16,-25 0-1,25 1 63,0-1-78,0-25 0,0 25 16,0-24 0,25-1-16,-25 25 15,24 1 1,1-1 31,0 25-32,25 0 1,-26 0-16,1 0 16,0 49-16,0-24 15,0 50 1,-1-26-16,-24-24 16,50 25-16,-50 24 15,0 1-15,0-51 16,0 26-16,0-25 15,0 0 1,0-1-16,0 1 16,0 0 15,-25-25-31,-24 25 31,24-25-15,-25 0-16,25 0 15,-49 0-15,49 0 16,0 0 0,1 0 15,24 25-31</inkml:trace>
  <inkml:trace contextRef="#ctx0" brushRef="#br0" timeOffset="61407.3">14039 10616 0,'0'25'0,"0"50"16,0-1-16,0 0 15,0-24 1,0 0-16,0-1 16,0 26-16,-49-1 15,49-49-15,0 25 16,0-75 125,0-25-126,0 0-15,0 26 16,0-26-16,25 25 15,-1-24-15,1 49 16,0-25-16,0 25 16,0 0-1,-1 0 17,26 49-17,-50-24 1,25 25-16,-25-1 15,25 1-15,-25-25 16,0 25-16,0-26 16,0 1-16,0 0 15,0 25-15,0-26 32,24 1 30,26-25-46</inkml:trace>
  <inkml:trace contextRef="#ctx0" brushRef="#br0" timeOffset="62775.92">16669 10616 0,'0'124'47,"0"-49"-32,0-26-15,0-24 16,0 50-16,0-1 16,0 0-16,25-24 15,-25-25-15,0 0 16,24 0 125,1-25-126,-25-50 1,0 25-16,0-25 15,0 26-15,25-51 16,-25 50 0,50 1 77,-26 24-77,26 0 0,0 49-16,-1 1 31,-49-25-15,0 24-1,25-24 1,-25 0-1,25 25 1,24-26 125</inkml:trace>
  <inkml:trace contextRef="#ctx0" brushRef="#br0" timeOffset="65975.95">19546 11658 0,'-25'0'0,"-24"-25"15,-51 1 1,51 24-16,24 0 16,0 0-16,0 0 15,1 0-15,-1 0 16,25 24-1,0 1-15,0 0 16,0 25 0,0-26-1,0 26-15,0-25 16,0 49-16,0-49 16,0 25-16,25-26 15,-1 26-15,1-50 16,0 25-1,0 0-15,24-25 0,26 0 16,24 0-16,-49 0 16,24 0-16,-49 0 15,25 0-15,-26 0 16,-24-75 15,0 26-15,25-26-16,-25 1 15,0-1-15,0 26 16,0-26-16,0 1 16,0 49-16,0-49 15,-25 49 1,1 25 31,-51 0-32,26 0 1,-1 0-16,0 25 16,25 0-16,1-1 15,24 1 1,0 25 0,0-25-1,0-1-15</inkml:trace>
  <inkml:trace contextRef="#ctx0" brushRef="#br0" timeOffset="71176.69">10740 12005 0,'0'-24'32,"25"24"-17,0 49 1,-25 26-16,25-26 15,24 1-15,-49 24 16,25-49-16,0 0 16,25 25-16,-26-26 15,1 1 17,0-25 77,-25-49-109,0-1 16,0 25-1,0 0-15,0-24 16,0 24-16,0-25 15,0 1-15,0-1 16,0 25 0,0 0-16,25 75 140,0 0-140</inkml:trace>
  <inkml:trace contextRef="#ctx0" brushRef="#br0" timeOffset="72152.22">10567 13667 0,'49'0'47,"-24"25"-47,0 25 15,49 49 1,26-49-16,-100-26 15,24 1-15,1 0 16,0-25-16,-25 25 16,0 0-1,25-25 1,0 0 78,-1 0-79,26 0 1,-25-25 0,-25-50-1,0 51-15,0-1 16,0 0-16,0 0 15,0-24-15,0 24 16,0 0-16,0-25 16</inkml:trace>
  <inkml:trace contextRef="#ctx0" brushRef="#br0" timeOffset="73072.28">10567 14684 0,'25'0'15,"24"50"-15,-24-25 16,25 0 0,-26 24-16,1-49 15,-25 25-15,50 0 16,-50 0 0,25 24-16,-25-24 46,49 0 1,-49 0-47,25-25 16,-25 24 31,25-24-32,24 0 17,-24-24-17,-25-26 1,25 25-16,0-24 16,0-1-16,-25 25 15,49 0-15,-49 1 16,25 24-1</inkml:trace>
  <inkml:trace contextRef="#ctx0" brushRef="#br0" timeOffset="74903.92">13246 16470 0,'0'25'31,"0"0"-31,0 0 16,0 24 0,25 1-16,-25 0 15,24-26 1,-24 1-16,0 0 16,25 0-1,0 0 32,0-25 0,24 0-31,-24 0-16,25 0 15,-1 0-15,-24 0 16,50 49-16,-51-49 15,1 0-15,25 0 16,-1 0-16,26 0 16,24 0-16,50 0 15,-50 0-15,75 25 16,-75 0-16,25-25 16,0 25-16,-25-25 15,-24 24-15,24-24 16,-25 25-16,1-25 15,-26 0-15,1 0 16,-1 0-16,-24 0 16,50 0-16,-26 0 15,26 0-15,-26 0 16,26 25-16,-50-25 16,49 0-16,0 25 15,-24 0 1,0-25-16,24 0 15,25 0-15,25 0 16,0 0-16,-49 0 16,-26 0-16,26 0 15,-26 0-15,-24 0 16,0 0-16,0 0 16,24 0-16,-24 0 15,25 0 1,-25 0-16,-1 0 15,1 0-15,50 0 16,-51 0 0,1 0-16,0 0 47,25 0-32,-26 0-15,1 0 31,0-25-15,0 0-16,0 0 16,24-24-1,-24 24 1,-25-25 0,0 25-16,0-24 15,0 24 1,0 0-16,25-24 15,-25-1-15,0 0 16,0 1 0,0 24-16,0 0 15,0 0 1</inkml:trace>
  <inkml:trace contextRef="#ctx0" brushRef="#br1" timeOffset="95166.81">19670 13767 0,'25'0'31,"49"-50"-31,1 0 16,-26-24-16,1 24 15,49-24-15,-24 49 16,73-74-16,-24 0 15,0 49-15,-24-24 16,-76 74 0,1-25-16,0 25 15,0-25 1,25 25-16,-1 0 16,26-25-16,24-24 15,-25 49-15,-49-25 16,49-25-16,-49 50 15,-25-25 1</inkml:trace>
  <inkml:trace contextRef="#ctx0" brushRef="#br1" timeOffset="96184.42">19794 13717 0,'-25'25'47,"100"0"-31,74 24 0,-25-24-16,0 49 15,0-49-15,24 25 16,26 49-16,0-49 15,-75-1-15,-74-49 16,24 25 0,-24 0-1,0-25-15,0 25 16,24-1-16,26 1 16,-50 25-16,24-50 15,1 0-15,-25 25 16,-1-25-16,1 25 15</inkml:trace>
  <inkml:trace contextRef="#ctx0" brushRef="#br1" timeOffset="97567.15">21034 12080 0,'25'0'63,"99"124"-63,-25-74 15,25 74-15,-24-50 16,-1 25-16,-74-49 15,49 24-15,1 1 16,-51-51-16,26 26 16</inkml:trace>
  <inkml:trace contextRef="#ctx0" brushRef="#br1" timeOffset="98143.59">21903 12080 0,'0'49'62,"0"100"-46,0-25-16,0-49 15,0-1-15,0-24 16,-25-1-16,25 26 16,0-26-16,0 26 15,0-26-15,0-24 16,0 0-16,0 0 15,0 0 1,0 24 0,0-24-16,0 0 15,0 0-15,0-1 16,-25 1 46,25-50-46</inkml:trace>
  <inkml:trace contextRef="#ctx0" brushRef="#br1" timeOffset="98903.81">22051 12799 0,'50'0'31,"-25"0"-15,24 0-16,-24 0 15,50-25-15,-75 1 16,24-1-16,1 25 15,0-25-15,-25 0 16,0 0-16,0-24 16,0 24-1,0 0-15,-25 0 47,0 25-31,-49 0-1,49 0 1,-49 0-16,49 25 16,0 25-16,-24-25 15,49 49 1,0-49 0,0 24-1,0 1-15,0 0 16,49-26-1,-24 26-15,0-50 16,24 25-16,1 0 16,24-25-16,1 0 15,-50 0-15,-1 0 16,1 0-16,0 0 31,0 0-15,0-25-1,24 0-15,-49 0 32</inkml:trace>
  <inkml:trace contextRef="#ctx0" brushRef="#br1" timeOffset="99575.05">22746 12427 0,'-25'0'15,"0"0"-15,0 0 16,-24 0 0,49 50-16,0-25 15,0 24 1,0-24-16,0 0 15,0 0-15,0-1 16,0 1-16,0 0 16,25 0-16,-1-25 15,-24 25-15,50-25 16,-25 0-16,25 24 16,-1-24-16,-24 25 15,-25 0-15,50-25 16,-26 25-1,1 0 17,-25-1-1,0 1-31,0 0 16,0 0-16,0 49 15,-25-49 1,1 0-1,-1 0-15,0-25 16,0 0-16,0 0 16,-24 0-16</inkml:trace>
  <inkml:trace contextRef="#ctx0" brushRef="#br1" timeOffset="100319.62">21878 13568 0,'0'50'16,"0"-1"-16,0 1 15,0 0-15,0-1 16,0-24-16,0 0 15,25 99-15,-25-75 16,0 26-16,0-26 16,0 51-16,0-51 15,0 1-15,0 24 16,0-49-16</inkml:trace>
  <inkml:trace contextRef="#ctx0" brushRef="#br1" timeOffset="100855.73">21853 13618 0,'25'0'47,"24"0"-31,26 25-16,-26-1 15,26 76-15,74 48 16,-75-73 0,-24-26-16,-1 26 15,26-1-15,-26-24 16,50-1-16,-99-24 16,25 25-16,0-50 15,0 25-15,0-25 125,-25-25-125</inkml:trace>
  <inkml:trace contextRef="#ctx0" brushRef="#br1" timeOffset="101296.05">22671 13419 0,'0'25'31,"0"0"-31,0 25 16,0-1-16,0 26 15,25-1-15,25 25 16,-25 25-16,-25-49 16,25 49-16,-25-50 15,0 0-15,0-24 16,24-25 0</inkml:trace>
  <inkml:trace contextRef="#ctx0" brushRef="#br1" timeOffset="102087.55">23440 13965 0,'-24'0'0,"-1"0"47,0 0-47,-25 0 16,26 0-16,-1 0 15,-25 0-15,50 25 16,-25 24-16,1-24 16,24 50-1,0-51-15,0 1 16,0 50-16,0-51 15,0 1-15,0 0 16,0 25-16,0-25 16,49 24-1,-24-49-15,0 0 16,0 25-16,-1-25 16,1 0-16,25 0 15,-1 0-15,-24 0 16,25 0-1,-25-25 1,-1-24-16,-24-1 16,0-25-16,0 51 15,0-1-15,0 0 16,0 0-16,0 0 16,0 1-1,-24 24 16,-1 0-31,0 0 16,0 0-16,-24 0 31</inkml:trace>
  <inkml:trace contextRef="#ctx0" brushRef="#br1" timeOffset="115887.98">12874 6127 0,'198'0'31,"-99"0"-15,125 0-16,48 0 16,-24 0-16,25 0 15,0 0-15,-50 0 16,-123 0-16,-76 0 16,26 0 46,0 0-62,24 0 16,50 0-16,74 0 15,-49 0-15,99 0 16,-49 0-16,-75 0 16,-25 0-16,-25 0 15,-24 0-15,0 0 16,-26 0-16,76 0 15,-1 0-15,50 0 16,74 0-16,-25 0 16,1 0-16,-1 0 15,-74 0-15,-49 0 16,-50 0-16,-1 0 31,1 0-15,124 0-16,74 25 15,75-25-15,24 0 16,-24 0-16,-100 0 16,50 0-16,-123 0 15,-76 0-15,26 0 63,49 0-48,24 0-15,51 0 16,-50 0-16,-1 0 16,-48 0-16,-51 0 15,-24 0 1,25 0-16,24 0 31,50 0-31,0 0 16,25 0-16,-25 0 15,-50 0-15,-24 0 16,-25 0 47,0 0-63</inkml:trace>
  <inkml:trace contextRef="#ctx0" brushRef="#br1" timeOffset="117111.76">13146 7119 0,'0'50'15,"75"-1"1,-1-24-16,26-25 16,-1 25-16,74 24 15,75 1-15,-24-50 16,148 25-16,-75-25 16,51 0-16,-51 0 15,75 0-15,-74 0 16,0 0-16,-75 0 15,-99 0-15,-25 0 16,75 0-16,-50 49 16,-25-24-16,75 0 15,-50-25-15,124 25 16,25 24-16,-25-24 16,25 0-16,24-25 15,-24 0-15,-75 0 16,-74 0-16,-24 0 15,-26 0-15,-49 0 16,25 0 0,-26 0-1,51 0 1,24 0-16,-25 0 16,1 0-16,24 0 15,-74 0-15,0 0 16,-1 0-16,1 0 15,0 0-15,0 0 16,24 0-16,-49-25 16,50 0-16,-25 25 15</inkml:trace>
  <inkml:trace contextRef="#ctx0" brushRef="#br1" timeOffset="118039.62">13469 8458 0,'50'0'0,"49"-24"16,74-1-16,51 25 16,48 0-16,26 0 15,99 0-15,-99 0 16,-25 0-16,24 0 15,-49 0-15,0 0 16,-24 0-16,48 0 16,-123 0-16,50 0 15,-51 0-15,-48-50 16,49 50-16,-50-25 16,50 1-16,-50 24 15,50-50-15,-25 50 16,24-25-16,-48 25 15,98 0-15,-24 0 16,24 0 0,-74 0-16,-49 0 15,-26 0-15,-24 0 16,0 0-16,0 0 16,-1 0-1</inkml:trace>
  <inkml:trace contextRef="#ctx0" brushRef="#br1" timeOffset="118903.23">13543 9575 0,'100'-25'0,"24"25"16,0 0 0,74 0-16,-24 0 15,99 0-15,-25 0 16,0 0-16,0 0 15,25 0-15,24 0 16,1 0-16,-50 0 16,25 0-16,49 0 15,-49 0-15,-50 0 16,-49 0-16,-25-25 16,-75 0-16,50 25 15,-25 0-15,-24 0 16,24 0-16,50 0 15,25 0-15,-50 0 16,49 0-16,-74-25 16,1 1-16,-26 24 15,0 0-15,-24 0 16,-25 0-16,0-25 16,-1 25-1,1 0 1</inkml:trace>
  <inkml:trace contextRef="#ctx0" brushRef="#br1" timeOffset="120007.34">13841 10592 0,'99'0'15,"75"0"-15,24 0 16,1 0-16,74 0 16,-25 0-16,24 0 15,-147 0-15,123 0 16,-25 0-16,-50 0 15,-73 0-15,-26 0 16,75 0-16,-50 0 16,75-25-16,24 25 15,-24 0-15,-25 0 16,49 0 0,-24 0-16,-1 0 0,-73-25 15,-26 25 1,-24 0-16,49 0 15,25 0-15,0 0 16,74 0-16,-24 0 16,24 0-16,1 0 15,-50 0-15,-25 0 16,-75 0-16,26 0 16,24 0 30,25 0-30,50 0-16,-50 0 16,-25 0-16,-25 0 15,1 0-15,-26 0 16</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7-16T15:18:59.844"/>
    </inkml:context>
    <inkml:brush xml:id="br0">
      <inkml:brushProperty name="width" value="0.05292" units="cm"/>
      <inkml:brushProperty name="height" value="0.05292" units="cm"/>
      <inkml:brushProperty name="color" value="#7030A0"/>
    </inkml:brush>
    <inkml:brush xml:id="br1">
      <inkml:brushProperty name="width" value="0.05292" units="cm"/>
      <inkml:brushProperty name="height" value="0.05292" units="cm"/>
      <inkml:brushProperty name="color" value="#00B050"/>
    </inkml:brush>
    <inkml:brush xml:id="br2">
      <inkml:brushProperty name="width" value="0.05292" units="cm"/>
      <inkml:brushProperty name="height" value="0.05292" units="cm"/>
    </inkml:brush>
  </inkml:definitions>
  <inkml:trace contextRef="#ctx0" brushRef="#br0">14982 2729 0,'0'-25'31,"-25"25"-31,-24 0 47,49 25-16,0-1-15,0 1-16,24-25 15,1 0-15,0 25 16,0-25-16,-25-25 109,-25 25-93,0-25 0,-24 1-1,24 24 48,25 24-48,0 1 1,49 0 0,-24-25-16,0 0 15,0 0-15,-25-25 78,-25 25-15,25-49 62,0 24-94,25 25 79,0 0-48</inkml:trace>
  <inkml:trace contextRef="#ctx0" brushRef="#br0" timeOffset="1678.78">13667 2555 0,'25'0'0,"0"25"46,-25 49-46,0-49 16,0 25 0,25-26-16,-25 1 15,0 25-15,0-25 16,0-1 46,0-48 79,0-1-125,0 0-1,0 0-15,0 0 16,0 1-16,0-1 16,0 0-16,0-25 93,0 25-77,0 1 0,0-1-16,0 0 15,0 0 1,25 25-1,-25-25-15,24 25 32,26-24-17,-25 24-15,0 0 16,-1 0-16,1 0 16,25 0-1,-25 0 1,24 0 15,-24 0-15,49 0-1,-49 24 17,-25 1-1,0 0-31,50 25 15,-50-26 1,0 1 0,0 25-1,0-25-15,0 24 16,0-24 0,0 0-1,0 0 1,0 0-1,0-1 17,0 1-17,0 0 17</inkml:trace>
  <inkml:trace contextRef="#ctx0" brushRef="#br0" timeOffset="2397.59">13816 2704 0,'0'-25'0,"50"25"31,-25 0-31,-1 0 16,1 0-16,25 0 16,-25 0-16,-1 0 15,1 0-15,0 0 16,0 0-1,0 0-15</inkml:trace>
  <inkml:trace contextRef="#ctx0" brushRef="#br0" timeOffset="3190.82">13816 3423 0,'0'50'47,"0"-26"-32,0 1-15,0 50 16,0-51-1,0 1 1,0 0 0,0 0-16,0 0 31,0 0-31,0-1 16</inkml:trace>
  <inkml:trace contextRef="#ctx0" brushRef="#br0" timeOffset="4247.15">13816 3423 0,'0'-25'31,"50"25"16,24 0-47,1 0 15,-26 0-15,-24 0 16,0 0-16,24 0 16,-24 25 46,-25 0-46,0 0-16,0-1 15,0 1 1,0 0-16,0 0 16,-25-25-16,-24 0 15,24 49-15,-49-49 16,24 0-1,25 0-15,0 25 16,50-50 93,50 25-93,-51 0-16,26 0 16,-25 0-16,24 0 15,-24 0-15,0 0 16,25 25-16,-1-25 16,-49 50-1,50-25-15,-50 0 16,25-25 15,-25 24-15,0 26-1,0-25 1,0 24 0,0-24 15,-25-25-16,0 25-15,-49-25 16,24 0-16,25 0 16,-49 0-16,49 0 15,-74 0-15,49 0 16,1 0-16,-1 0 16,25 0-1,0-25-15,1 25 16,24-25-16,-25 25 15,0-49-15</inkml:trace>
  <inkml:trace contextRef="#ctx0" brushRef="#br0" timeOffset="5022.84">15007 3646 0,'-25'0'16,"-25"0"15,26 0-15,24 25 62,0 0-47,24-25 32,-24-25-16,-24 25-32</inkml:trace>
  <inkml:trace contextRef="#ctx0" brushRef="#br0" timeOffset="25357.67">1389 6226 0,'-25'-25'78,"75"25"-62,-1 0 0,-24 0-16,0 0 15,49 0 1,-24 0-16,-25 25 15,25 0 1,-26-25-16,51 49 16,-50-24-16,24 0 15,1-25 1,-1 0 0,-24 0-16,25 0 15,-25 0-15,49 0 16,25-50-16,0 1 15,-24-1-15,-50 50 16,-1-25-16,1 25 16,25 0-1,-1 0 1,1 25-16,0 0 16,24 49-16,-24-74 15,24 25-15,1 0 16,-51-25-16,26 0 15,-25 0 1,24 0 0,-24 0-1,50 0 1,-1 0 0,-49 0-16,24 0 15,1 0-15,0 50 16,49-26-16,-74 1 15,24-25-15,-24 0 16,25 0-16,-25 0 16,-1 0-16,26 0 15,0-49-15,-1 24 16,-24 0 0,0 0-1,0 25 1,24 0-1,26 50-15,-51-25 16,51 24-16,-26-49 16,26 50-16,-1-25 15,-24-25-15,-1 0 16,-24 0-16,25 0 16,-1 0-1,-49-25 1,50 25-16,0-25 15,-26 25 1,1-25 0,0 25-16,0 0 15,0 0-15,49 0 16,-49 0-16,25 0 16,-1 0-1,50 25-15,-24 0 16,24 0-16,25-25 15,-50 24-15,1-24 16,-50 0 0,24 0-16,-24 0 15,-25-24-15,25-1 16,24-25-16,-24 50 16,25-25-16,0 25 15,-26-24-15,1 24 16,0 0-16,0 0 15,0 0-15,49 0 16,-49 0-16,0 49 16,49-24-16,25 0 15,-24-25-15,24 0 16,-74 0-16,49 0 16,0 0-16,-49-25 15,-25 0 1,25 0-1,-25 1 1,25 24 0,0 0-1,49 0-15,-49 24 16,25 26 0,-1 24-16,1-49 15,24-25-15,-49 0 16,25 0-16,-26 0 15,1-49-15,25-1 16,-50 0 0,25 50-16,-25-24 47,24 24-47,1 0 15,25 24-15,-1 51 16,-24-50-16,50 24 15,-1-24 1,-24-25 0,-1 0-16,1 0 15,-25 0 1,-1-25 0,-24-24-16,25 24 15,0 0 16</inkml:trace>
  <inkml:trace contextRef="#ctx0" brushRef="#br0" timeOffset="28966.64">1240 5011 0,'25'0'31,"49"0"-15,1-25-16,-50 25 16,74-50-16,0 1 15,-49 49-15,24 0 16,-24 0-16,-25 0 16,49 0-16,-24 0 15,24 0 1,-49 24-16,49 51 15,1-50-15,24 49 16,-74-49-16,24-25 16,-24 25-16,25-25 15,-1 0-15,-24 0 16,49 0-16,-24 0 16,0 0-16,49 0 15,-49 0-15,49-25 16,0-25-16,0 1 15,-49-1-15,-1 50 16,26 0 31,24 25-31,25 24-16,25 26 15,-50-50-15,25 49 16,-25-49-16,1-25 15,-51 0-15,-24 0 16,0-25-16,24 0 16,-49 0-16,25 1 15,0-1-15,0-50 16,0 75 0,-1-24-1,1 24 16,25 49-31,24 1 16,-49-25-16,0-1 16,24 1-16,1-25 15,-25 0 17,0 0-17,-1 0 1,1 0-1,-25-25 1,25 25 31,0 0 312,49 0-327,-24 0-32,0 0 15,24 0 1,-24 0-16,24 0 15,0-24-15,26-26 16,-76 25 0,51 0-1,-50 25 1,24 0 0,26 0-16,24 50 15,0 0-15,-24-1 16,98 1-16,-98 24 15,-1-74-15,50 25 16,-50-25-16,-24 0 16,-25 0-1,0-25-15,-1 25 16,26-124-16,-25 124 16,24-99-16,-24 49 15,0 26-15,0 24 16,49 0 15,26 24-15,-76 1-16,125 25 15,-99-25 1,49-1-16,0 1 16,0-25-16,1 25 15,-26-25-15,0 0 16,-24 0-16,-25 0 15,24-25-15,-24 0 16,-25 1-16,25 24 16,0-25-16,-25 0 15,25 25 1,-1 0-16,76 0 16,-51 0-16,51 0 15,-1 25-15,0-25 16,0 0-16,-24 49 15,24-49-15,-50 0 16,1 0-16,-25 0 16,49-24-16,50-1 15,-74-25-15,0 25 16,74-49-16,-75 49 16,26 25-16,-51-49 15,1 49-15,0 0 16,0 0-16,49 0 15,-24 0-15,49 49 16,-74-49 0,99 50-16,-75-50 15,51 25-15,-1-1 16,-49-24-16,24 0 16,-24 0-16,24 0 15,0 0-15,-24-49 16,24-1-16,50-24 15,-99 74-15,50 0 63,24 0-47,0 25-16,25 24 15,-50-24-15,1 0 16,-50-25-16,24 0 15,-24 0 32,0-25-31,0 25-16,0-25 31</inkml:trace>
  <inkml:trace contextRef="#ctx0" brushRef="#br0" timeOffset="59007.06">30113 2406 0,'0'25'63,"49"49"-63,-49 1 15,25-1-15,-25-49 16,50 49-16,-50-49 16,25 0-1,0 0 95,-1-50-79,1 25-31,25-74 15,-1 24-15,1 0 16,0 1 0,24-1-16,0 0 15,-49 26-15,50-1 16,-51 25 62,26 0-62,24-50-16,-49 50 15</inkml:trace>
  <inkml:trace contextRef="#ctx0" brushRef="#br0" timeOffset="59886.65">31428 3150 0,'24'99'47,"-24"-74"-31,25 50-16,0-51 15,0 1-15,-25 0 16,25 25-1,-1-26 1,-24 1-16,25-25 16,0 0 46,0 0-46,0 0-16,49 0 15,0 0 1,-24-49 0,24-75-16,-24 74 15,0 0-15,-26 1 16,1 24-16,0 0 16,25-24-1</inkml:trace>
  <inkml:trace contextRef="#ctx0" brushRef="#br0" timeOffset="64654.33">14709 6598 0,'0'25'31,"0"99"-15,0-99-16,0 49 15,25 25-15,0 25 16,0-49-16,-1-1 15,-24-49-15,0 49 16,50-24-16,-50 0 16,25 98-16,-25-73 15,0-1-15,25 25 16,-25-74-16,0 50 16,0 24-16,0-25 15,0-49-15,0 25 16,0 24-16,0 25 15,0-49-15,0 49 16,0 25-16,0-25 16,0 1-1,0-26-15,0-24 16,0-1-16,0 1 16,0-25-16,0 24 15,0 1-15,0 0 16,0-1-16,0 26 15,0-1-15,0 25 16,0-24-16,0-1 16,0-24-16,0 24 15,0-24-15,0-1 16,0 50-16,0-24 16,0 24-16,0 25 15,0-49-15,0 24 16,0 0-16,0-25 15,0-24-15,0 49 16,0-24-16,0-1 16,0 25-16,0-24 15,0-26-15,0 51 16,0-1-16,0-50 16,0 26-16,0-26 15,24 100-15,-24-74 16,0-1-16,0 0 15,0 26 1,0-1-16,0-74 16,0 49-16,0 25 15,0-24-15,0-1 16,0-24-16,0 24 16,0 1-16,0-51 15,0 51-15,0-1 16,0-49-16,0 49 15,0 1-15,0-26 16,0 26-16,0-1 16,0 1-16,0-50 15,0 49-15,0-49 16,0 24-16,0 1 16,0 0-16,0-1 15,0 1 1,0 24-16,0 1 15,0-26-15,0 26 16,0-1-16,0-24 16,0-1-16,0 1 15,0-1 1,0-24-16,0 25 0,0-1 16,0-24-1,0 50-15,0-50 16,0 24-16,0-24 15,0 25 1,0-26-16,0 1 16,0 0-16,0 25 15,0-1-15,0 1 16,0-25 0,0-1-16,0 1 31,25 25-31,0-1 31,-25-24 0,0 25 16,25-25-31,0-25-1,-25 24 1,0 1 15</inkml:trace>
  <inkml:trace contextRef="#ctx0" brushRef="#br0" timeOffset="65846.97">14536 14784 0,'49'74'78,"1"25"-78,24-24 16,-49-26-16,25 1 15,-26-25-15,-24-1 16,25 1-16,0-25 16,0 25 15,-25 0-31,0 0 47,49-1-16,-49 1 94,25-74-78,-25-1-32,0 0-15,0 26 16,25-26-16,-25 25 16,0 0-16,0 1 15,0-1-15,0 0 16,0 0 0,25-49-1,0 74-15,-25-25 16,0-25-1,24 26-15,26-1 16,-50 0 0,25 25-1,-25-50-15,25 50 16,-25-24-16,24 24 16,1-25-16,-25 0 15,25 0 1,0 25 109,24 0-125,-24 0 15</inkml:trace>
  <inkml:trace contextRef="#ctx0" brushRef="#br0" timeOffset="75878.88">19422 3150 0,'25'0'78,"0"0"-63,-1 0-15,1 0 16,25 0-16,-25 0 16,24 0-16,-24 0 15,0 0-15,0 0 16,0 0 15,24 0-15,-24-25-1,0 25 1,0 0 0,24 0-1,-24 0 1,0 0 0,0 0-1,-1 0-15,1 0 16,25 0-16,-25 0 15,49 0-15,-49 0 16,49 0-16,1-24 16,-51 24-16,1 0 15,0 0-15,0 0 16,0 0 0,24 0-16,-24 0 15,0 0-15,0 0 16,49 0-16,-49 0 15,49 0-15,-49 0 16,50 0-16,-26 0 16,1 0-16,-1 0 15,-24 0-15,0 0 16,0 0-16,24 0 16,1 0-16,24 0 15,-24 0-15,24 0 16,-24 0-16,0 0 15,-1 0-15,-24 0 16,25 0-16,-26 0 16,1 0-1,0 0-15,0 0 16,0 0-16,24 0 16,-24 0-16,25 0 15,-1 0-15,-24 0 16,25 0-1,-1 0-15,-24 0 16,50 0-16,-1 0 16,-49 0-16,49 0 15,1 0-15,-26 0 16,26 0-16,-26 0 16,-24 0-16,25 0 15,-26 0-15,101 24 16,-76-24-16,1 25 15,-1-25-15,-24 0 16,25 0-16,-25 0 16,-1 0-16,1 0 15,0 0-15,0 0 16,24 0-16,1 0 16,-25 0-1,49 0-15,-24 0 16,24 25-16,-24-25 15,-25 50 1,24-50-16,1 0 16,24 0-16,-49 0 15,49 0-15,-49 0 16,25 0-16,0 0 16,49 0-16,-50 0 15,26 0-15,24 0 16,-25 0-16,1 0 15,-26 0-15,1 0 16,-25 0 0,49 0-16,1 0 15,-26 0-15,26 0 16,24 0-16,0 0 16,-24 0-16,-51 0 15,1 0-15,25 0 16,-25 0-1,-1 0-15,1 0 16,50 0-16,24 0 16,0 0-16,-25 0 15,1 0-15,-26 0 16,26 0-16,-1 0 16,-49 0-1,0 0 1,25 0-1,24 0-15,25 0 16,25 0-16,-25 0 16,-24 0-16,-1 0 15,-49 0-15,0 0 47,49 0-47,1 0 16,-1 0-16,-24 0 15,74 0-15,-50 0 16,-24 0-16,49 0 16,0 0-1,-74 0-15,25-25 16,-1 25-16,26 0 16,-1-25-16,25 25 15,0 0-15,25-50 16,0 26-16,25 24 15,-49 0-15,24 0 16,24 0-16,-48 0 16,-51 0-1,1-25-15,49-25 16,-74 50-16,24 0 16,-24 0-16,0 0 15,0 0-15,0-25 16,-25 1 124</inkml:trace>
  <inkml:trace contextRef="#ctx0" brushRef="#br0" timeOffset="87213.63">20067 1960 0,'0'24'62,"0"26"-46,0 0-16,25-26 16,-25 26-16,0-25 15,0 0 1,25 24 0,-25-74 93,0 1-93,0-26-16,0 0 15,0 26-15,0-51 16,0 26-1,0 24-15,0-50 16,0 51-16,0-1 16,0 124 93,0-49-93,0 24-16,0-49 15,0 0-15,0 24 16,0-74 93,0 1-109,0-1 16,0 0-16,0 0 16,0 0-1,0 50 79,0 0-94,24 0 141,1-25-110</inkml:trace>
  <inkml:trace contextRef="#ctx0" brushRef="#br0" timeOffset="88694.15">20687 2555 0,'25'-50'47,"0"50"-31,49-99-16,-49 99 16,0-25-16,0 25 15,-25-49-15,24 49 16,1 0 93</inkml:trace>
  <inkml:trace contextRef="#ctx0" brushRef="#br0" timeOffset="89125.97">21654 2480 0,'25'-24'16,"0"24"-16,0-50 15,25 0 1,-26 50-16,1-24 16,25-1-16,-50 0 15,25 25-15</inkml:trace>
  <inkml:trace contextRef="#ctx0" brushRef="#br0" timeOffset="89566.32">22746 2456 0,'25'-25'15,"0"0"16,-1 0-31,1 25 16,99-74 0,-99 74 15</inkml:trace>
  <inkml:trace contextRef="#ctx0" brushRef="#br0" timeOffset="90014.57">24085 2332 0,'25'0'31,"0"0"-15,-25-25-16,25 25 15,0-25-15,24 0 16,-24 0-16,0 25 15,24-24 1,1 24-16,-25-25 16,0 25-16</inkml:trace>
  <inkml:trace contextRef="#ctx0" brushRef="#br0" timeOffset="90541.76">25549 2356 0,'25'0'15,"-1"-24"-15,1-1 16,0 25-16,0-25 16,24-25-16,-24 26 15,74-26-15,-74 25 16,25-24-1,0 49-15,-26 0 16,26-25-16,-25 25 16</inkml:trace>
  <inkml:trace contextRef="#ctx0" brushRef="#br0" timeOffset="90981.02">26888 2332 0,'25'0'15,"0"-25"-15,-25 0 16,25 0-16,24 0 16,-24 1-1,0-1-15,0 0 16,0-25-16,24 50 62</inkml:trace>
  <inkml:trace contextRef="#ctx0" brushRef="#br0" timeOffset="91357.62">28129 2208 0,'0'-50'16,"49"0"-16,-49 1 31,25 24-31,-25 0 0,0 0 16,0 1-1</inkml:trace>
  <inkml:trace contextRef="#ctx0" brushRef="#br0" timeOffset="94590.31">19844 7417 0,'49'0'31,"26"0"-15,24 0-16,-49 0 15,24 0-15,-49 0 16,24 0-16,-24 0 15,0 0 1,25 0 0,-26 0-16,51 0 15,-26-25-15,1 25 16,-25 0-16,0 0 16,-125 0 124,26 0-140,0 0 0,49 0 16,0 0-1,0 0-15,0 0 16,-24 0 15,24 0-31,-25 0 16,26 0 0,-26 0 46,25 0-62,-49 0 16,-1 0-16,51 0 15,-26 0 79,25 0-78,149 0 187,-49 0-203,-51 0 15,51 0-15,-26 0 16,-24 0 0,-25-25-16,50 25 15,-1-25 1,1 25 0,-25 0-1,0 0-15,-1 0 16,-48 0 187,-51 0-203,26 0 16,-1 0-16,0 0 15,26 0-15,-26 0 16,25 0-16,-24 0 15,24 0-15,0 0 16,0 0-16,0 0 16,1 0 15,-1 0-15,0 0-1</inkml:trace>
  <inkml:trace contextRef="#ctx0" brushRef="#br0" timeOffset="105413.73">19546 3994 0,'124'0'47,"75"0"-47,-75 0 15,-25 0-15,-25 0 16,1 0-16,-51 0 16,1 24-16,0-24 46,25 0-30,24 25-16,-49-25 16,0 25-16,-1 0 15,-321 0 95,173-25-110,-25 0 15,50 0-15,0 0 16,-1 0-16,51 0 16,-1 0-16,75 0 125,223 0-125,-74 0 15,-1 0-15,-49 0 16,-25 0-16,-24 0 15,-26 0-15,-24 0 16,-25-25 31,0-25-31,-99 50-1,-50-49-15,25 49 16,-25-25-16,25 0 15,-49 0-15,123 25 16,-24 0-16,123 0 94,51 0-94,-26 0 15,-24 0-15,-26 0 16,-73 0 62,-75 0-78,25-49 16,24 49-16,25 0 15,75 0 64,124 0-79,-99 0 15,24 0-15</inkml:trace>
  <inkml:trace contextRef="#ctx0" brushRef="#br0" timeOffset="109981.75">27136 3894 0,'25'0'62,"99"0"-62,-74 0 16,-25 0-16,-25-24 62,0-1-46,-124 25-16,49 0 16,-74 0-1,50 0-15,0 0 16,49 0-16,75 0 62,149 0-46,-100 0-16,50 0 16,-49 0-16,-51 0 203,1 0-203,0 0 15</inkml:trace>
  <inkml:trace contextRef="#ctx0" brushRef="#br0" timeOffset="113366">22027 7516 0,'0'25'16,"49"-25"-1,-24 0-15,49 0 16,-49 0-16,50 0 15,-1 0-15,-49 0 16,24 0-16,1 0 16,-25 0-16,24 0 15,-24 0 1,0 0 0,0 0-1,-50 0 110,-124 0-109,75 0-16,-25 0 15,24 0-15,1 0 16,49 0-16,-49 0 16,24 0-1,100 0 95,24 0-95,25 0 1,-49 0-16,-1 0 16,1 0-16,24 0 15,-24 0-15,24 0 16,-24 0-16,0 0 15,-1 0 1,-24 0-16,-99 0 141,-1-25-141,1 25 15,24 0-15,-24 0 16,24 0-16,1 0 16,-1 0-16,0 0 15,26 0-15,-1 0 16,25-25-16,49 25 78,51 0-78,24 0 16,-75 0-16,50 50 15,-74-50-15,25 0 16,-1 0-16,-24 0 15</inkml:trace>
  <inkml:trace contextRef="#ctx0" brushRef="#br0" timeOffset="117774.02">21530 1836 0,'0'24'78,"0"26"-78,0-25 16,0 24-16,0-24 16,0 0-16,0 0 31,-24-25-31</inkml:trace>
  <inkml:trace contextRef="#ctx0" brushRef="#br0" timeOffset="118532.98">21456 1687 0,'-25'0'16,"0"0"-16,-24 0 16,-26 0-16,26 0 15,24 0-15,0 0 16,-24 0-16,24 25 15,25-1-15,0 26 16,0 0-16,0-26 16,0 1-16,0 0 15,0 0-15,0 49 16,25-49 0,-1 25-1,26-50 1,-50 24-16,74-24 15,-24 25-15,0 0 16,24-25-16,25 25 16,-74-25-16,25 25 15,-26-25-15,26 0 16,-25 0 0,-25-25-1,0 0 1,25-25-16,0 1 15,-1 24-15,-24-49 16,0 49-16,0-50 16,0 51-16,0-1 15,0 0-15,0 0 32,-24 0-17,-26 25-15,0-24 16,1 24-1,24 0 1,0 0-16,0 0 31</inkml:trace>
  <inkml:trace contextRef="#ctx0" brushRef="#br0" timeOffset="131717.79">11782 7789 0,'0'-25'31,"25"25"-15,-25 49-16,25 1 15,0 0-15,-25-26 16,24-24-16,1 50 16,-25-25-1,25-25 1,0 0 140,0 0-140,24 0-16,-24-25 15,25-25-15,-1 26 16,-24-26-16,50 25 16,-51 0-16,-24 1 15,50 24-15,-50-50 16,25 50-1,0-25-15,-1 25 16,1 0-16,0 0 16,25 0-16,-1-49 15</inkml:trace>
  <inkml:trace contextRef="#ctx0" brushRef="#br0" timeOffset="133460.94">12998 9401 0,'0'25'63,"24"0"-63,-24-1 16,0 26-16,25-25 15,0 0 1,0-1-1,-25 1 1,25-25 156,-1 0-141,1 0-31,0 0 31,25-49-31,-50 24 16,49 0-16,-24-25 16,25 26-16,-1-1 15,-24 0-15,0-25 16,25 50-16,-50-24 16,49-1-16,-49 0 15,50 25 1</inkml:trace>
  <inkml:trace contextRef="#ctx0" brushRef="#br0" timeOffset="144413.51">4142 11733 0,'25'0'31,"74"0"-15,-49 0-16,24 0 15,1 0-15,-50 0 16,24 0-16,-24 0 16,25 0-16,-26 0 15,26 0-15,0 0 16,49 0-16,-25 0 15,26 0-15,24 0 16,-75 0-16,-24 0 16,0 0-16,0 0 62,24 0-62,1 0 16,-25 0-16,24 0 15,-24 0-15,25 0 16,-125 0 125,-49 0-126,25 0-15,25 0 16,-1 0-16,26 0 16,-26 0-16,26-25 15,-26 25-15,25 0 16,1 0-16,24 0 15,-25 0-15,26 0 16,-26 0-16,0 0 16,-24 0-16,49 0 15,-24 0-15,24 0 16,0 0-16,0 0 16,0 0-16,1 0 15,-1 0 1,0 0-16,0 0 15,0 0 1,1 0 31,-1 0-47,0 0 16,0 0-1,0 0 1,50 0 78,99 0-79,-25 0-15,25 25 16,0-25-16,-24 0 15,-26 0-15,0 0 16,-24 0-16,25 0 16,-51 0-16,51 0 15,-26 0-15,-24 0 16,0 0-16,25 0 16,-26 0-16,26 0 15,-25 0 1,0 0-1,-1 0 17,1 0-17,25 0-15,-125 0 188,-24 0-188,0 0 15,25 0-15,-1 0 16,1 0-16,-1 0 16,26 0-16,24 0 15,0 0 1,0 0-16,0 0 16,1 0-16,-26 0 15,25 0-15,-24 0 16,24 0-16,0 0 15,0 0-15,149 0 204,-25 0-204,-49 0 15,24 0-15,-49 0 16,25 0-16,-25-25 31</inkml:trace>
  <inkml:trace contextRef="#ctx0" brushRef="#br0" timeOffset="156157.6">12799 2654 0,'0'50'375,"0"-25"-359,0 24 0,0-24-1,25 0 1</inkml:trace>
  <inkml:trace contextRef="#ctx0" brushRef="#br0" timeOffset="157869.57">12849 3547 0,'0'-25'15,"0"0"1,0 1 15,25 24-31,49 0 16,-49 0-1,0 0 32,-1 0-31,1 0-16,-25 24 15,50 1-15,-50 0 63,0 25-32,-25-26 0,25 1-31,-25 0 16,0 0 0,25 0-16,-24 0 31,-1-25-15,0 24-1,0 1 1,25 0 140,25-25-140,49 0-1,-24 0-15,0 0 16,-26 0 0,26 0-16,-25 0 15</inkml:trace>
  <inkml:trace contextRef="#ctx0" brushRef="#br0" timeOffset="160142.13">12998 11212 0,'49'0'16,"-24"0"-16,0 0 16,49 0-16,1 0 15,-50 0-15,49 0 16,-24 0-16,-1 0 15,-24 0 1,0 0-16,0 0 16,-1 0-16,26 0 15,0 0-15,-1 0 16,-24 0 0,0 0-16,0 0 15,-1 0 32,1 0-47,-50 0 188,-74 0-188,50 0 15,-26 0-15,26 0 16,-1 0-16,25 0 15,-49 0-15,24 0 16,1 0-16,24 0 16,0 0-16,-25 0 15,1 0-15,24 0 16,0 0-16,-25 0 16,1 25-16,24-25 15,0 0-15,0 0 16,1 0 46,-1 0-30,50 0 77,99 0-93,-25 49-16,0-49 15,0 0-15,1 25 16,-1-25-16,-25 0 15,-49 0 1,25 0-16,-1 0 16,-24 0-1,0 0 1,24 0-16,-24 0 16,-25-25-16,50 25 15,-25 0-15,-1-25 16</inkml:trace>
  <inkml:trace contextRef="#ctx0" brushRef="#br0" timeOffset="162141.54">13196 10418 0,'0'-25'15,"0"0"1,0 1-1,0-1-15,25 0 16,0 25 0,0-25-1,24 25-15,-24 0 16,25 0 0,-26 0-1,26 25 16,-50 0-31,25-25 16,-25 49 31,0-24-31,0 25-1,0-25 1,0 24-1,-25-24-15,25 0 16,-25-25-16,0 49 16,1-24-16,-1 0 15,0 0 1,0 0 0,0-25 30,1 0-30,-1 24 0,-25-24 15,25 25-15,50-25 124,25 0-140,-1 0 16,-24 0-16,0 0 15,0 0 1,0 0 0,-1 0-1,1 0 1,25 0 15,-25 0-15,-1 0-1,1 0 1,0 25 250</inkml:trace>
  <inkml:trace contextRef="#ctx0" brushRef="#br0" timeOffset="177004.6">15925 6300 0,'-25'0'63,"-50"-24"-48,51-1-15,-51-74 16,1 24-16,24 1 15,25-25-15,-24-1 16,-26-24-16,-24-49 16,74 98-16,25-24 15,-74 49-15,24-98 16,50 73-16,0 1 16,0 24-16,-49 1 15,49-26-15,0 25 16,0 1-16,0-26 15,0 51-15,0-26 16,0 25-16,0-24 16,24 24-16,-24 0 15,25-25-15,25 1 16,-25 24-16,-25 0 16,24 0-16,26 1 15,0-1-15,-25-25 16,49 25-1,-24-24-15,-1-1 16,1 25-16,-1 25 16,1-24-16,24-26 15,-24 50-15,0 0 16,-1 0-16,26 0 16,-1 0-16,0 0 15,1 0-15,49 0 16,0 0-16,-50 0 15,50 0-15,50 0 16,99 0-16,-50 0 16,-24 0-16,-100 0 15,0 0-15,-49 0 16,49 0-16,-50 0 16,-24 0-16,50 25 15,-51-25-15,51 0 16,-1 25-16,50-1 15,-49 1-15,-26 25 16,26-25-16,-26 24 16,1-24-16,0 25 15,-1-26-15,1 26 16,-1 0 0,1-1-16,-25 1 0,99 24 15,-75-24 1,1-1-16,0-24 15,-1 25-15,1-1 32,-50-24-17,25-25-15,-25 50 16,24-25 0,1 0-1,25-1 1,-25 26-1</inkml:trace>
  <inkml:trace contextRef="#ctx0" brushRef="#br0" timeOffset="177845.55">19273 4341 0,'0'49'47,"25"1"-47,0 0 16,49-1-16,-49 1 15,25 49-15,24 25 16,-49-49-1,25-51-15,-50 51 16,0-1-16,74 1 16,-49-26-16,-25-24 15,0 0 1,0 0-16,25-1 16,-75-24 124,-24 0-140,-1 0 16,-24-24-16,49-26 15,-74 0-15,99 26 16,-24-1-16,-1 0 16,1 0-16,24-24 15,-25-1 1,25 25-16,1 25 16,-1-49-16,25 73 156</inkml:trace>
  <inkml:trace contextRef="#ctx0" brushRef="#br1" timeOffset="186212.86">17066 6896 0,'0'25'63,"0"-1"-48,0 1 1,24 0 0,1-25-16,0 0 15,0 0-15,0 0 16,-1 0-16,26-25 31,-50-24-15,-25-1-1,25 25 1,-25 0-16,1 25 31,-26 25-15,25-25 0,25 50-16,0-25 31,0 49 156,0-49-187,50 0 16,-1-25 0,-24 0 15,-25-25 0,0 0 125,0 0-140,0-24-16,0-1 16,0 25-1,0-49-15,0-1 16,0 50-16,0-24 15,75-26-15,-75 26 16,0-26-16,24 26 16,1-50-1,0 49-15,0-24 16,0-1-16,-1-24 16,51 0-16,-50-25 15,24-25-15,1 25 16,49-25-16,-49 25 15,24-25-15,-24 75 16,24-50-16,-49 74 16,49-24-16,-74 24 15,75-49-15,-50 74 16,-1 0-16,26-24 16,0 24-16,-26 0 15,26 0-15,-25-24 16,49 24-16,-49-25 15,0 25-15,49-24 16,26-1-16,-26 1 16,25-1-16,-24 50 15,24-74-15,25 49 16,-50 25-16,75-75 16,-75 75-16,1 0 15,49 0-15,-50 0 16,26-24-1,-76 24-15,1 0 16,25 0-16,-1 0 16,26 0-16,24 0 15,0 0-15,-24 0 16,73 0-16,-98 0 16,24 0-16,1 0 15,24 0 1,-74 0-16,74 0 15,-24 0-15,-1 0 16,50 0-16,25 0 16,-75 0-16,25 0 15,1 24-15,-26 1 16,1-25-16,-1 25 16,-24-25-16,74 50 15,-50-50-15,0 24 16,-24-24-16,24 25 15,-24-25-15,0 0 16,24 50-16,-49-50 16,0 0-16,24 25 15,26-1-15,24 1 16,-25 0 0,26 25-16,-26-26 15,25 51-15,25-1 16,-74-49-16,-1 25 15,-24-50-15,-25 24 16,50 26-16,-1-25 16,51 49-1,-51-24 1,1-25-16,-50-1 16,25-24-16,-25 25 15,24 0-15,1 25 16,0-50-16,25 49 15,-26 1-15,51 0 16,49-1-16,-50 26 16,26-1-16,-1-24 15,0 24-15,-49-49 16,-26 0-16,1-1 16,0-24-16,0 25 31,-25 0-31,25-25 15,-1 25-15,1-25 16,0 0 0,0 25-1,0-25-15,24 24 16</inkml:trace>
  <inkml:trace contextRef="#ctx0" brushRef="#br1" timeOffset="187181.2">24631 4911 0,'50'124'62,"-26"-49"-46,26-26-16,-25 1 16,-25 0-16,25-26 15,-1 51-15,-24-50 16,25-25-16,-25 49 15,25-24-15,-25 25 16,0-26-16,50 1 16,-50 0-1,0 25-15,25-26 172,-125-24-125,26 0-31,-25 0-16,24 0 15,1 0-15,-1 0 16,-24 0-16,-25 0 16,50-49-16,49 49 15,-25 0-15,26 0 16,-26 0-1</inkml:trace>
  <inkml:trace contextRef="#ctx0" brushRef="#br1" timeOffset="188980.12">24532 7516 0,'0'-25'16,"74"50"-16,-49-25 15,49 0-15,1 0 16,24 0-16,-24 0 15,-1 25-15,-24-25 16,-1 0-16,-24 0 16,0 0-16,0 0 15,24 0 1,-24 0 0,-149 0 124,0 0-124,-25 0-16,25 0 15,25 0-15,24 0 16,26 0-16,-26 0 16,150 0 93,-1 0-93,1 0-16,24 0 15,-25 0-15,26 0 16,-26 0 0,0 0-16,-49 0 15,0 0-15</inkml:trace>
  <inkml:trace contextRef="#ctx0" brushRef="#br1" timeOffset="199669.34">19918 3101 0,'-25'0'78</inkml:trace>
  <inkml:trace contextRef="#ctx0" brushRef="#br1" timeOffset="201587.96">19769 3101 0,'25'0'31,"74"24"-31,1 1 15,-26-25-15,50 25 16,-25-25-16,0 0 16,-24 0-16,24 0 15,-49 0-15,-1 0 16,-24 0-16,25 0 16,-100 25 124,-49 0-124,0-25-16,-75 0 15,50 0-15,-74 0 16,98 0-16,76 0 16,-1 0-16,149 0 125,0 0-125,-25 0 15,0 0-15,-24 0 16,-51 0-16,1 0 16,-74 0 93,-175-25-93,76 25-16,-1 0 15,25-25-15,49 25 16,26 0-16,74 0 62,198 0-62,-25 0 16,25 0-16,-99 0 16,-49 0-16,-26 0 15,-24 0-15,-74 0 78,-51 0-78,1 0 16,0 0-16,25 0 16,49 0-1,74 0 48,26 0-63,-50 0 15</inkml:trace>
  <inkml:trace contextRef="#ctx0" brushRef="#br1" timeOffset="208484.22">19869 3150 0,'0'25'15,"24"-25"1,26 0-16,-25 0 15,24 0-15,-24 0 16,50 0-16,-26 0 16,26 0-16,-26 25 15,-24-25-15,0 0 16,0 25 0,-1-25-16,1 0 15,25 24 1,-25-24-16,-1 25 15,51 0-15,-26-25 16,-24 0 0,-99 0 124,-50 0-140,-25 0 16,50 0-16,-25-25 16,74 0-16,174 25 109,-99 0-109,0 0 16,0 0-16,-1 0 15,1 0 1,0 0-1</inkml:trace>
  <inkml:trace contextRef="#ctx0" brushRef="#br1" timeOffset="211804.14">19745 3994 0,'24'0'32,"26"0"-32,24 0 15,1 24-15,24-24 16,-25 0-16,1 0 16,-50 0-1,24 0-15,-24 0 16,0 0-16,0 0 15,-1 0-15,1 0 16,25 0-16,-25 0 16,24 25-16,-148-25 125,-124 0-125,74 0 15,0 0-15,75 0 16,-1 0-16,26 0 16,24 0-16,0 0 15,75 0 110,123 0-109,-24 0-16,-25 0 15,-49 0-15,-1 0 16,-49 0-16</inkml:trace>
  <inkml:trace contextRef="#ctx0" brushRef="#br1" timeOffset="-200532.2">13419 11534 0,'0'25'94,"0"0"-94,0 0 15,0-1 1,0 1-16,0 0 16,0 0 15,0 0-15,0-1-1,0 1 16,0-74 79,0-1-110,0 25 15,0 0-15,0-24 16,0 24 0,0 75 77,0 24-77,0 0 0,0-49-16,0 25 15,0-25-15,0-1 78,0-73-31,0-1-31,0 25-16,0 1 16</inkml:trace>
  <inkml:trace contextRef="#ctx0" brushRef="#br1" timeOffset="-198531.14">24085 8632 0,'248'0'0,"-74"50"16,0-26-16,74 1 16,-149 0-16,25 0 15,-50-25-15,-24 0 16,-25 25-16,0-25 15,24 0 1,-24 0-16,74 0 16,50 0-16,-50-25 15,75 25-15,-124 0 16,24 0-16,0 0 16,-49 0-16,-25-25 15,-25 25 126,-99-25-141,-49 25 15,73 0 1,-24 0-16,25 0 16,0 0-16,0-49 15,74 49-15,0 0 16,-24 0-16,-1 0 16,-24-25-16,24 25 15,-49 0-15,49-25 16,0 25-16,-24 0 15,49 0-15,199 0 110,0 0-95,-75 0-15,74 0 16,1 0-16,-149 0 16,74-25-16,-49 0 15,-1 1-15</inkml:trace>
  <inkml:trace contextRef="#ctx0" brushRef="#br1" timeOffset="-192299.32">16173 10666 0,'74'-25'0,"25"-24"16,-24 49-16,-26-25 16,51 0-16,-26 0 15,-49 0-15,0 25 16,-1-24-16,-98 24 187,24 0-171,26 0-16,-51 0 16,50 0-1,1 0 17,172 0 77,-48 0-93,48 0-16,-73 0 15,-26 0-15,-98 0 94,-199 0-78,124 0-16,-25 0 15,50 0-15,-50 0 16,99 24-16,-24-24 15,49 25 1,25 0 62,0 0-78,124-25 16,25 0-1,0 0-15,-50 0 16,25 0 0,-99 0-16,-248 0 109,74 0-93,0 0-16,124 0 15,0 0-15,149 0 78,0 0-78,50 0 16,-149 0-16,24 0 16,-123 0 62,0 0-63,-1 0-15,50 0 16,50 25 47,50-25-63,-1 0 15,-24 0-15,-75 0 94,-25 0-78,100 0 46,-25 0 141</inkml:trace>
  <inkml:trace contextRef="#ctx0" brushRef="#br1" timeOffset="-189572.02">23068 2480 0,'-24'-24'16,"-1"-1"-16,0 0 15,-25 0 1,26 25-16,24-25 16,-25 25-16,0-24 15,0 24-15,0 0 16,-24 0 0,24 0-1,0 0-15,0 0 16,0 0-16,-24 0 15,-1 0 1,25 0-16,1 0 16,-1 0-16,0 0 15,0 0-15,0 0 16,-24 0 0,24 24-1,-25-24-15,26 50 31,-51 24-15,75-49-16,-25-25 16,25 25-1,0 0 1,0 24-16,0-24 16,-24-25-16,24 50 15,0-25-15,0 24 16,0 1-16,0-25 15,0 0-15,-25-1 16,25 1 0,0 0-16,0 0 31,0 0-15,0-1-1,0 1-15,0 0 16,0 0-1,0 0-15,25-25 16,-1 24 0,1 1-1,25 0 1,-25-25-16,-1 0 16,26 0-16,-25 50 15,0-50-15,-1 0 16,26 0-1,0 0 1,-26 0-16,1 0 16,0 0-16,0 0 15,0 0-15,-1 0 16,1 0 0,0 0-16,25 0 15,-25-25 1,-1 25-1,-24-25-15,25 25 16,0-50 0,0 1-1,-25 24 1,0 0 0,25 0-16,-25 1 15,24-26-15,1 25 16,-25 0-1,0-24 1,0-1 0,0 25-1,0-24-15,0 24 16,0 0-16,25 0 16,-25 0-1,0 1 1,0-1-1,0 0 17,0 0-17,-25 25 110,-24 0-109,-26 0-16</inkml:trace>
  <inkml:trace contextRef="#ctx0" brushRef="#br1" timeOffset="-187284.53">23217 3175 0,'0'-25'15,"-25"25"-15,1 0 16,-1-25-16,0 25 16,0 0-1,0 0-15,1 0 16,-1 0 0,0 0-1,-25 0-15,1 0 16,-1 0-1,25 0-15,1 0 16,-1 0-16,25 25 16,-25 0-16,0 0 31,0 24-31,0-24 31,25 0-15,0 0-16,0 0 15,0-1 1,0 1-16,-24 0 16,24 0-1,0 24-15,0-24 16,0 0 0,0 0-16,0 0 31,0-1 0,0 1-31,0 0 16,0 25-1,24-50 1,-24 25-16,25-1 16,0-24 15,0 25-31,0-25 15,-25 25-15,25-25 16,-1 0-16,-24 25 16,25-25-16,0 25 15,0-25 1,0 0-16,-1 0 16,26 24-16,0-24 15,-26 0 1,1 0-1,0 0-15,49 0 79,-49 0-64,0 0 1,25 0-16,-26-24 15,1-1 1,0 25 0,-25-25-1,0 0 1,25 0-16,-25 1 16,0-26-1,0 0 1,0 25-1,0-24-15,0 24 16,0-25-16,0 26 16,0-26-1,0 25-15,0 0 16,0 1 0,0-1-16,0-25 15,0 25 1,-25 25-1,0-24 1,0-1-16,1 0 16,-1 25 124,0 0-124,0 0 15</inkml:trace>
  <inkml:trace contextRef="#ctx0" brushRef="#br1" timeOffset="-184179.86">26119 9624 0,'-49'0'0,"-1"-25"15,1 1 1,-1-1-16,-25-25 16,51 1-16,-1 49 15,0-25-15,0 25 16,-24-25-16,-26 25 16,50 0-1,1 0-15,-26 0 16,25 0-16,0 0 15,1 0-15,-1 0 16,0 0 0,0 0-16,0 0 15,1 0-15,-26 25 16,-24 0 0,24-1-16,25-24 15,-24 0-15,-26 50 16,26-25-16,24-25 15,0 25-15,0-25 16,-25 49-16,1-24 16,24-25-16,0 50 15,0-50 1,1 24-16,-1 1 16,-25 25-16,1-25 15,24-1 1,25 1-1,-25 0-15,-25 0 32,50 0-1,0 24-15,0-24-16,0 0 15,0 25-15,0-1 16,0-24-1,0 25 1,0-26-16,0 1 16,25 50-16,25-26 15,-25 1-15,24 24 16,-24-24-16,49-1 16,-49-24-16,25 25 15,-50-25-15,49-1 16,26 26-1,-50-50 1,0 25-16,24 24 16,-24-24-16,25-25 15,-1 25 1,-24-25-16,25 0 16,-26 25-16,51-25 15,-50 0-15,49 0 16,0 0-16,26 0 15,-26 0-15,-24 0 16,-1 0-16,-24 0 16,0 0-16,0 0 15,24 0 1,-24-50-16,0 50 16,25 0-16,-1-25 15,26 25-15,-51-24 16,51-26-16,-50 25 15,49-24-15,-74 24 16,25 25-16,0-25 16,-1 0-16,-24 0 15,50 25-15,-25-24 16,0-1-16,-1 0 16,-24 0 15,25-24-16,0 49-15,-25-50 16,25 25 0,0-24-1,-25 24-15,24 0 16,-24 0-16,0 0 16,0-24-16,0 24 15,0 0-15,0-24 16,0 24-16,0-25 15,0 0-15,0 1 16,-24-1-16,24 25 16,0-24-16,-25-1 15,25 25 1,-25-24-16,0 24 16,0-25-1,1 26 1,-1-1-16,25 0 15,-25 25-15,25-25 16,-50 25-16,26 0 16,-26-25-1,25 25 1,0 0-16,-24 0 16,24 0-1,-25 0-15,26 0 16,-1 0-16,0 0 15,0 0-15,0 0 16</inkml:trace>
  <inkml:trace contextRef="#ctx0" brushRef="#br1" timeOffset="-182796.44">23961 10393 0,'0'50'47,"50"123"-47,-50-98 15,25 24-15,0 25 16,-1-50-16,-24 50 16,25-74-16,-25 49 15,25 1-15,-25 73 16,25-74-16,-25 1 15,0 48-15,0-24 16,0 0-16,0 75 16,0-50-16,0-25 15,0 25-15,0-1 16,0-73-16,0-1 16,0 1-16,0-26 15,0-24-15,0 0 16,0 0-16,0 24 31,0-24-31,0 0 16,0 0-16,0 24 15,0-24 1,0 0-16,0 0 16,0 24-16,0 1 15,0 0 1,0-26-16,0 51 15,0-50-15,0 24 16,0-24-16,0 0 16,0 24-16,0 26 15,0-50 1,0 24-16,0 26 16,0-51-1,0 26-15,0 0 16,0-1-16,0-24 15,49 0-15,-49 0 16,0 24-16,0-24 16,0 0-16,0 25 31,-49-50 0</inkml:trace>
  <inkml:trace contextRef="#ctx0" brushRef="#br1" timeOffset="-181915.1">23688 13891 0,'0'24'32,"50"76"-17,24-1 1,1 25-16,-25 0 16,-1-25-16,50 25 15,-74-99-15,0 25 16,-25-1-16,0-24 31,25 0 32,-25 0-32,25-25-16,-25 24 64,24-24-79,1 0 15,0-74 1,0 49-16,0-74 15,-25 25 1,24-1-16,1 1 16,-25 49-16,50-50 15,-50 51-15,0-1 16,0-50-16,0 51 16,0-26-16,0 25 109,-50 25-78</inkml:trace>
  <inkml:trace contextRef="#ctx0" brushRef="#br1" timeOffset="-174811.98">6449 13742 0,'124'0'47,"-25"25"-31,-24-1-16,99 26 15,-50-50-15,49 0 16,-74 0-16,-24 0 16,-1-25-16,-99 25 156,1 0-156</inkml:trace>
  <inkml:trace contextRef="#ctx0" brushRef="#br1" timeOffset="-174115.72">6871 13841 0,'0'74'47,"0"-24"-47,0 0 16,0-1-16,0 1 15,0-1-15,0 26 16,0-26-16,0 1 16,0-25-16,0 0 15,0 24-15,0-24 16,0 0-16,0 25 15,0-26-15,0 26 16,0-25 0,0 24 15,0-24 47,-25-25-62</inkml:trace>
  <inkml:trace contextRef="#ctx0" brushRef="#br1" timeOffset="-173515.94">7565 13940 0,'25'75'62,"-25"-26"-62,0 26 16,25-1-16,-25 25 16,0-24-16,0-26 15,0 1-15,0 0 16,0-1-16,0-24 15,0 0-15</inkml:trace>
  <inkml:trace contextRef="#ctx0" brushRef="#br1" timeOffset="-172948.96">7516 14015 0,'0'-25'16,"49"25"-1,26 0 1,-26 0-16,51-25 16,-26 25-16,0 0 15,-49 0 1,25 0-16,-25 0 31</inkml:trace>
  <inkml:trace contextRef="#ctx0" brushRef="#br1" timeOffset="-172483.12">7615 14312 0,'50'0'15,"-1"-25"-15,-24 25 16,0 0-16,0 0 16,-1 0-16,1 0 62,0 0-46,0 0-16,0 0 15,-1 0 17,1 0-32</inkml:trace>
  <inkml:trace contextRef="#ctx0" brushRef="#br1" timeOffset="-171955.96">8260 14387 0,'25'0'31,"24"0"-16,-24 0 1,0 0-16,49 0 16,1 0-16,24 0 15,-25 0-15,26 0 16,-76 0-16,26 0 16,0 0-16</inkml:trace>
  <inkml:trace contextRef="#ctx0" brushRef="#br1" timeOffset="-171291.97">9178 13841 0,'0'74'16,"25"1"-1,-1-75-15,-24 49 16,0 1-16,0 0 16,0-1-1,25 1-15,-25-25 16,0 49-16,0-49 16,0 25-16,25-26 15,-25 26-15,25-25 16,-25 24-1,0-24-15,0 0 16,0 0-16,25 0 16</inkml:trace>
  <inkml:trace contextRef="#ctx0" brushRef="#br1" timeOffset="-170788.43">9500 13990 0,'25'99'47,"-25"-25"-47,25 50 16,-25-99-16,0 50 15,25-26-15,-25-24 16,24 25-16,-24-25 15,0-1-15,0-48 110</inkml:trace>
  <inkml:trace contextRef="#ctx0" brushRef="#br1" timeOffset="-170219.94">9550 13891 0,'25'-25'16,"-1"25"-1,26 0-15,-25 0 16,24 0-16,26 0 15,-26 0-15,-24 0 16,25 49 0,-50 1-1,49 0 1,-49 24-16,25-49 16,0 24-16,0 26 15,-25-50-15,50 49 16,-50-49-16,0 0 15,0 0-15,0-1 16,0 1 0,0 25-1,-25-50-15,0 0 16,-25 49-16,25-49 16,1 25-16,-51-25 15,50 25-15,-49-25 16,24 0-16,26 0 15,-26 0-15,25 0 16,0 0-16,1 0 16,-26 0-16,25-25 15</inkml:trace>
  <inkml:trace contextRef="#ctx0" brushRef="#br1" timeOffset="-169611.37">10368 13767 0,'0'49'31,"0"50"-15,0-24-16,0-26 0,25 1 16,0 24-16,0 1 15,-25-1 1,25 26-16,-1-26 15,-24 0-15,50 1 16,-50-50-16,25-1 16,-25 1-16,0 0 15,0-75 95</inkml:trace>
  <inkml:trace contextRef="#ctx0" brushRef="#br1" timeOffset="-168972.47">10368 13866 0,'0'-25'0,"0"0"32,0 0-17,50 25 17,-25 0-32,0 0 15,49 0-15,-24 0 16,-1 0-16,-24 0 15,49 0-15,-24 0 16,-25 0 0,74 0-16,-74 0 15,0 0-15,-1 0 16,-98 0 93</inkml:trace>
  <inkml:trace contextRef="#ctx0" brushRef="#br1" timeOffset="-168508.67">10492 14337 0,'50'0'31,"24"0"-31,-24 0 16,24 0-16,1 0 15,-26 0-15,1 0 16,0-25-16,-26 0 16,-73 25 77</inkml:trace>
  <inkml:trace contextRef="#ctx0" brushRef="#br1" timeOffset="-166788.42">8657 13568 0,'0'-49'16,"0"98"15,0 1-15,-25-50-16,25 25 15,0-1-15,-25 1 16,0 0-1,1 25 1,-1-1 0,0 1-1,0-25-15,25-1 16,-25 26 0,1-25 46,-1-50 32</inkml:trace>
  <inkml:trace contextRef="#ctx0" brushRef="#br1" timeOffset="-166220.22">8384 13469 0,'25'25'62,"0"24"-62,49 51 16,-49-76 0,24 26-1,-24 24 1,25-24-1,-50-25-15,0 0 16</inkml:trace>
  <inkml:trace contextRef="#ctx0" brushRef="#br1" timeOffset="-165749.03">8359 13791 0,'50'0'15,"-1"0"1,1 0-16,24 0 15,-24 0-15,0 0 16,-26 0 0,26-49-16</inkml:trace>
  <inkml:trace contextRef="#ctx0" brushRef="#br1" timeOffset="-164459.68">7491 13816 0,'0'-25'0,"0"1"16,0-1-1,0-25-15,0 25 16,0-24-16,0-1 15,0-24-15,0 24 16,0 1 0,0-26-16,0 1 15,0-1-15,0 50 16,0-49-16,0 24 16,0 1-16,25 24 15,0 0-15,-1 25 16,1-49-16,0 24 15,25 0-15,-1 0 16,1-24-16,24 24 16,1 0-16,-26 0 15,-24 25 1,25 0-16,24-49 16,1 24-16,24 0 15,50 25-15,-50 0 16,0 0-16,25 0 15,-50 0-15,1 0 16,-26 0-16,-24 0 16,0 0-16,25 0 15,-1 0-15,51 25 16,-1 0-16,-25 24 16,25-24-16,-74 0 15,25 0 1,-1 24-16,-24 1 15,0-1 1,0-49-16,0 50 16,24 49-16,1-49 15,-50-1-15,74 51 16,-74-75-16,25 49 16,-25-49-16,0 0 15,50 49-15,-50-49 16,0 0-1,0-1-15,0 1 16,0 0-16,0 0 16,0 0-16,0-1 31,0 1-31,0 0 47,0 0 0,-25 0-32,0-25-15</inkml:trace>
  <inkml:trace contextRef="#ctx0" brushRef="#br1" timeOffset="-163771.48">9550 13469 0,'25'0'31,"-1"25"-31,1-25 16,0 25-16,0 24 15,0-24-15,24 25 16,-49-26-16,75 51 15,-75-50 1,24 24-16,-24-24 16,25 0-1,0-25 110,0-25-109,24 0-16,-49 0 16,25-24-16,0-1 15,0-24-15,0 24 16,0-24-16,-1 24 15,1 1-15,0 24 16,-25 0 0,-50 25 77</inkml:trace>
  <inkml:trace contextRef="#ctx0" brushRef="#br1" timeOffset="-162637.09">7367 13419 0,'25'50'63,"0"24"-63,-1-49 15,26 0-15,-50 25 16,25-50-16,0 24 16,-25 1-16,24 0 234,1-25-234,25-25 16,-1 25-1,-24-25 1,0-24-1,-25 24 1,0 0-16,25 25 16,0-25-16</inkml:trace>
  <inkml:trace contextRef="#ctx0" brushRef="#br1" timeOffset="-149972.5">20538 6548 0,'0'0'0,"-25"0"0,-24-24 16,-50-1-16,-25-50 15,49 75 1,75-24-16,-25 24 16,1 0-16,-1 0 15,0 0 1,-25 0-1,26 0 1,-51 0-16,50 0 16,1 0-16,-1 0 15,-50 0-15,51 0 16,-1 0-16,0 0 16,0 0-16,-24 0 15,24 0 1,0 0-1,0 24 1,0 1-16,0-25 16,1 25-1,-1 0-15,-25 0 16,50 24 0,-25-24-16,25 0 31,-24 24-31,24 1 31,0-25-31,0 0 16,0 24-16,24 1 15,1 0-15,-25 24 16,50-24 0,-50-26-16,0 1 15,0 25-15,0-25 16,0 49-16,25-49 15,-25 0-15,24-1 16,1 26-16,-25-25 16,25 24-1,-25-24-15,25 0 16,0 25 0,0-26-16,-1 26 15,-24-25 1,25 0-16,-25-1 15,50 1-15,-25 0 16,24 0 0,-24 0-16,25-1 15,-1-24-15,1 0 16,24 0-16,1 0 16,-51 0-16,26 0 15,-25 0-15,24 0 16,26 0-1,-50 0-15,24-24 16,1 24-16,-1 0 16,1-25-1,-25 0 1,0 0 0,-1 0-16,-24 1 15,25-1 1,-25 0-16,25 0 15,0 0-15,-25-24 16,25-1-16,0 25 16,-25 1-16,0-1 15,0-25-15,0 25 16,24-24 0,-24-1-16,0 1 15,0-26-15,0 50 16,0 1-16,0-26 15,0 25-15,0 0 16,0 1-16,0-1 16,0 0-1,0-25 1,-24 50-16,-1-49 16,0-1-1,0 50-15,0-25 16,-49-24-1,74 24-15,-25 25 16,-49-50-16,49 25 16,0-24-16,-49 24 15,24 25-15,75 25 235,0-25-220</inkml:trace>
  <inkml:trace contextRef="#ctx0" brushRef="#br1" timeOffset="-148341.53">20662 6697 0,'25'-25'47,"25"-49"-47,-25 74 16,-1-25-16,26-49 15,0 24 1,-1 1-16,-24-1 0,49-24 16,-49 49-1,25-50-15,-1 1 16,-24 24-16,25 26 16,-25-51-16,74 1 15,-25 24-15,1 25 16,24-49-16,-25 74 15,50-50-15,50 25 16,-25 1-16,0 24 16,-25-50-16,-25 25 15,-25 25-15,25 0 16,1 0-16,-1 0 16,0-49-16,25 49 15,75 0-15,-26 0 16,1 0-16,-25 0 15,24 0-15,-24 0 16,-25 49-16,75 50 16,-51-24-16,-73-26 15,-26 1-15,26 0 16,24-1-16,-49 1 16,74 0-16,-25-1 15,-49 26-15,-1-51 16,75 51-1,-74-50-15,24 74 16,50-74-16,-74 24 16,-1-24-16,-24 0 15,0 0-15,25-1 16,-1 1-16,26 25 16,-1-25-16,25-1 15,1-24-15,-1 0 16,-25 75-16,-24-50 15,49-1-15,25 1 16,-50 0-16,1-25 16,-50 25-16,49 0 15,25 0-15,-74-25 16,0 0-16,0 0 16</inkml:trace>
  <inkml:trace contextRef="#ctx0" brushRef="#br1" timeOffset="-148036.41">27211 6524 0,'-25'0'16,"25"-25"-16,-50 25 15</inkml:trace>
  <inkml:trace contextRef="#ctx0" brushRef="#br1" timeOffset="-144788.35">29369 7491 0,'25'0'31,"123"0"-31,-73 0 15,-1 0-15,-49 0 16,0 0-16,0 0 16,-75 0 140,-49 0-140,-25 0-16,49 0 15,-24 0-15,74 0 16,-24 0-16,24 0 15,0 0-15,0 0 16,1 0-16,73 0 63,125 0-48,74 0-15,-124 0 16,-25 0-16,-25 0 15,-24 0-15,-75 0 94,0 0-94,1 0 31</inkml:trace>
  <inkml:trace contextRef="#ctx0" brushRef="#br1" timeOffset="-142516.72">22796 6772 0,'0'24'47,"24"-73"-16,-24 24-15,0 0-16,25-24 15,-25-1-15,25 25 16,-25 0-16,25-24 16,-25 24-16,25 0 15,24-49-15,1 24 31,-50 1-31,25 49 16,24-75-16,1 50 16,-25-24-16,49-26 15,-49 26-15,24-1 16,1 25-16,24-74 16,-49 74-16,25-49 15,-25 24-15,74 1 16,-50-1-1,-24 25-15,0 0 16,25 25 0,24 0-1,-49 0-15,49 0 16,1 0-16,49 0 16,-25-24-16,-25 24 15,-49-25-15,0 25 16,25 0-16,-1 0 15,1-25-15,24 25 16,25 0-16,1 0 16,-26 0-1,25 0-15,1 0 16,-1 0-16,25 0 16,-50 0-16,-24 0 15,24 0-15,-49 0 16,49 0-16,-49 0 15,25 0-15,-1 25 79,51 49-79,49-24 15,-25-50-15,-25 49 16,-25 1-16,-24-25 15,-25-25-15,-1 25 16,1-1-16,0-24 16,0 25-1,0 0-15,24 0 16,-24 0-16,0-25 16,24 25-16,-49-1 31,25 1-16,0 25 95,49-1-95,1 1-15,-75-25 16,25-25-16,-1 25 16,1-1-1,0 1 1,0-25 15,24 50-31,-49-25 16,25-25-16,25 24 15,-50 1 1,25-25-16,0 25 16,-1 0-1,-24 0 1,25-1 0,0 1-1,0-25-15,-25 25 16,25 25-1,-1-26 1,1 1-16,0 0 16,0 0 15,0-25-15,-25 25-1,24-25 16</inkml:trace>
  <inkml:trace contextRef="#ctx0" brushRef="#br1" timeOffset="-141812.59">27360 6350 0,'49'74'79,"-24"1"-64,0-75-15,0 25 16,-1-1-16,-24 1 15,25 0 17,-50 25 77,-99-26-93,50 1-16,0-25 15,-1 0-15,26 0 16,-51 0-16,26 0 16,49 0-16,0 0 15,0 0 1</inkml:trace>
  <inkml:trace contextRef="#ctx0" brushRef="#br1" timeOffset="-140892.22">31849 7516 0,'50'0'47,"24"0"-32,25 0-15,25 0 16,-24 0-16,49 0 15,-75 0 1,-49 0-16,24 0 16,-24 25 62,-50-25-63,-24 0-15,-1 0 16,1 0-16,24 0 16</inkml:trace>
  <inkml:trace contextRef="#ctx0" brushRef="#br2" timeOffset="-133764.28">19869 8533 0,'24'0'15,"51"0"1,-1 0-16,1 0 15,-26 0-15,1 0 16,-25 0-16,-1 0 16,1 0-16,0 0 15,25 0 1,-26 0 0,-98 0 124,-25 0-140,-50 0 16,50 0-16,0 0 15,-50 0-15,74 0 16,26 0-16,74 0 109,223 49-93,-174-49-16,0 0 16,-24 0-1</inkml:trace>
  <inkml:trace contextRef="#ctx0" brushRef="#br2" timeOffset="-131907.92">20762 8037 0,'49'0'31,"26"0"-15,-26 0-16,26 0 15,-51-25-15,51 0 16,-26 25-16,-24-25 16,0 0-1,25 25-15,-26-24 16,26-1 0,0 25-16,74-25 15,0 25-15,49-25 16,-24 0-16,25-24 15,-75 49-15,-25-25 16,50 25-16,-74-25 16,24 25-16,-49 0 15,25 0-15,-1 0 16,-24 0-16,50-49 16,-26 24-16,51 25 15,-51 0-15,50 0 16,25-25-16,50 0 15,-100 0-15,1 25 16,-50 0-16,24 0 16,1-24-16,24 24 15,1-25-15,-1 25 16,50 0-16,-25 0 16,50-50-16,-25 25 15,-25 25-15,25-24 16,-49 24-1,-1 0-15,-24 0 16,24 0-16,26 0 16,-26 0-16,0 0 15,26 0-15,-1 0 16,74 0-16,26 0 16,-50 0-16,0 0 15,-50 0-15,0 0 16,0 0-16,0 0 15,25 0-15,-24 0 16,-26 0-16,0 0 16,26 0-16,-26 0 15,-24 0-15,-1 0 16,1 24-16,-25-24 16,-25 25-16,49-25 15,26 25-15,-26 0 16,-24 0-16,25-25 15,-1 24-15,-24 1 16,0-25-16,0 25 16,0-25-16,-1 25 15,1-25-15,25 49 16,-1-49 0,1 25-16,-25 0 15,49 0-15,-74 0 16,25-1-16,0-24 15,24 25-15,-49 0 16,25 0-16,25-25 16,-25 49-16,-1-49 15,1 0-15,0 25 16</inkml:trace>
  <inkml:trace contextRef="#ctx0" brushRef="#br2" timeOffset="-129708.07">22796 8533 0,'49'0'47,"-24"0"-31,49 25 0,-24-1-1,-25-24 1,0 25-16,-1 0 15,1-25 1,0 25 0,0 0-1,0-1-15,-1-24 16,26 25 0,-25 0-1,-25 0 1,25-25-1,24 25 1,-24-25-16,25 24 16,-1 1-16,1-25 15,-1 25-15,1-25 16,24 0-16,1 0 16,-26 0-16,1 0 15,25 0-15,-51 0 16,51 0-16,-50 0 15,49 0-15,-24 0 16,-1 0-16,26 0 16,24 0-16,50 0 15,-75 0 1,25 50-16,-74-50 16,0 0-16,24 0 15,1 0-15,-25 0 16,0 0-16,0 0 15,-1 24-15,51-24 16,-1 0-16,25 0 16,1 0-16,-1 0 15,25 0-15,-99 0 16,24 0-16,-24 0 16,25 0-1,-26 0-15,26 0 16,0 0-16,24 0 15,25 0-15,-49 0 16,24 0-16,1 0 16,-26 0-16,-24-24 15,0 24-15,0 0 16,0 0-16,-1 0 31,51-25-31,-50 25 16,24-25-16,1 25 15,24-50-15,1 26 16,-51 24 0,26-25-16,-25 25 15,-25-25-15,25 25 16,49-25-16,-24-24 16,-26 49-16,26-25 15,25 0-15,-26 0 16,-24 25-16,0-25 15,24 25 1,-24-24 0,50-1-1,-51 0-15,1 0 16,25 0 0,-50 1-1,25 24-15,-25-25 16,24 25 171,76 0-187,-26 0 16</inkml:trace>
  <inkml:trace contextRef="#ctx0" brushRef="#br2" timeOffset="-128837.04">31948 8483 0,'25'0'0,"0"0"16,25 0-1,-26 0-15,76 0 16,-1-25-16,50 25 16,49 0-16,-74 0 15,-25 0 1,-24 0-16,-1 0 16,-99 0 109,-24 0-125,24 0 15,-25 25-15,26-25 78</inkml:trace>
  <inkml:trace contextRef="#ctx0" brushRef="#br2" timeOffset="-126237.1">29096 8533 0,'25'0'15,"49"0"1,25 0-16,1 0 15,-1 0-15,50 0 16,-75 0-16,25 0 16,0 0-16,25 0 15,25 0-15,0 0 16,-25 0-16,-99 0 16,0 25 62,0-1 47,-25 1-110,-50 0-15,0 0 16,-49-25-16,-25 0 16,-25 0-16,100 0 15,24 0-15,0 0 16,75 0 62,74 0-78,49 0 16,26 0-1,-75 0-15,-25 0 16,0 0-16,50 0 15,-149-25 142</inkml:trace>
  <inkml:trace contextRef="#ctx0" brushRef="#br2" timeOffset="-83645.69">18083 6747 0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7-20T15:46:48.162"/>
    </inkml:context>
    <inkml:brush xml:id="br0">
      <inkml:brushProperty name="width" value="0.05292" units="cm"/>
      <inkml:brushProperty name="height" value="0.05292" units="cm"/>
      <inkml:brushProperty name="color" value="#FF0000"/>
    </inkml:brush>
  </inkml:definitions>
  <inkml:trace contextRef="#ctx0" brushRef="#br0">15131 11733 0,'0'148'125,"0"-73"-125,0-50 16,0 49-16,0 0 15,0-49 1,0 25-16,0-25 47,0 0 31,0 49-78,0 0 15,0-24-15,0 0 16,0-1-16,0 1 16,0-25-16,0-1 15,0 1 1,0 0 15,0 0 110,25-25-126,-1 0 1,1 0 0,99 0-1,174-25 1,0 25-16,-1-25 16,26-24-16,24-1 15,-124 50-15,0 0 16,-123 0-16,-51 0 15,-24 0 64,0 0-64,49 0 1,125 0-1,123 0 1,100 0-16,-149 0 16,74 0-16,-149 0 15,-49 0-15,-74 0 16,-26 0-16,-24 0 109,149 0-93,-25 0-16,24 25 16,-74 0-16,-49-25 15,0 24-15,-26-24 47,-24-49 156,-49-224-203,49 174 16,-75-50-16,26 25 15,24 49-15,-25-49 16,26 25-16,-1 0 16,0 74 124,0 0-77,0 25-48,1 0 1,-1 0 31,-992 0-47,645 0 16,49 0-16,26 0 15,73 0-15,76 0 16,23 0-16,101 0 15,-1 0 110,-25 0-15,-173 0-95,-75 0 1,50 0-16,-25 0 16,50 0-16,50 0 15,98-24-15,50 24 32,1 0 139,-1 0-155,0 0 0,0 0 15,0 0-15,1 0-16,-1 0 31,0 0 16,0 0-47,0 0 31,1 24-15,-1-24 30,0 0-46,0 0 16,0 25-16,1 0 78,-1-25-78,0 0 16,0 0-1,0 0 79,0 0-47,1 0-16,-1 25-31,25 0 32,-25-25 30,0 0-31,0 0-15</inkml:trace>
  <inkml:trace contextRef="#ctx0" brushRef="#br0" timeOffset="2014.658">21853 11807 0,'-50'0'250,"26"0"-234,-1 0-1,0 0-15,-25 0 16,25 0 31,1 25-47,-1-25 31,0 49-15,0 1-1,-24 124-15,-26-50 16,1 25-16,74-50 15,-50 74-15,50-73 16,0 48-16,0-48 16,0-1-16,25-50 15,-25 26-15,0-25 16,0-1-16,0 1 16,0-25-16,50 49 15,-50-49-15,0 24 16,0 26-16,0-50 15,24 24-15,-24 1 16,0 24-16,0-49 16,0 49-16,25 26 15,25-26 1,-50 25-16,0 25 16,25-24-16,-1-26 15,-24-49-15,0 49 16,0 1-16,0-26 15,0 1-15,0-25 16,0-1-16,0 1 16,0 0-1,0 0 32,0 0 0,0 99-16,0 124-31,0-124 16,50 0-16,-50 25 16,25 24-16,0-123 15,-1 74-15,1-50 16,0 1-16,-25-26 15,25-24-15,-25 0 110,25-25-79,124 0 0,49 49-31,0-49 16,1 0-16,-26 0 16,-24-49-16,-74-1 15,-50 50-15,-25-49 16,0-51-16,0 51 15,0-1-15</inkml:trace>
  <inkml:trace contextRef="#ctx0" brushRef="#br0" timeOffset="3951.31">29468 11609 0,'0'-25'16,"0"0"-16,50 25 31,-26 0 47,224 50-62,50-26-16,-124 1 15,-50 0-15,-50 0 16,-49 0 93,-25 123-62,0-73-47,0 24 16,0-74-16,25 74 15,0 50-15,-25 0 16,49 24-16,-24 1 16,0 24-16,0 1 15,24 49-15,-49-74 16,50-26-16,-25 1 15,-1-25-15,1-74 16,-25 24-16,0-24 16,0-25-16,25-1 47,-25 26 15,0 99-62,0-75 16,0 1-16,0 24 15,0 0-15,0 0 16,0 1 0,0-26-16,0 0 15,0-24-15,0 24 16,0-49-16,-25 25 15,25-25-15,0 24 16,0-24 0,0 0 46,-25-25-15,-99 0 47,-1066 50-94,967-1 15,49 1-15,75-25 16</inkml:trace>
  <inkml:trace contextRef="#ctx0" brushRef="#br0" timeOffset="7807.87">22374 12030 0,'25'25'125,"-1"74"-125,51-24 16,-50-26-16,74 51 15,-74-76-15,-1 1 16,51-25-16,-50 0 16,0 0-1,-1 0 1,26 0-16,-25-25 16,-25-24-16,49-1 15,-49 25 32,0-74-16,-49 0-15,24 49-16,-25-24 16,1 49-16,-1-25 15,25 26-15,-24-1 16,73 99 140,-24 1-156,25-1 16,0-49-16,25 24 15</inkml:trace>
  <inkml:trace contextRef="#ctx0" brushRef="#br0" timeOffset="8638.92">25598 11906 0,'-24'0'0,"-1"0"16,-50 0-16,1 0 16,-25 0-16,24 75 15,26-75-15,-26 49 16,51-24-16,24 0 15,0 0 1,0-1-16,0 1 16,0 50-16,49-50 15,-49-1-15,75 26 16,-26-25-16,75 0 16,-99-1-16,49 1 15,-24 25-15,-25-50 16,0 0-16,24 0 47,-24 0-32,-25-50-15,0 1 16,0-26-16,0 1 16,0-1-16,0 26 15,0-1-15,-25 0 16,0 50-16,-24-49 15,24 49 1,-25 0-16,-24 0 16,49 0-16,-74 0 15,74 0-15,25 25 78,75-25-78</inkml:trace>
  <inkml:trace contextRef="#ctx0" brushRef="#br0" timeOffset="9415.69">28253 11906 0,'-25'-25'0,"-25"25"15,25 0-15,-24 0 16,24 0-16,0 0 16,-25 0-1,26 0-15,-26 25 16,0 0-16,26 49 15,-1-49-15,25 25 16,0-25-16,0 49 16,0 1-16,0-26 15,0 1-15,74-1 16,25 26-16,-24-50 16,49-25-16,0 0 15,-25 0-15,-24 0 16,-26-25-16,-24-50 15,-25 1-15,50 0 16,-26-26-16,-24 26 16,0 24-16,0 1 15,0-26-15,-24 75 16,-26-49-16,0 49 16,1-25-16,-26 25 15,51-25-15,-51 25 16,26 0-16,-1 0 15</inkml:trace>
  <inkml:trace contextRef="#ctx0" brushRef="#br0" timeOffset="10039.94">25078 13816 0,'24'0'0,"1"0"16,0 0 0,49 0-16,26 0 15,-1 0-15,0 0 16,-25 0-16,-49 0 15,50 0-15,-51 0 16</inkml:trace>
  <inkml:trace contextRef="#ctx0" brushRef="#br0" timeOffset="10415.81">27112 13742 0,'24'0'16,"26"0"30,272 0-46,-98 0 16,-51 0-16</inkml:trace>
  <inkml:trace contextRef="#ctx0" brushRef="#br0" timeOffset="10575.79">28352 13841 0,'25'25'47,"49"99"-32,0-75-15,-49 1 16</inkml:trace>
  <inkml:trace contextRef="#ctx0" brushRef="#br0" timeOffset="10752.13">29443 14883 0,'25'25'15,"-25"-1"32,0 1-31</inkml:trace>
  <inkml:trace contextRef="#ctx0" brushRef="#br0" timeOffset="11048.08">26516 15577 0,'-124'50'78</inkml:trace>
  <inkml:trace contextRef="#ctx0" brushRef="#br0" timeOffset="11231.84">24036 15900 0,'-25'0'78</inkml:trace>
  <inkml:trace contextRef="#ctx0" brushRef="#br0" timeOffset="11503.75">22696 15602 0,'25'0'15,"0"-74"48</inkml:trace>
  <inkml:trace contextRef="#ctx0" brushRef="#br0" timeOffset="11711.22">22771 14684 0,'0'0'16,"0"-49"-16,0 24 0,0-25 16,0 26-16,0-26 15,0 0 1,0 1-16,0 24 16</inkml:trace>
  <inkml:trace contextRef="#ctx0" brushRef="#br0" timeOffset="11902.78">22746 14114 0,'0'-50'16,"25"-24"30,-25-50-46,0 74 16</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7-22T15:39:34.574"/>
    </inkml:context>
    <inkml:brush xml:id="br0">
      <inkml:brushProperty name="width" value="0.05" units="cm"/>
      <inkml:brushProperty name="height" value="0.05" units="cm"/>
      <inkml:brushProperty name="fitToCurve" value="1"/>
    </inkml:brush>
  </inkml:definitions>
  <inkml:trace contextRef="#ctx0" brushRef="#br0">0 0 0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7-22T15:39:36.367"/>
    </inkml:context>
    <inkml:brush xml:id="br0">
      <inkml:brushProperty name="width" value="0.05" units="cm"/>
      <inkml:brushProperty name="height" value="0.05" units="cm"/>
      <inkml:brushProperty name="fitToCurve" value="1"/>
    </inkml:brush>
  </inkml:definitions>
  <inkml:trace contextRef="#ctx0" brushRef="#br0">0 0 0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7-22T15:39:36.894"/>
    </inkml:context>
    <inkml:brush xml:id="br0">
      <inkml:brushProperty name="width" value="0.05" units="cm"/>
      <inkml:brushProperty name="height" value="0.05" units="cm"/>
      <inkml:brushProperty name="fitToCurve" value="1"/>
    </inkml:brush>
  </inkml:definitions>
  <inkml:trace contextRef="#ctx0" brushRef="#br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876744d34a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876744d34a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76744d34a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g876744d34a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76744d34a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876744d34a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76744d34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876744d34a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876744d34a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g876744d34a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76744d34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g876744d34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794750dd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g8794750dd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794750dd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g8794750dd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8794750dd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8794750dd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76744d34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876744d34a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6110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59306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8175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1096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6548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03484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56344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88128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96127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9434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766f046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g8766f046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85774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90434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21597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90237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44643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23054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51795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44058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20753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584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51687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8506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86664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87001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47446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224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76510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72756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50222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7280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76744d34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g876744d34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4760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97737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08102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525811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48161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19189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67310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70189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44545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6832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76744d34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g876744d34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105276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780647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683939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146350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6624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76744d34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g876744d34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76744d34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876744d34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876744d34a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g876744d34a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s://fahadhussaincs.blogspot.co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https://fahadhussaincs.blogspot.co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fahadhussaincs.blogspot.com/"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hyperlink" Target="https://fahadhussaincs.blogspot.com/"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hyperlink" Target="https://fahadhussaincs.blogspot.com/"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4.emf"/><Relationship Id="rId5" Type="http://schemas.openxmlformats.org/officeDocument/2006/relationships/customXml" Target="../ink/ink1.xml"/><Relationship Id="rId4" Type="http://schemas.openxmlformats.org/officeDocument/2006/relationships/image" Target="../media/image13.JPG"/></Relationships>
</file>

<file path=ppt/slides/_rels/slide22.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6.emf"/><Relationship Id="rId5" Type="http://schemas.openxmlformats.org/officeDocument/2006/relationships/customXml" Target="../ink/ink2.xml"/><Relationship Id="rId4" Type="http://schemas.openxmlformats.org/officeDocument/2006/relationships/image" Target="../media/image14.JPG"/></Relationships>
</file>

<file path=ppt/slides/_rels/slide23.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8.emf"/><Relationship Id="rId5" Type="http://schemas.openxmlformats.org/officeDocument/2006/relationships/customXml" Target="../ink/ink3.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7" Type="http://schemas.openxmlformats.org/officeDocument/2006/relationships/image" Target="../media/image21.emf"/><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customXml" Target="../ink/ink4.xml"/><Relationship Id="rId5" Type="http://schemas.openxmlformats.org/officeDocument/2006/relationships/image" Target="../media/image17.jpeg"/><Relationship Id="rId4" Type="http://schemas.openxmlformats.org/officeDocument/2006/relationships/image" Target="../media/image16.JPG"/></Relationships>
</file>

<file path=ppt/slides/_rels/slide25.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hyperlink" Target="https://fahadhussaincs.blogspot.com/" TargetMode="External"/><Relationship Id="rId7" Type="http://schemas.openxmlformats.org/officeDocument/2006/relationships/customXml" Target="../ink/ink5.xm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19.png"/><Relationship Id="rId5" Type="http://schemas.microsoft.com/office/2007/relationships/hdphoto" Target="../media/hdphoto1.wdp"/><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22.emf"/><Relationship Id="rId5" Type="http://schemas.openxmlformats.org/officeDocument/2006/relationships/customXml" Target="../ink/ink6.xml"/><Relationship Id="rId4" Type="http://schemas.openxmlformats.org/officeDocument/2006/relationships/image" Target="../media/image20.JPG"/></Relationships>
</file>

<file path=ppt/slides/_rels/slide31.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hyperlink" Target="https://keras.io/"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8" Type="http://schemas.openxmlformats.org/officeDocument/2006/relationships/customXml" Target="../ink/ink10.xml"/><Relationship Id="rId3" Type="http://schemas.openxmlformats.org/officeDocument/2006/relationships/hyperlink" Target="https://fahadhussaincs.blogspot.com/" TargetMode="External"/><Relationship Id="rId7" Type="http://schemas.openxmlformats.org/officeDocument/2006/relationships/customXml" Target="../ink/ink9.xml"/><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customXml" Target="../ink/ink8.xml"/><Relationship Id="rId5" Type="http://schemas.openxmlformats.org/officeDocument/2006/relationships/image" Target="../media/image23.emf"/><Relationship Id="rId4" Type="http://schemas.openxmlformats.org/officeDocument/2006/relationships/customXml" Target="../ink/ink7.xml"/><Relationship Id="rId9" Type="http://schemas.openxmlformats.org/officeDocument/2006/relationships/image" Target="../media/image24.emf"/></Relationships>
</file>

<file path=ppt/slides/_rels/slide34.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hyperlink" Target="https://fahadhussaincs.blogspot.com/" TargetMode="External"/><Relationship Id="rId7" Type="http://schemas.openxmlformats.org/officeDocument/2006/relationships/customXml" Target="../ink/ink11.xml"/><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22.gif"/><Relationship Id="rId5" Type="http://schemas.microsoft.com/office/2007/relationships/hdphoto" Target="../media/hdphoto2.wdp"/><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23.jpeg"/></Relationships>
</file>

<file path=ppt/slides/_rels/slide36.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24.JPG"/></Relationships>
</file>

<file path=ppt/slides/_rels/slide37.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26.emf"/><Relationship Id="rId5" Type="http://schemas.openxmlformats.org/officeDocument/2006/relationships/customXml" Target="../ink/ink12.xml"/><Relationship Id="rId4" Type="http://schemas.openxmlformats.org/officeDocument/2006/relationships/image" Target="../media/image25.JPG"/></Relationships>
</file>

<file path=ppt/slides/_rels/slide4.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28.emf"/><Relationship Id="rId5" Type="http://schemas.openxmlformats.org/officeDocument/2006/relationships/customXml" Target="../ink/ink13.xml"/><Relationship Id="rId4" Type="http://schemas.openxmlformats.org/officeDocument/2006/relationships/image" Target="../media/image26.JPG"/></Relationships>
</file>

<file path=ppt/slides/_rels/slide41.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27.JPG"/></Relationships>
</file>

<file path=ppt/slides/_rels/slide43.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25.JPG"/></Relationships>
</file>

<file path=ppt/slides/_rels/slide44.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28.JPG"/></Relationships>
</file>

<file path=ppt/slides/_rels/slide4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46.xml"/><Relationship Id="rId1" Type="http://schemas.openxmlformats.org/officeDocument/2006/relationships/slideLayout" Target="../slideLayouts/slideLayout1.xml"/><Relationship Id="rId5" Type="http://schemas.openxmlformats.org/officeDocument/2006/relationships/image" Target="../media/image30.emf"/><Relationship Id="rId4" Type="http://schemas.openxmlformats.org/officeDocument/2006/relationships/customXml" Target="../ink/ink14.xml"/></Relationships>
</file>

<file path=ppt/slides/_rels/slide47.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7" Type="http://schemas.openxmlformats.org/officeDocument/2006/relationships/image" Target="../media/image32.emf"/><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customXml" Target="../ink/ink15.xml"/><Relationship Id="rId5" Type="http://schemas.microsoft.com/office/2007/relationships/hdphoto" Target="../media/hdphoto3.wdp"/><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49.xml"/><Relationship Id="rId1" Type="http://schemas.openxmlformats.org/officeDocument/2006/relationships/slideLayout" Target="../slideLayouts/slideLayout1.xml"/><Relationship Id="rId5" Type="http://schemas.microsoft.com/office/2007/relationships/hdphoto" Target="../media/hdphoto4.wdp"/><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fahadhussaincs.blogspot.com/" TargetMode="External"/></Relationships>
</file>

<file path=ppt/slides/_rels/slide50.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52.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hyperlink" Target="https://fahadhussaincs.blogspot.com/" TargetMode="External"/><Relationship Id="rId7" Type="http://schemas.openxmlformats.org/officeDocument/2006/relationships/customXml" Target="../ink/ink16.xml"/><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image" Target="../media/image36.JPG"/><Relationship Id="rId5" Type="http://schemas.openxmlformats.org/officeDocument/2006/relationships/image" Target="../media/image35.JPG"/><Relationship Id="rId4" Type="http://schemas.openxmlformats.org/officeDocument/2006/relationships/image" Target="../media/image34.JPG"/></Relationships>
</file>

<file path=ppt/slides/_rels/slide56.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38.emf"/><Relationship Id="rId5" Type="http://schemas.openxmlformats.org/officeDocument/2006/relationships/customXml" Target="../ink/ink17.xml"/><Relationship Id="rId4" Type="http://schemas.openxmlformats.org/officeDocument/2006/relationships/image" Target="../media/image36.JPG"/></Relationships>
</file>

<file path=ppt/slides/_rels/slide57.xml.rels><?xml version="1.0" encoding="UTF-8" standalone="yes"?>
<Relationships xmlns="http://schemas.openxmlformats.org/package/2006/relationships"><Relationship Id="rId8" Type="http://schemas.openxmlformats.org/officeDocument/2006/relationships/image" Target="../media/image40.JPG"/><Relationship Id="rId3" Type="http://schemas.openxmlformats.org/officeDocument/2006/relationships/image" Target="../media/image37.png"/><Relationship Id="rId7" Type="http://schemas.microsoft.com/office/2007/relationships/hdphoto" Target="../media/hdphoto6.wdp"/><Relationship Id="rId12" Type="http://schemas.openxmlformats.org/officeDocument/2006/relationships/image" Target="../media/image45.emf"/><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media/image39.png"/><Relationship Id="rId11" Type="http://schemas.openxmlformats.org/officeDocument/2006/relationships/customXml" Target="../ink/ink18.xml"/><Relationship Id="rId5" Type="http://schemas.openxmlformats.org/officeDocument/2006/relationships/image" Target="../media/image38.JPG"/><Relationship Id="rId10" Type="http://schemas.openxmlformats.org/officeDocument/2006/relationships/image" Target="../media/image42.JPG"/><Relationship Id="rId4" Type="http://schemas.microsoft.com/office/2007/relationships/hdphoto" Target="../media/hdphoto5.wdp"/><Relationship Id="rId9" Type="http://schemas.openxmlformats.org/officeDocument/2006/relationships/image" Target="../media/image41.JPG"/></Relationships>
</file>

<file path=ppt/slides/_rels/slide58.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58.xml"/><Relationship Id="rId1" Type="http://schemas.openxmlformats.org/officeDocument/2006/relationships/slideLayout" Target="../slideLayouts/slideLayout1.xml"/><Relationship Id="rId5" Type="http://schemas.openxmlformats.org/officeDocument/2006/relationships/image" Target="../media/image47.emf"/><Relationship Id="rId4" Type="http://schemas.openxmlformats.org/officeDocument/2006/relationships/customXml" Target="../ink/ink19.xml"/></Relationships>
</file>

<file path=ppt/slides/_rels/slide59.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image" Target="../media/image46.emf"/><Relationship Id="rId5" Type="http://schemas.openxmlformats.org/officeDocument/2006/relationships/customXml" Target="../ink/ink20.xml"/><Relationship Id="rId4" Type="http://schemas.openxmlformats.org/officeDocument/2006/relationships/image" Target="../media/image44.PNG"/></Relationships>
</file>

<file path=ppt/slides/_rels/slide61.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62.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62.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63.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63.xml"/><Relationship Id="rId1" Type="http://schemas.openxmlformats.org/officeDocument/2006/relationships/slideLayout" Target="../slideLayouts/slideLayout1.xml"/><Relationship Id="rId6" Type="http://schemas.openxmlformats.org/officeDocument/2006/relationships/image" Target="../media/image50.emf"/><Relationship Id="rId5" Type="http://schemas.openxmlformats.org/officeDocument/2006/relationships/customXml" Target="../ink/ink21.xml"/><Relationship Id="rId4" Type="http://schemas.openxmlformats.org/officeDocument/2006/relationships/image" Target="../media/image47.PNG"/></Relationships>
</file>

<file path=ppt/slides/_rels/slide64.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64.xml"/><Relationship Id="rId1" Type="http://schemas.openxmlformats.org/officeDocument/2006/relationships/slideLayout" Target="../slideLayouts/slideLayout1.xml"/><Relationship Id="rId6" Type="http://schemas.openxmlformats.org/officeDocument/2006/relationships/image" Target="../media/image52.emf"/><Relationship Id="rId5" Type="http://schemas.openxmlformats.org/officeDocument/2006/relationships/customXml" Target="../ink/ink22.xml"/><Relationship Id="rId4" Type="http://schemas.openxmlformats.org/officeDocument/2006/relationships/image" Target="../media/image48.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fahadhussaincs.blogspot.com/" TargetMode="Externa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s://fahadhussaincs.blogspot.com/" TargetMode="Externa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fahadhussaincs.blogspot.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48450" y="24142"/>
            <a:ext cx="12037800" cy="31635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5600" b="1" i="1" dirty="0"/>
              <a:t>Natural Language Processing (NLP)</a:t>
            </a:r>
            <a:endParaRPr sz="5600" b="1" i="1" dirty="0"/>
          </a:p>
          <a:p>
            <a:pPr marL="0" lvl="0" indent="0" algn="ctr" rtl="0">
              <a:lnSpc>
                <a:spcPct val="90000"/>
              </a:lnSpc>
              <a:spcBef>
                <a:spcPts val="0"/>
              </a:spcBef>
              <a:spcAft>
                <a:spcPts val="0"/>
              </a:spcAft>
              <a:buClr>
                <a:schemeClr val="dk1"/>
              </a:buClr>
              <a:buSzPts val="6600"/>
              <a:buFont typeface="Calibri"/>
              <a:buNone/>
            </a:pPr>
            <a:r>
              <a:rPr lang="en-US" sz="5600" b="1" i="1" dirty="0"/>
              <a:t>with Deep NLP </a:t>
            </a:r>
            <a:endParaRPr sz="5600" b="1" i="1" dirty="0"/>
          </a:p>
          <a:p>
            <a:pPr marL="0" lvl="0" indent="0" algn="ctr" rtl="0">
              <a:lnSpc>
                <a:spcPct val="90000"/>
              </a:lnSpc>
              <a:spcBef>
                <a:spcPts val="0"/>
              </a:spcBef>
              <a:spcAft>
                <a:spcPts val="0"/>
              </a:spcAft>
              <a:buClr>
                <a:schemeClr val="dk1"/>
              </a:buClr>
              <a:buSzPts val="6600"/>
              <a:buFont typeface="Calibri"/>
              <a:buNone/>
            </a:pPr>
            <a:r>
              <a:rPr lang="en-US" sz="5600" b="1" i="1" dirty="0">
                <a:solidFill>
                  <a:srgbClr val="980000"/>
                </a:solidFill>
              </a:rPr>
              <a:t>from Zero to Hero</a:t>
            </a:r>
            <a:endParaRPr sz="5600" b="1" i="1" dirty="0">
              <a:solidFill>
                <a:srgbClr val="980000"/>
              </a:solidFill>
            </a:endParaRPr>
          </a:p>
        </p:txBody>
      </p:sp>
      <p:sp>
        <p:nvSpPr>
          <p:cNvPr id="85" name="Google Shape;85;p1"/>
          <p:cNvSpPr txBox="1">
            <a:spLocks noGrp="1"/>
          </p:cNvSpPr>
          <p:nvPr>
            <p:ph type="subTitle" idx="1"/>
          </p:nvPr>
        </p:nvSpPr>
        <p:spPr>
          <a:xfrm>
            <a:off x="0" y="2996350"/>
            <a:ext cx="12192000" cy="3576900"/>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70000"/>
              </a:lnSpc>
              <a:spcBef>
                <a:spcPts val="0"/>
              </a:spcBef>
              <a:spcAft>
                <a:spcPts val="0"/>
              </a:spcAft>
              <a:buClr>
                <a:schemeClr val="dk1"/>
              </a:buClr>
              <a:buSzPts val="2220"/>
              <a:buNone/>
            </a:pPr>
            <a:endParaRPr sz="2220" dirty="0">
              <a:solidFill>
                <a:srgbClr val="7030A0"/>
              </a:solidFill>
            </a:endParaRPr>
          </a:p>
          <a:p>
            <a:pPr marL="0" lvl="0" indent="0" algn="ctr" rtl="0">
              <a:lnSpc>
                <a:spcPct val="70000"/>
              </a:lnSpc>
              <a:spcBef>
                <a:spcPts val="1000"/>
              </a:spcBef>
              <a:spcAft>
                <a:spcPts val="0"/>
              </a:spcAft>
              <a:buClr>
                <a:srgbClr val="7030A0"/>
              </a:buClr>
              <a:buSzPts val="3607"/>
              <a:buNone/>
            </a:pPr>
            <a:r>
              <a:rPr lang="en-US" sz="3607" b="1" i="1" dirty="0">
                <a:solidFill>
                  <a:srgbClr val="274E13"/>
                </a:solidFill>
              </a:rPr>
              <a:t>FAHAD HUSSAIN</a:t>
            </a:r>
            <a:endParaRPr dirty="0">
              <a:solidFill>
                <a:srgbClr val="274E13"/>
              </a:solidFill>
            </a:endParaRPr>
          </a:p>
          <a:p>
            <a:pPr marL="0" lvl="0" indent="0" algn="ctr" rtl="0">
              <a:lnSpc>
                <a:spcPct val="70000"/>
              </a:lnSpc>
              <a:spcBef>
                <a:spcPts val="1000"/>
              </a:spcBef>
              <a:spcAft>
                <a:spcPts val="0"/>
              </a:spcAft>
              <a:buClr>
                <a:srgbClr val="7030A0"/>
              </a:buClr>
              <a:buSzPts val="3607"/>
              <a:buNone/>
            </a:pPr>
            <a:r>
              <a:rPr lang="en-US" sz="3607" b="1" i="1" dirty="0">
                <a:solidFill>
                  <a:srgbClr val="274E13"/>
                </a:solidFill>
              </a:rPr>
              <a:t>MCS, MSCS, DAE(CIT)</a:t>
            </a:r>
            <a:endParaRPr dirty="0">
              <a:solidFill>
                <a:srgbClr val="274E13"/>
              </a:solidFill>
            </a:endParaRPr>
          </a:p>
          <a:p>
            <a:pPr marL="0" lvl="0" indent="0" algn="ctr" rtl="0">
              <a:lnSpc>
                <a:spcPct val="70000"/>
              </a:lnSpc>
              <a:spcBef>
                <a:spcPts val="1000"/>
              </a:spcBef>
              <a:spcAft>
                <a:spcPts val="0"/>
              </a:spcAft>
              <a:buClr>
                <a:schemeClr val="dk1"/>
              </a:buClr>
              <a:buSzPts val="2220"/>
              <a:buNone/>
            </a:pPr>
            <a:endParaRPr sz="2220" dirty="0">
              <a:solidFill>
                <a:srgbClr val="7030A0"/>
              </a:solidFill>
            </a:endParaRPr>
          </a:p>
          <a:p>
            <a:pPr marL="0" lvl="0" indent="0" algn="ctr" rtl="0">
              <a:lnSpc>
                <a:spcPct val="70000"/>
              </a:lnSpc>
              <a:spcBef>
                <a:spcPts val="1000"/>
              </a:spcBef>
              <a:spcAft>
                <a:spcPts val="0"/>
              </a:spcAft>
              <a:buClr>
                <a:srgbClr val="7030A0"/>
              </a:buClr>
              <a:buSzPts val="2775"/>
              <a:buNone/>
            </a:pPr>
            <a:r>
              <a:rPr lang="en-US" sz="2775" b="1" i="1" dirty="0">
                <a:solidFill>
                  <a:srgbClr val="7030A0"/>
                </a:solidFill>
              </a:rPr>
              <a:t>Computer Science Instructor </a:t>
            </a:r>
            <a:r>
              <a:rPr lang="en-US" sz="2590" dirty="0">
                <a:solidFill>
                  <a:srgbClr val="7030A0"/>
                </a:solidFill>
              </a:rPr>
              <a:t>of well known international Center</a:t>
            </a:r>
            <a:endParaRPr dirty="0"/>
          </a:p>
          <a:p>
            <a:pPr marL="0" lvl="0" indent="0" algn="ctr" rtl="0">
              <a:lnSpc>
                <a:spcPct val="70000"/>
              </a:lnSpc>
              <a:spcBef>
                <a:spcPts val="1000"/>
              </a:spcBef>
              <a:spcAft>
                <a:spcPts val="0"/>
              </a:spcAft>
              <a:buClr>
                <a:srgbClr val="7030A0"/>
              </a:buClr>
              <a:buSzPts val="2590"/>
              <a:buNone/>
            </a:pPr>
            <a:r>
              <a:rPr lang="en-US" sz="2590" dirty="0">
                <a:solidFill>
                  <a:srgbClr val="7030A0"/>
                </a:solidFill>
              </a:rPr>
              <a:t>Also, </a:t>
            </a:r>
            <a:r>
              <a:rPr lang="en-US" sz="2590" b="1" dirty="0">
                <a:solidFill>
                  <a:srgbClr val="7030A0"/>
                </a:solidFill>
              </a:rPr>
              <a:t>Machine Learning and Deep learning </a:t>
            </a:r>
            <a:r>
              <a:rPr lang="en-US" sz="2590" dirty="0">
                <a:solidFill>
                  <a:srgbClr val="7030A0"/>
                </a:solidFill>
              </a:rPr>
              <a:t>Practitioner</a:t>
            </a:r>
            <a:endParaRPr dirty="0"/>
          </a:p>
          <a:p>
            <a:pPr marL="0" lvl="0" indent="0" algn="ctr" rtl="0">
              <a:lnSpc>
                <a:spcPct val="70000"/>
              </a:lnSpc>
              <a:spcBef>
                <a:spcPts val="1000"/>
              </a:spcBef>
              <a:spcAft>
                <a:spcPts val="0"/>
              </a:spcAft>
              <a:buClr>
                <a:schemeClr val="dk1"/>
              </a:buClr>
              <a:buSzPts val="2220"/>
              <a:buNone/>
            </a:pPr>
            <a:endParaRPr sz="2220" dirty="0">
              <a:solidFill>
                <a:srgbClr val="7030A0"/>
              </a:solidFill>
            </a:endParaRPr>
          </a:p>
          <a:p>
            <a:pPr marL="0" lvl="0" indent="0" algn="l" rtl="0">
              <a:lnSpc>
                <a:spcPct val="70000"/>
              </a:lnSpc>
              <a:spcBef>
                <a:spcPts val="1000"/>
              </a:spcBef>
              <a:spcAft>
                <a:spcPts val="0"/>
              </a:spcAft>
              <a:buClr>
                <a:schemeClr val="accent6"/>
              </a:buClr>
              <a:buSzPts val="2405"/>
              <a:buNone/>
            </a:pPr>
            <a:r>
              <a:rPr lang="en-US" sz="2000" b="1" dirty="0">
                <a:solidFill>
                  <a:schemeClr val="accent6"/>
                </a:solidFill>
              </a:rPr>
              <a:t>For further assistance, code and slide  </a:t>
            </a:r>
            <a:r>
              <a:rPr lang="en-US" sz="2000" b="1" u="sng" dirty="0">
                <a:solidFill>
                  <a:schemeClr val="hlink"/>
                </a:solidFill>
                <a:hlinkClick r:id="rId3"/>
              </a:rPr>
              <a:t>https://fahadhussaincs.blogspot.com/</a:t>
            </a:r>
            <a:endParaRPr sz="2000" b="1" dirty="0">
              <a:solidFill>
                <a:schemeClr val="accent6"/>
              </a:solidFill>
            </a:endParaRPr>
          </a:p>
          <a:p>
            <a:pPr marL="0" lvl="0" indent="0" algn="l" rtl="0">
              <a:lnSpc>
                <a:spcPct val="70000"/>
              </a:lnSpc>
              <a:spcBef>
                <a:spcPts val="1000"/>
              </a:spcBef>
              <a:spcAft>
                <a:spcPts val="0"/>
              </a:spcAft>
              <a:buClr>
                <a:schemeClr val="accent6"/>
              </a:buClr>
              <a:buSzPts val="2405"/>
              <a:buNone/>
            </a:pPr>
            <a:r>
              <a:rPr lang="en-US" sz="2000" b="1" dirty="0">
                <a:solidFill>
                  <a:schemeClr val="accent6"/>
                </a:solidFill>
              </a:rPr>
              <a:t>YouTube Channel: https://www.youtube.com/channel/UCapJpINJKHzflWwCQ8Kse2g/playlists</a:t>
            </a:r>
            <a:endParaRPr sz="2000" b="1" dirty="0">
              <a:solidFill>
                <a:schemeClr val="accent6"/>
              </a:solidFill>
            </a:endParaRPr>
          </a:p>
          <a:p>
            <a:pPr marL="0" lvl="0" indent="0" algn="ctr" rtl="0">
              <a:lnSpc>
                <a:spcPct val="70000"/>
              </a:lnSpc>
              <a:spcBef>
                <a:spcPts val="1000"/>
              </a:spcBef>
              <a:spcAft>
                <a:spcPts val="0"/>
              </a:spcAft>
              <a:buClr>
                <a:schemeClr val="dk1"/>
              </a:buClr>
              <a:buSzPts val="2220"/>
              <a:buNone/>
            </a:pPr>
            <a:endParaRPr sz="2220" dirty="0">
              <a:solidFill>
                <a:srgbClr val="7030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876744d34a_0_59"/>
          <p:cNvSpPr txBox="1">
            <a:spLocks noGrp="1"/>
          </p:cNvSpPr>
          <p:nvPr>
            <p:ph type="ctrTitle"/>
          </p:nvPr>
        </p:nvSpPr>
        <p:spPr>
          <a:xfrm>
            <a:off x="53800" y="76200"/>
            <a:ext cx="1203780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Used  by</a:t>
            </a:r>
            <a:endParaRPr sz="8800" b="1" i="1"/>
          </a:p>
        </p:txBody>
      </p:sp>
      <p:pic>
        <p:nvPicPr>
          <p:cNvPr id="145" name="Google Shape;145;g876744d34a_0_59"/>
          <p:cNvPicPr preferRelativeResize="0"/>
          <p:nvPr/>
        </p:nvPicPr>
        <p:blipFill>
          <a:blip r:embed="rId3">
            <a:alphaModFix/>
          </a:blip>
          <a:stretch>
            <a:fillRect/>
          </a:stretch>
        </p:blipFill>
        <p:spPr>
          <a:xfrm>
            <a:off x="152400" y="1225563"/>
            <a:ext cx="11887201" cy="4406870"/>
          </a:xfrm>
          <a:prstGeom prst="rect">
            <a:avLst/>
          </a:prstGeom>
          <a:noFill/>
          <a:ln>
            <a:noFill/>
          </a:ln>
        </p:spPr>
      </p:pic>
      <p:sp>
        <p:nvSpPr>
          <p:cNvPr id="5" name="Rectangle 4">
            <a:extLst>
              <a:ext uri="{FF2B5EF4-FFF2-40B4-BE49-F238E27FC236}">
                <a16:creationId xmlns:a16="http://schemas.microsoft.com/office/drawing/2014/main" id="{58A02D1A-3A91-4FAB-83C2-ED16BB6E9D8C}"/>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4"/>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6" name="Rectangle 5">
            <a:extLst>
              <a:ext uri="{FF2B5EF4-FFF2-40B4-BE49-F238E27FC236}">
                <a16:creationId xmlns:a16="http://schemas.microsoft.com/office/drawing/2014/main" id="{A651B908-9BB0-4EE6-B1CD-4CB8C35F19F0}"/>
              </a:ext>
            </a:extLst>
          </p:cNvPr>
          <p:cNvSpPr/>
          <p:nvPr/>
        </p:nvSpPr>
        <p:spPr>
          <a:xfrm rot="20130741">
            <a:off x="2708661" y="182883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7" name="Rectangle 6">
            <a:extLst>
              <a:ext uri="{FF2B5EF4-FFF2-40B4-BE49-F238E27FC236}">
                <a16:creationId xmlns:a16="http://schemas.microsoft.com/office/drawing/2014/main" id="{D1526743-7BCE-4411-8A1E-139B90922B8A}"/>
              </a:ext>
            </a:extLst>
          </p:cNvPr>
          <p:cNvSpPr/>
          <p:nvPr/>
        </p:nvSpPr>
        <p:spPr>
          <a:xfrm rot="20130741">
            <a:off x="7142603" y="28101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8" name="Rectangle 7">
            <a:extLst>
              <a:ext uri="{FF2B5EF4-FFF2-40B4-BE49-F238E27FC236}">
                <a16:creationId xmlns:a16="http://schemas.microsoft.com/office/drawing/2014/main" id="{C83A4AFE-B7D0-44DA-B352-E7D64F94DC27}"/>
              </a:ext>
            </a:extLst>
          </p:cNvPr>
          <p:cNvSpPr/>
          <p:nvPr/>
        </p:nvSpPr>
        <p:spPr>
          <a:xfrm rot="20130741">
            <a:off x="2708659" y="4730029"/>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876744d34a_0_66"/>
          <p:cNvSpPr txBox="1">
            <a:spLocks noGrp="1"/>
          </p:cNvSpPr>
          <p:nvPr>
            <p:ph type="ctrTitle"/>
          </p:nvPr>
        </p:nvSpPr>
        <p:spPr>
          <a:xfrm>
            <a:off x="0" y="301075"/>
            <a:ext cx="11932800" cy="50664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6300" b="1" dirty="0">
                <a:solidFill>
                  <a:srgbClr val="4C1130"/>
                </a:solidFill>
                <a:latin typeface="Arial"/>
                <a:ea typeface="Arial"/>
                <a:cs typeface="Arial"/>
                <a:sym typeface="Arial"/>
              </a:rPr>
              <a:t>Thanks</a:t>
            </a:r>
            <a:endParaRPr sz="6300" b="1" dirty="0">
              <a:solidFill>
                <a:srgbClr val="4C113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6300" b="1" dirty="0">
                <a:solidFill>
                  <a:srgbClr val="4C1130"/>
                </a:solidFill>
                <a:latin typeface="Arial"/>
                <a:ea typeface="Arial"/>
                <a:cs typeface="Arial"/>
                <a:sym typeface="Arial"/>
              </a:rPr>
              <a:t>Do Subscribe, like and share</a:t>
            </a:r>
            <a:endParaRPr sz="6300" b="1" dirty="0">
              <a:solidFill>
                <a:srgbClr val="4C113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6300" b="1" dirty="0">
                <a:solidFill>
                  <a:srgbClr val="4C1130"/>
                </a:solidFill>
                <a:latin typeface="Arial"/>
                <a:ea typeface="Arial"/>
                <a:cs typeface="Arial"/>
                <a:sym typeface="Arial"/>
              </a:rPr>
              <a:t>next we will discuss about</a:t>
            </a:r>
            <a:endParaRPr sz="6300" b="1" dirty="0">
              <a:solidFill>
                <a:srgbClr val="4C113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endParaRPr sz="6300" b="1" dirty="0">
              <a:solidFill>
                <a:srgbClr val="4C113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6300" b="1" dirty="0">
                <a:solidFill>
                  <a:srgbClr val="FF0000"/>
                </a:solidFill>
                <a:latin typeface="Arial"/>
                <a:ea typeface="Arial"/>
                <a:cs typeface="Arial"/>
                <a:sym typeface="Arial"/>
              </a:rPr>
              <a:t>How NLP work? </a:t>
            </a:r>
            <a:endParaRPr sz="6300" b="1" dirty="0">
              <a:solidFill>
                <a:srgbClr val="FF0000"/>
              </a:solidFill>
              <a:latin typeface="Arial"/>
              <a:ea typeface="Arial"/>
              <a:cs typeface="Arial"/>
              <a:sym typeface="Arial"/>
            </a:endParaRPr>
          </a:p>
        </p:txBody>
      </p:sp>
      <p:sp>
        <p:nvSpPr>
          <p:cNvPr id="4" name="Rectangle 3">
            <a:extLst>
              <a:ext uri="{FF2B5EF4-FFF2-40B4-BE49-F238E27FC236}">
                <a16:creationId xmlns:a16="http://schemas.microsoft.com/office/drawing/2014/main" id="{7781BF04-4920-4897-8E2F-DFFA1C370876}"/>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876744d34a_0_72"/>
          <p:cNvSpPr txBox="1">
            <a:spLocks noGrp="1"/>
          </p:cNvSpPr>
          <p:nvPr>
            <p:ph type="ctrTitle"/>
          </p:nvPr>
        </p:nvSpPr>
        <p:spPr>
          <a:xfrm>
            <a:off x="53800" y="76200"/>
            <a:ext cx="1203780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NLP Working</a:t>
            </a:r>
            <a:endParaRPr sz="8800" b="1" i="1"/>
          </a:p>
        </p:txBody>
      </p:sp>
      <p:pic>
        <p:nvPicPr>
          <p:cNvPr id="158" name="Google Shape;158;g876744d34a_0_72"/>
          <p:cNvPicPr preferRelativeResize="0"/>
          <p:nvPr/>
        </p:nvPicPr>
        <p:blipFill>
          <a:blip r:embed="rId3">
            <a:alphaModFix/>
          </a:blip>
          <a:stretch>
            <a:fillRect/>
          </a:stretch>
        </p:blipFill>
        <p:spPr>
          <a:xfrm>
            <a:off x="1356725" y="684325"/>
            <a:ext cx="9281525" cy="5288675"/>
          </a:xfrm>
          <a:prstGeom prst="rect">
            <a:avLst/>
          </a:prstGeom>
          <a:noFill/>
          <a:ln>
            <a:noFill/>
          </a:ln>
        </p:spPr>
      </p:pic>
      <p:sp>
        <p:nvSpPr>
          <p:cNvPr id="5" name="Rectangle 4">
            <a:extLst>
              <a:ext uri="{FF2B5EF4-FFF2-40B4-BE49-F238E27FC236}">
                <a16:creationId xmlns:a16="http://schemas.microsoft.com/office/drawing/2014/main" id="{9E01312C-9B7D-46B4-8BA1-E4131C7332D7}"/>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4"/>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6" name="Rectangle 5">
            <a:extLst>
              <a:ext uri="{FF2B5EF4-FFF2-40B4-BE49-F238E27FC236}">
                <a16:creationId xmlns:a16="http://schemas.microsoft.com/office/drawing/2014/main" id="{7E7BC45E-3746-497D-AC11-58A77ECB5290}"/>
              </a:ext>
            </a:extLst>
          </p:cNvPr>
          <p:cNvSpPr/>
          <p:nvPr/>
        </p:nvSpPr>
        <p:spPr>
          <a:xfrm rot="20130741">
            <a:off x="2708661" y="182883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7" name="Rectangle 6">
            <a:extLst>
              <a:ext uri="{FF2B5EF4-FFF2-40B4-BE49-F238E27FC236}">
                <a16:creationId xmlns:a16="http://schemas.microsoft.com/office/drawing/2014/main" id="{6A7F756A-AAAF-4958-A975-1C4DF3A4F0FF}"/>
              </a:ext>
            </a:extLst>
          </p:cNvPr>
          <p:cNvSpPr/>
          <p:nvPr/>
        </p:nvSpPr>
        <p:spPr>
          <a:xfrm rot="20130741">
            <a:off x="7142603" y="28101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876744d34a_0_79"/>
          <p:cNvSpPr txBox="1">
            <a:spLocks noGrp="1"/>
          </p:cNvSpPr>
          <p:nvPr>
            <p:ph type="ctrTitle"/>
          </p:nvPr>
        </p:nvSpPr>
        <p:spPr>
          <a:xfrm>
            <a:off x="53800" y="76200"/>
            <a:ext cx="1203780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NLP Working</a:t>
            </a:r>
            <a:endParaRPr sz="8800" b="1" i="1"/>
          </a:p>
        </p:txBody>
      </p:sp>
      <p:pic>
        <p:nvPicPr>
          <p:cNvPr id="165" name="Google Shape;165;g876744d34a_0_79"/>
          <p:cNvPicPr preferRelativeResize="0"/>
          <p:nvPr/>
        </p:nvPicPr>
        <p:blipFill>
          <a:blip r:embed="rId3">
            <a:alphaModFix/>
          </a:blip>
          <a:stretch>
            <a:fillRect/>
          </a:stretch>
        </p:blipFill>
        <p:spPr>
          <a:xfrm>
            <a:off x="972025" y="611375"/>
            <a:ext cx="9984050" cy="5491825"/>
          </a:xfrm>
          <a:prstGeom prst="rect">
            <a:avLst/>
          </a:prstGeom>
          <a:noFill/>
          <a:ln>
            <a:noFill/>
          </a:ln>
        </p:spPr>
      </p:pic>
      <p:sp>
        <p:nvSpPr>
          <p:cNvPr id="5" name="Rectangle 4">
            <a:extLst>
              <a:ext uri="{FF2B5EF4-FFF2-40B4-BE49-F238E27FC236}">
                <a16:creationId xmlns:a16="http://schemas.microsoft.com/office/drawing/2014/main" id="{600AC12B-42DA-411B-8A61-EB56D9D43625}"/>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4"/>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6" name="Rectangle 5">
            <a:extLst>
              <a:ext uri="{FF2B5EF4-FFF2-40B4-BE49-F238E27FC236}">
                <a16:creationId xmlns:a16="http://schemas.microsoft.com/office/drawing/2014/main" id="{42D9D430-4BF9-486A-839D-6D18199AE3CD}"/>
              </a:ext>
            </a:extLst>
          </p:cNvPr>
          <p:cNvSpPr/>
          <p:nvPr/>
        </p:nvSpPr>
        <p:spPr>
          <a:xfrm rot="20130741">
            <a:off x="2708661" y="182883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7" name="Rectangle 6">
            <a:extLst>
              <a:ext uri="{FF2B5EF4-FFF2-40B4-BE49-F238E27FC236}">
                <a16:creationId xmlns:a16="http://schemas.microsoft.com/office/drawing/2014/main" id="{08EB7D2F-A265-4774-ACBE-D2D4969DBC57}"/>
              </a:ext>
            </a:extLst>
          </p:cNvPr>
          <p:cNvSpPr/>
          <p:nvPr/>
        </p:nvSpPr>
        <p:spPr>
          <a:xfrm rot="20130741">
            <a:off x="7142603" y="28101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8" name="Rectangle 7">
            <a:extLst>
              <a:ext uri="{FF2B5EF4-FFF2-40B4-BE49-F238E27FC236}">
                <a16:creationId xmlns:a16="http://schemas.microsoft.com/office/drawing/2014/main" id="{C4760DE1-C1A2-4B3B-AF0C-AF52A46976F6}"/>
              </a:ext>
            </a:extLst>
          </p:cNvPr>
          <p:cNvSpPr/>
          <p:nvPr/>
        </p:nvSpPr>
        <p:spPr>
          <a:xfrm rot="20130741">
            <a:off x="2708659" y="4730029"/>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876744d34a_0_86"/>
          <p:cNvSpPr txBox="1">
            <a:spLocks noGrp="1"/>
          </p:cNvSpPr>
          <p:nvPr>
            <p:ph type="ctrTitle"/>
          </p:nvPr>
        </p:nvSpPr>
        <p:spPr>
          <a:xfrm>
            <a:off x="53800" y="76200"/>
            <a:ext cx="1203780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Natural Language Understanding</a:t>
            </a:r>
            <a:endParaRPr sz="8800" b="1" i="1"/>
          </a:p>
        </p:txBody>
      </p:sp>
      <p:sp>
        <p:nvSpPr>
          <p:cNvPr id="172" name="Google Shape;172;g876744d34a_0_86"/>
          <p:cNvSpPr txBox="1"/>
          <p:nvPr/>
        </p:nvSpPr>
        <p:spPr>
          <a:xfrm>
            <a:off x="293375" y="678375"/>
            <a:ext cx="11350500" cy="529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solidFill>
                  <a:srgbClr val="980000"/>
                </a:solidFill>
              </a:rPr>
              <a:t>Ambiguity:</a:t>
            </a:r>
            <a:endParaRPr sz="1800" b="1" dirty="0">
              <a:solidFill>
                <a:srgbClr val="980000"/>
              </a:solidFill>
            </a:endParaRPr>
          </a:p>
          <a:p>
            <a:pPr marL="0" lvl="0" indent="0" algn="l" rtl="0">
              <a:spcBef>
                <a:spcPts val="0"/>
              </a:spcBef>
              <a:spcAft>
                <a:spcPts val="0"/>
              </a:spcAft>
              <a:buNone/>
            </a:pPr>
            <a:r>
              <a:rPr lang="en-US" sz="1800" b="1" dirty="0">
                <a:solidFill>
                  <a:srgbClr val="980000"/>
                </a:solidFill>
              </a:rPr>
              <a:t>	Lexical Ambiguity      : </a:t>
            </a:r>
            <a:r>
              <a:rPr lang="en-US" sz="1800" b="1" dirty="0">
                <a:solidFill>
                  <a:srgbClr val="0000FF"/>
                </a:solidFill>
              </a:rPr>
              <a:t>The Tank is full of water.</a:t>
            </a:r>
            <a:endParaRPr sz="1800" b="1" dirty="0">
              <a:solidFill>
                <a:srgbClr val="0000FF"/>
              </a:solidFill>
            </a:endParaRPr>
          </a:p>
          <a:p>
            <a:pPr marL="0" lvl="0" indent="0" algn="l" rtl="0">
              <a:spcBef>
                <a:spcPts val="0"/>
              </a:spcBef>
              <a:spcAft>
                <a:spcPts val="0"/>
              </a:spcAft>
              <a:buNone/>
            </a:pPr>
            <a:r>
              <a:rPr lang="en-US" sz="1800" b="1" dirty="0">
                <a:solidFill>
                  <a:srgbClr val="980000"/>
                </a:solidFill>
              </a:rPr>
              <a:t>	Syntactic Ambiguity  :  </a:t>
            </a:r>
            <a:r>
              <a:rPr lang="en-US" sz="1800" b="1" dirty="0">
                <a:solidFill>
                  <a:srgbClr val="0000FF"/>
                </a:solidFill>
              </a:rPr>
              <a:t>ill men and women get to hospital.</a:t>
            </a:r>
            <a:endParaRPr sz="1800" b="1" dirty="0">
              <a:solidFill>
                <a:srgbClr val="0000FF"/>
              </a:solidFill>
            </a:endParaRPr>
          </a:p>
          <a:p>
            <a:pPr marL="0" lvl="0" indent="0" algn="l" rtl="0">
              <a:spcBef>
                <a:spcPts val="0"/>
              </a:spcBef>
              <a:spcAft>
                <a:spcPts val="0"/>
              </a:spcAft>
              <a:buNone/>
            </a:pPr>
            <a:r>
              <a:rPr lang="en-US" sz="1800" b="1" dirty="0">
                <a:solidFill>
                  <a:srgbClr val="980000"/>
                </a:solidFill>
              </a:rPr>
              <a:t>	Semantic Ambiguity	 :  </a:t>
            </a:r>
            <a:r>
              <a:rPr lang="en-US" sz="1800" b="1" dirty="0">
                <a:solidFill>
                  <a:srgbClr val="0000FF"/>
                </a:solidFill>
              </a:rPr>
              <a:t>The Bike hit the pole while it was running.</a:t>
            </a:r>
            <a:endParaRPr sz="1800" b="1" dirty="0">
              <a:solidFill>
                <a:srgbClr val="0000FF"/>
              </a:solidFill>
            </a:endParaRPr>
          </a:p>
          <a:p>
            <a:pPr marL="0" lvl="0" indent="0" algn="l" rtl="0">
              <a:spcBef>
                <a:spcPts val="0"/>
              </a:spcBef>
              <a:spcAft>
                <a:spcPts val="0"/>
              </a:spcAft>
              <a:buNone/>
            </a:pPr>
            <a:r>
              <a:rPr lang="en-US" sz="1800" b="1" dirty="0">
                <a:solidFill>
                  <a:srgbClr val="980000"/>
                </a:solidFill>
              </a:rPr>
              <a:t>	Pragmatic Ambiguity :  </a:t>
            </a:r>
            <a:r>
              <a:rPr lang="en-US" sz="1800" b="1" dirty="0">
                <a:solidFill>
                  <a:srgbClr val="0000FF"/>
                </a:solidFill>
              </a:rPr>
              <a:t>The Army is coming. </a:t>
            </a:r>
            <a:endParaRPr sz="1800" b="1" dirty="0">
              <a:solidFill>
                <a:srgbClr val="0000FF"/>
              </a:solidFill>
            </a:endParaRPr>
          </a:p>
          <a:p>
            <a:pPr marL="0" lvl="0" indent="0" algn="l" rtl="0">
              <a:spcBef>
                <a:spcPts val="0"/>
              </a:spcBef>
              <a:spcAft>
                <a:spcPts val="0"/>
              </a:spcAft>
              <a:buNone/>
            </a:pPr>
            <a:r>
              <a:rPr lang="en-US" sz="1800" b="1" dirty="0"/>
              <a:t>	</a:t>
            </a:r>
            <a:endParaRPr sz="1700" b="1" dirty="0"/>
          </a:p>
          <a:p>
            <a:pPr marL="0" lvl="0" indent="0" algn="l" rtl="0">
              <a:spcBef>
                <a:spcPts val="0"/>
              </a:spcBef>
              <a:spcAft>
                <a:spcPts val="0"/>
              </a:spcAft>
              <a:buNone/>
            </a:pPr>
            <a:r>
              <a:rPr lang="en-US" sz="1900" b="1" dirty="0"/>
              <a:t>Phonology – This science helps to deal with patterns present in the sound and speeches related to the sound as a physical entity.</a:t>
            </a:r>
            <a:endParaRPr sz="1900" b="1" dirty="0"/>
          </a:p>
          <a:p>
            <a:pPr marL="0" lvl="0" indent="0" algn="l" rtl="0">
              <a:spcBef>
                <a:spcPts val="0"/>
              </a:spcBef>
              <a:spcAft>
                <a:spcPts val="0"/>
              </a:spcAft>
              <a:buNone/>
            </a:pPr>
            <a:endParaRPr sz="1900" b="1" dirty="0"/>
          </a:p>
          <a:p>
            <a:pPr marL="0" lvl="0" indent="0" algn="l" rtl="0">
              <a:spcBef>
                <a:spcPts val="0"/>
              </a:spcBef>
              <a:spcAft>
                <a:spcPts val="0"/>
              </a:spcAft>
              <a:buNone/>
            </a:pPr>
            <a:r>
              <a:rPr lang="en-US" sz="1900" b="1" dirty="0"/>
              <a:t>Pragmatics – This science studies the different uses of language.</a:t>
            </a:r>
            <a:endParaRPr sz="1900" b="1" dirty="0"/>
          </a:p>
          <a:p>
            <a:pPr marL="0" lvl="0" indent="0" algn="l" rtl="0">
              <a:spcBef>
                <a:spcPts val="0"/>
              </a:spcBef>
              <a:spcAft>
                <a:spcPts val="0"/>
              </a:spcAft>
              <a:buNone/>
            </a:pPr>
            <a:endParaRPr sz="1900" b="1" dirty="0"/>
          </a:p>
          <a:p>
            <a:pPr marL="0" lvl="0" indent="0" algn="l" rtl="0">
              <a:spcBef>
                <a:spcPts val="0"/>
              </a:spcBef>
              <a:spcAft>
                <a:spcPts val="0"/>
              </a:spcAft>
              <a:buNone/>
            </a:pPr>
            <a:r>
              <a:rPr lang="en-US" sz="1900" b="1" dirty="0"/>
              <a:t>Morphology – This science deals with the structure of the words and the systematic relations between them.</a:t>
            </a:r>
            <a:endParaRPr sz="1900" b="1" dirty="0"/>
          </a:p>
          <a:p>
            <a:pPr marL="0" lvl="0" indent="0" algn="l" rtl="0">
              <a:spcBef>
                <a:spcPts val="0"/>
              </a:spcBef>
              <a:spcAft>
                <a:spcPts val="0"/>
              </a:spcAft>
              <a:buNone/>
            </a:pPr>
            <a:endParaRPr sz="1900" b="1" dirty="0"/>
          </a:p>
          <a:p>
            <a:pPr marL="0" lvl="0" indent="0" algn="l" rtl="0">
              <a:spcBef>
                <a:spcPts val="0"/>
              </a:spcBef>
              <a:spcAft>
                <a:spcPts val="0"/>
              </a:spcAft>
              <a:buNone/>
            </a:pPr>
            <a:r>
              <a:rPr lang="en-US" sz="1900" b="1" dirty="0"/>
              <a:t>Syntax – This science deal with the structure of the sentences.</a:t>
            </a:r>
            <a:endParaRPr sz="1900" b="1" dirty="0"/>
          </a:p>
          <a:p>
            <a:pPr marL="0" lvl="0" indent="0" algn="l" rtl="0">
              <a:spcBef>
                <a:spcPts val="0"/>
              </a:spcBef>
              <a:spcAft>
                <a:spcPts val="0"/>
              </a:spcAft>
              <a:buNone/>
            </a:pPr>
            <a:endParaRPr sz="1900" b="1" dirty="0"/>
          </a:p>
          <a:p>
            <a:pPr marL="0" lvl="0" indent="0" algn="l" rtl="0">
              <a:spcBef>
                <a:spcPts val="0"/>
              </a:spcBef>
              <a:spcAft>
                <a:spcPts val="0"/>
              </a:spcAft>
              <a:buNone/>
            </a:pPr>
            <a:r>
              <a:rPr lang="en-US" sz="1900" b="1" dirty="0"/>
              <a:t>Semantics – This science deals with the literal meaning of the words, phrases as well as sentences.</a:t>
            </a:r>
            <a:endParaRPr sz="1900" b="1" dirty="0"/>
          </a:p>
          <a:p>
            <a:pPr marL="0" lvl="0" indent="0" algn="l" rtl="0">
              <a:spcBef>
                <a:spcPts val="0"/>
              </a:spcBef>
              <a:spcAft>
                <a:spcPts val="0"/>
              </a:spcAft>
              <a:buNone/>
            </a:pPr>
            <a:endParaRPr sz="1700" b="1" dirty="0"/>
          </a:p>
          <a:p>
            <a:pPr marL="0" lvl="0" indent="0" algn="l" rtl="0">
              <a:spcBef>
                <a:spcPts val="0"/>
              </a:spcBef>
              <a:spcAft>
                <a:spcPts val="0"/>
              </a:spcAft>
              <a:buNone/>
            </a:pPr>
            <a:endParaRPr sz="1700" b="1" dirty="0"/>
          </a:p>
        </p:txBody>
      </p:sp>
      <p:sp>
        <p:nvSpPr>
          <p:cNvPr id="5" name="Rectangle 4">
            <a:extLst>
              <a:ext uri="{FF2B5EF4-FFF2-40B4-BE49-F238E27FC236}">
                <a16:creationId xmlns:a16="http://schemas.microsoft.com/office/drawing/2014/main" id="{3945F0FC-DCEE-41BB-B93C-57A27D574B08}"/>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876744d34a_0_22"/>
          <p:cNvSpPr txBox="1">
            <a:spLocks noGrp="1"/>
          </p:cNvSpPr>
          <p:nvPr>
            <p:ph type="ctrTitle"/>
          </p:nvPr>
        </p:nvSpPr>
        <p:spPr>
          <a:xfrm>
            <a:off x="53800" y="76200"/>
            <a:ext cx="12037800" cy="669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6600"/>
              <a:buFont typeface="Calibri"/>
              <a:buNone/>
            </a:pPr>
            <a:r>
              <a:rPr lang="en-US" sz="4500" b="1">
                <a:latin typeface="Arial"/>
                <a:ea typeface="Arial"/>
                <a:cs typeface="Arial"/>
                <a:sym typeface="Arial"/>
              </a:rPr>
              <a:t>Natural Language Generation</a:t>
            </a:r>
            <a:endParaRPr sz="4500" b="1">
              <a:latin typeface="Arial"/>
              <a:ea typeface="Arial"/>
              <a:cs typeface="Arial"/>
              <a:sym typeface="Arial"/>
            </a:endParaRPr>
          </a:p>
        </p:txBody>
      </p:sp>
      <p:sp>
        <p:nvSpPr>
          <p:cNvPr id="179" name="Google Shape;179;g876744d34a_0_22"/>
          <p:cNvSpPr txBox="1"/>
          <p:nvPr/>
        </p:nvSpPr>
        <p:spPr>
          <a:xfrm>
            <a:off x="216600" y="745200"/>
            <a:ext cx="117588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a:t>Based on NL-Understanding, it will suggest about:</a:t>
            </a:r>
            <a:endParaRPr sz="3600"/>
          </a:p>
          <a:p>
            <a:pPr marL="457200" lvl="0" indent="-457200" algn="l" rtl="0">
              <a:spcBef>
                <a:spcPts val="0"/>
              </a:spcBef>
              <a:spcAft>
                <a:spcPts val="0"/>
              </a:spcAft>
              <a:buSzPts val="3600"/>
              <a:buChar char="●"/>
            </a:pPr>
            <a:r>
              <a:rPr lang="en-US" sz="3600"/>
              <a:t> </a:t>
            </a:r>
            <a:r>
              <a:rPr lang="en-US" sz="2700" b="1"/>
              <a:t>What should say to user.</a:t>
            </a:r>
            <a:endParaRPr sz="2700" b="1"/>
          </a:p>
          <a:p>
            <a:pPr marL="457200" lvl="0" indent="-400050" algn="l" rtl="0">
              <a:spcBef>
                <a:spcPts val="0"/>
              </a:spcBef>
              <a:spcAft>
                <a:spcPts val="0"/>
              </a:spcAft>
              <a:buSzPts val="2700"/>
              <a:buChar char="●"/>
            </a:pPr>
            <a:r>
              <a:rPr lang="en-US" sz="2700" b="1"/>
              <a:t> Should be Intelligent and Covervational as like    human</a:t>
            </a:r>
            <a:endParaRPr sz="2700" b="1"/>
          </a:p>
          <a:p>
            <a:pPr marL="457200" lvl="0" indent="-400050" algn="l" rtl="0">
              <a:spcBef>
                <a:spcPts val="0"/>
              </a:spcBef>
              <a:spcAft>
                <a:spcPts val="0"/>
              </a:spcAft>
              <a:buSzPts val="2700"/>
              <a:buChar char="●"/>
            </a:pPr>
            <a:r>
              <a:rPr lang="en-US" sz="2700" b="1"/>
              <a:t> Usage of Structured data.</a:t>
            </a:r>
            <a:endParaRPr sz="2700" b="1"/>
          </a:p>
          <a:p>
            <a:pPr marL="457200" lvl="0" indent="-400050" algn="l" rtl="0">
              <a:spcBef>
                <a:spcPts val="0"/>
              </a:spcBef>
              <a:spcAft>
                <a:spcPts val="0"/>
              </a:spcAft>
              <a:buSzPts val="2700"/>
              <a:buChar char="●"/>
            </a:pPr>
            <a:r>
              <a:rPr lang="en-US" sz="2700" b="1"/>
              <a:t> With text and Sentence like planning.</a:t>
            </a:r>
            <a:endParaRPr sz="2700" b="1"/>
          </a:p>
        </p:txBody>
      </p:sp>
      <p:pic>
        <p:nvPicPr>
          <p:cNvPr id="180" name="Google Shape;180;g876744d34a_0_22"/>
          <p:cNvPicPr preferRelativeResize="0"/>
          <p:nvPr/>
        </p:nvPicPr>
        <p:blipFill>
          <a:blip r:embed="rId3">
            <a:alphaModFix/>
          </a:blip>
          <a:stretch>
            <a:fillRect/>
          </a:stretch>
        </p:blipFill>
        <p:spPr>
          <a:xfrm>
            <a:off x="2159650" y="3492000"/>
            <a:ext cx="7006649" cy="2336950"/>
          </a:xfrm>
          <a:prstGeom prst="rect">
            <a:avLst/>
          </a:prstGeom>
          <a:noFill/>
          <a:ln>
            <a:noFill/>
          </a:ln>
        </p:spPr>
      </p:pic>
      <p:sp>
        <p:nvSpPr>
          <p:cNvPr id="6" name="Rectangle 5">
            <a:extLst>
              <a:ext uri="{FF2B5EF4-FFF2-40B4-BE49-F238E27FC236}">
                <a16:creationId xmlns:a16="http://schemas.microsoft.com/office/drawing/2014/main" id="{8C6B98E6-4527-4F4D-8A3D-4E4873370849}"/>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4"/>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7" name="Rectangle 6">
            <a:extLst>
              <a:ext uri="{FF2B5EF4-FFF2-40B4-BE49-F238E27FC236}">
                <a16:creationId xmlns:a16="http://schemas.microsoft.com/office/drawing/2014/main" id="{A0E77D34-3AB3-48EE-BA32-A53399D81B7C}"/>
              </a:ext>
            </a:extLst>
          </p:cNvPr>
          <p:cNvSpPr/>
          <p:nvPr/>
        </p:nvSpPr>
        <p:spPr>
          <a:xfrm rot="20130741">
            <a:off x="2708661" y="182883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8" name="Rectangle 7">
            <a:extLst>
              <a:ext uri="{FF2B5EF4-FFF2-40B4-BE49-F238E27FC236}">
                <a16:creationId xmlns:a16="http://schemas.microsoft.com/office/drawing/2014/main" id="{68E5C649-3BF2-44AE-8686-45FDD496A484}"/>
              </a:ext>
            </a:extLst>
          </p:cNvPr>
          <p:cNvSpPr/>
          <p:nvPr/>
        </p:nvSpPr>
        <p:spPr>
          <a:xfrm rot="20130741">
            <a:off x="7142603" y="28101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9" name="Rectangle 8">
            <a:extLst>
              <a:ext uri="{FF2B5EF4-FFF2-40B4-BE49-F238E27FC236}">
                <a16:creationId xmlns:a16="http://schemas.microsoft.com/office/drawing/2014/main" id="{DAE27F57-7925-4519-B4CD-DD526DEC4CCB}"/>
              </a:ext>
            </a:extLst>
          </p:cNvPr>
          <p:cNvSpPr/>
          <p:nvPr/>
        </p:nvSpPr>
        <p:spPr>
          <a:xfrm rot="20130741">
            <a:off x="2708659" y="4730029"/>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8794750ddf_0_9"/>
          <p:cNvSpPr txBox="1">
            <a:spLocks noGrp="1"/>
          </p:cNvSpPr>
          <p:nvPr>
            <p:ph type="ctrTitle"/>
          </p:nvPr>
        </p:nvSpPr>
        <p:spPr>
          <a:xfrm>
            <a:off x="0" y="301075"/>
            <a:ext cx="11932800" cy="50664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6300" b="1">
                <a:solidFill>
                  <a:srgbClr val="4C1130"/>
                </a:solidFill>
                <a:latin typeface="Arial"/>
                <a:ea typeface="Arial"/>
                <a:cs typeface="Arial"/>
                <a:sym typeface="Arial"/>
              </a:rPr>
              <a:t>Thanks</a:t>
            </a:r>
            <a:endParaRPr sz="6300" b="1">
              <a:solidFill>
                <a:srgbClr val="4C113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6300" b="1">
                <a:solidFill>
                  <a:srgbClr val="4C1130"/>
                </a:solidFill>
                <a:latin typeface="Arial"/>
                <a:ea typeface="Arial"/>
                <a:cs typeface="Arial"/>
                <a:sym typeface="Arial"/>
              </a:rPr>
              <a:t>Do Subscribe, like and share</a:t>
            </a:r>
            <a:endParaRPr sz="6300" b="1">
              <a:solidFill>
                <a:srgbClr val="4C113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6300" b="1">
                <a:solidFill>
                  <a:srgbClr val="4C1130"/>
                </a:solidFill>
                <a:latin typeface="Arial"/>
                <a:ea typeface="Arial"/>
                <a:cs typeface="Arial"/>
                <a:sym typeface="Arial"/>
              </a:rPr>
              <a:t>next we will discuss about</a:t>
            </a:r>
            <a:endParaRPr sz="6300" b="1">
              <a:solidFill>
                <a:srgbClr val="4C113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endParaRPr sz="6300" b="1">
              <a:solidFill>
                <a:srgbClr val="4C113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6300" b="1">
                <a:solidFill>
                  <a:srgbClr val="FF0000"/>
                </a:solidFill>
                <a:latin typeface="Arial"/>
                <a:ea typeface="Arial"/>
                <a:cs typeface="Arial"/>
                <a:sym typeface="Arial"/>
              </a:rPr>
              <a:t>Data Processes, </a:t>
            </a:r>
            <a:endParaRPr sz="6300" b="1">
              <a:solidFill>
                <a:srgbClr val="FF000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6300" b="1">
                <a:solidFill>
                  <a:srgbClr val="FF0000"/>
                </a:solidFill>
                <a:latin typeface="Arial"/>
                <a:ea typeface="Arial"/>
                <a:cs typeface="Arial"/>
                <a:sym typeface="Arial"/>
              </a:rPr>
              <a:t>Tokenization? </a:t>
            </a:r>
            <a:endParaRPr sz="6300" b="1">
              <a:solidFill>
                <a:srgbClr val="FF0000"/>
              </a:solidFill>
              <a:latin typeface="Arial"/>
              <a:ea typeface="Arial"/>
              <a:cs typeface="Arial"/>
              <a:sym typeface="Arial"/>
            </a:endParaRPr>
          </a:p>
        </p:txBody>
      </p:sp>
      <p:sp>
        <p:nvSpPr>
          <p:cNvPr id="4" name="Rectangle 3">
            <a:extLst>
              <a:ext uri="{FF2B5EF4-FFF2-40B4-BE49-F238E27FC236}">
                <a16:creationId xmlns:a16="http://schemas.microsoft.com/office/drawing/2014/main" id="{DAF3530B-F11B-4F28-995A-C049C1C2693B}"/>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g8794750ddf_0_14"/>
          <p:cNvPicPr preferRelativeResize="0"/>
          <p:nvPr/>
        </p:nvPicPr>
        <p:blipFill>
          <a:blip r:embed="rId3">
            <a:alphaModFix/>
          </a:blip>
          <a:stretch>
            <a:fillRect/>
          </a:stretch>
        </p:blipFill>
        <p:spPr>
          <a:xfrm>
            <a:off x="200725" y="201175"/>
            <a:ext cx="11758950" cy="6527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8794750ddf_0_1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6600"/>
              <a:buFont typeface="Calibri"/>
              <a:buNone/>
            </a:pPr>
            <a:r>
              <a:rPr lang="en-US" sz="5400" b="1">
                <a:latin typeface="Arial"/>
                <a:ea typeface="Arial"/>
                <a:cs typeface="Arial"/>
                <a:sym typeface="Arial"/>
              </a:rPr>
              <a:t>Tokenization</a:t>
            </a:r>
            <a:endParaRPr sz="5400" b="1">
              <a:latin typeface="Arial"/>
              <a:ea typeface="Arial"/>
              <a:cs typeface="Arial"/>
              <a:sym typeface="Arial"/>
            </a:endParaRPr>
          </a:p>
        </p:txBody>
      </p:sp>
      <p:sp>
        <p:nvSpPr>
          <p:cNvPr id="198" name="Google Shape;198;g8794750ddf_0_19"/>
          <p:cNvSpPr txBox="1"/>
          <p:nvPr/>
        </p:nvSpPr>
        <p:spPr>
          <a:xfrm>
            <a:off x="440075" y="1093600"/>
            <a:ext cx="11259000" cy="1602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3000" b="1">
                <a:solidFill>
                  <a:schemeClr val="dk1"/>
                </a:solidFill>
              </a:rPr>
              <a:t>Tokenization</a:t>
            </a:r>
            <a:r>
              <a:rPr lang="en-US" sz="3000">
                <a:solidFill>
                  <a:schemeClr val="dk1"/>
                </a:solidFill>
              </a:rPr>
              <a:t> is the process of replacing sensitive data with unique identification symbols that retain all the essential information about the data without compromising its security.</a:t>
            </a:r>
            <a:endParaRPr sz="3000"/>
          </a:p>
        </p:txBody>
      </p:sp>
      <p:pic>
        <p:nvPicPr>
          <p:cNvPr id="199" name="Google Shape;199;g8794750ddf_0_19"/>
          <p:cNvPicPr preferRelativeResize="0"/>
          <p:nvPr/>
        </p:nvPicPr>
        <p:blipFill>
          <a:blip r:embed="rId3">
            <a:alphaModFix/>
          </a:blip>
          <a:stretch>
            <a:fillRect/>
          </a:stretch>
        </p:blipFill>
        <p:spPr>
          <a:xfrm>
            <a:off x="2572875" y="2524375"/>
            <a:ext cx="5678724" cy="3448626"/>
          </a:xfrm>
          <a:prstGeom prst="rect">
            <a:avLst/>
          </a:prstGeom>
          <a:noFill/>
          <a:ln>
            <a:noFill/>
          </a:ln>
        </p:spPr>
      </p:pic>
      <p:sp>
        <p:nvSpPr>
          <p:cNvPr id="6" name="Rectangle 5">
            <a:extLst>
              <a:ext uri="{FF2B5EF4-FFF2-40B4-BE49-F238E27FC236}">
                <a16:creationId xmlns:a16="http://schemas.microsoft.com/office/drawing/2014/main" id="{AB8ED7E9-5B84-4BAB-A353-FB0370B18634}"/>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4"/>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7" name="Rectangle 6">
            <a:extLst>
              <a:ext uri="{FF2B5EF4-FFF2-40B4-BE49-F238E27FC236}">
                <a16:creationId xmlns:a16="http://schemas.microsoft.com/office/drawing/2014/main" id="{82F957B8-C0AB-4498-929C-9B713EB8829A}"/>
              </a:ext>
            </a:extLst>
          </p:cNvPr>
          <p:cNvSpPr/>
          <p:nvPr/>
        </p:nvSpPr>
        <p:spPr>
          <a:xfrm rot="20130741">
            <a:off x="2708661" y="182883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8" name="Rectangle 7">
            <a:extLst>
              <a:ext uri="{FF2B5EF4-FFF2-40B4-BE49-F238E27FC236}">
                <a16:creationId xmlns:a16="http://schemas.microsoft.com/office/drawing/2014/main" id="{0B566F37-FBD2-4544-AFB2-514BD8B04946}"/>
              </a:ext>
            </a:extLst>
          </p:cNvPr>
          <p:cNvSpPr/>
          <p:nvPr/>
        </p:nvSpPr>
        <p:spPr>
          <a:xfrm rot="20130741">
            <a:off x="7142603" y="28101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9" name="Rectangle 8">
            <a:extLst>
              <a:ext uri="{FF2B5EF4-FFF2-40B4-BE49-F238E27FC236}">
                <a16:creationId xmlns:a16="http://schemas.microsoft.com/office/drawing/2014/main" id="{19F9F3C5-984E-4381-953F-498C6D94BDAB}"/>
              </a:ext>
            </a:extLst>
          </p:cNvPr>
          <p:cNvSpPr/>
          <p:nvPr/>
        </p:nvSpPr>
        <p:spPr>
          <a:xfrm rot="20130741">
            <a:off x="2708659" y="4730029"/>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6600"/>
              <a:buFont typeface="Calibri"/>
              <a:buNone/>
            </a:pPr>
            <a:r>
              <a:rPr lang="en-US" sz="5400" b="1">
                <a:latin typeface="Arial"/>
                <a:ea typeface="Arial"/>
                <a:cs typeface="Arial"/>
                <a:sym typeface="Arial"/>
              </a:rPr>
              <a:t>Tokenization</a:t>
            </a:r>
            <a:endParaRPr sz="5400" b="1">
              <a:latin typeface="Arial"/>
              <a:ea typeface="Arial"/>
              <a:cs typeface="Arial"/>
              <a:sym typeface="Arial"/>
            </a:endParaRPr>
          </a:p>
        </p:txBody>
      </p:sp>
      <p:sp>
        <p:nvSpPr>
          <p:cNvPr id="206" name="Google Shape;206;g8794750ddf_0_29"/>
          <p:cNvSpPr txBox="1"/>
          <p:nvPr/>
        </p:nvSpPr>
        <p:spPr>
          <a:xfrm>
            <a:off x="440075" y="818550"/>
            <a:ext cx="11259000" cy="4689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3000" b="1" dirty="0">
                <a:solidFill>
                  <a:schemeClr val="dk1"/>
                </a:solidFill>
              </a:rPr>
              <a:t>There are many library / framework for NLP problem solution</a:t>
            </a:r>
            <a:endParaRPr sz="3000" b="1" dirty="0">
              <a:solidFill>
                <a:schemeClr val="dk1"/>
              </a:solidFill>
            </a:endParaRPr>
          </a:p>
          <a:p>
            <a:pPr marL="0" lvl="0" indent="0" algn="just" rtl="0">
              <a:spcBef>
                <a:spcPts val="0"/>
              </a:spcBef>
              <a:spcAft>
                <a:spcPts val="0"/>
              </a:spcAft>
              <a:buNone/>
            </a:pPr>
            <a:endParaRPr sz="3000" b="1" dirty="0">
              <a:solidFill>
                <a:schemeClr val="dk1"/>
              </a:solidFill>
            </a:endParaRPr>
          </a:p>
          <a:p>
            <a:pPr marL="0" lvl="0" indent="0" algn="just" rtl="0">
              <a:spcBef>
                <a:spcPts val="0"/>
              </a:spcBef>
              <a:spcAft>
                <a:spcPts val="0"/>
              </a:spcAft>
              <a:buClr>
                <a:schemeClr val="dk1"/>
              </a:buClr>
              <a:buSzPts val="1100"/>
              <a:buFont typeface="Arial"/>
              <a:buNone/>
            </a:pPr>
            <a:r>
              <a:rPr lang="en-US" sz="3000" b="1" dirty="0">
                <a:solidFill>
                  <a:schemeClr val="dk1"/>
                </a:solidFill>
              </a:rPr>
              <a:t>1. </a:t>
            </a:r>
            <a:r>
              <a:rPr lang="en-US" sz="3000" b="1" dirty="0">
                <a:solidFill>
                  <a:srgbClr val="0000FF"/>
                </a:solidFill>
              </a:rPr>
              <a:t>Natural Language Toolkit (NLTK)</a:t>
            </a:r>
            <a:endParaRPr sz="3000" b="1" dirty="0">
              <a:solidFill>
                <a:srgbClr val="0000FF"/>
              </a:solidFill>
            </a:endParaRPr>
          </a:p>
          <a:p>
            <a:pPr marL="0" lvl="0" indent="0" algn="just" rtl="0">
              <a:spcBef>
                <a:spcPts val="0"/>
              </a:spcBef>
              <a:spcAft>
                <a:spcPts val="0"/>
              </a:spcAft>
              <a:buClr>
                <a:schemeClr val="dk1"/>
              </a:buClr>
              <a:buSzPts val="1100"/>
              <a:buFont typeface="Arial"/>
              <a:buNone/>
            </a:pPr>
            <a:r>
              <a:rPr lang="en-US" sz="3000" b="1" dirty="0">
                <a:solidFill>
                  <a:schemeClr val="dk1"/>
                </a:solidFill>
              </a:rPr>
              <a:t>2. </a:t>
            </a:r>
            <a:r>
              <a:rPr lang="en-US" sz="3000" b="1" dirty="0" err="1">
                <a:solidFill>
                  <a:schemeClr val="dk1"/>
                </a:solidFill>
              </a:rPr>
              <a:t>TextBlob</a:t>
            </a:r>
            <a:endParaRPr sz="3000" b="1" dirty="0">
              <a:solidFill>
                <a:schemeClr val="dk1"/>
              </a:solidFill>
            </a:endParaRPr>
          </a:p>
          <a:p>
            <a:pPr marL="0" lvl="0" indent="0" algn="just" rtl="0">
              <a:spcBef>
                <a:spcPts val="0"/>
              </a:spcBef>
              <a:spcAft>
                <a:spcPts val="0"/>
              </a:spcAft>
              <a:buClr>
                <a:schemeClr val="dk1"/>
              </a:buClr>
              <a:buSzPts val="1100"/>
              <a:buFont typeface="Arial"/>
              <a:buNone/>
            </a:pPr>
            <a:r>
              <a:rPr lang="en-US" sz="3000" b="1" dirty="0">
                <a:solidFill>
                  <a:schemeClr val="dk1"/>
                </a:solidFill>
              </a:rPr>
              <a:t>3. </a:t>
            </a:r>
            <a:r>
              <a:rPr lang="en-US" sz="3000" b="1" dirty="0" err="1">
                <a:solidFill>
                  <a:schemeClr val="dk1"/>
                </a:solidFill>
              </a:rPr>
              <a:t>CoreNLP</a:t>
            </a:r>
            <a:endParaRPr sz="3000" b="1" dirty="0">
              <a:solidFill>
                <a:schemeClr val="dk1"/>
              </a:solidFill>
            </a:endParaRPr>
          </a:p>
          <a:p>
            <a:pPr marL="0" lvl="0" indent="0" algn="just" rtl="0">
              <a:spcBef>
                <a:spcPts val="0"/>
              </a:spcBef>
              <a:spcAft>
                <a:spcPts val="0"/>
              </a:spcAft>
              <a:buClr>
                <a:schemeClr val="dk1"/>
              </a:buClr>
              <a:buSzPts val="1100"/>
              <a:buFont typeface="Arial"/>
              <a:buNone/>
            </a:pPr>
            <a:r>
              <a:rPr lang="en-US" sz="3000" b="1" dirty="0">
                <a:solidFill>
                  <a:schemeClr val="dk1"/>
                </a:solidFill>
              </a:rPr>
              <a:t>4. </a:t>
            </a:r>
            <a:r>
              <a:rPr lang="en-US" sz="3000" b="1" dirty="0" err="1">
                <a:solidFill>
                  <a:schemeClr val="dk1"/>
                </a:solidFill>
              </a:rPr>
              <a:t>Gensim</a:t>
            </a:r>
            <a:endParaRPr sz="3000" b="1" dirty="0">
              <a:solidFill>
                <a:schemeClr val="dk1"/>
              </a:solidFill>
            </a:endParaRPr>
          </a:p>
          <a:p>
            <a:pPr marL="0" lvl="0" indent="0" algn="just" rtl="0">
              <a:spcBef>
                <a:spcPts val="0"/>
              </a:spcBef>
              <a:spcAft>
                <a:spcPts val="0"/>
              </a:spcAft>
              <a:buClr>
                <a:schemeClr val="dk1"/>
              </a:buClr>
              <a:buSzPts val="1100"/>
              <a:buFont typeface="Arial"/>
              <a:buNone/>
            </a:pPr>
            <a:r>
              <a:rPr lang="en-US" sz="3000" b="1" dirty="0">
                <a:solidFill>
                  <a:schemeClr val="dk1"/>
                </a:solidFill>
              </a:rPr>
              <a:t>5. </a:t>
            </a:r>
            <a:r>
              <a:rPr lang="en-US" sz="3000" b="1" dirty="0" err="1">
                <a:solidFill>
                  <a:srgbClr val="0000FF"/>
                </a:solidFill>
              </a:rPr>
              <a:t>spaCy</a:t>
            </a:r>
            <a:endParaRPr sz="3000" b="1" dirty="0">
              <a:solidFill>
                <a:srgbClr val="0000FF"/>
              </a:solidFill>
            </a:endParaRPr>
          </a:p>
          <a:p>
            <a:pPr marL="0" lvl="0" indent="0" algn="just" rtl="0">
              <a:spcBef>
                <a:spcPts val="0"/>
              </a:spcBef>
              <a:spcAft>
                <a:spcPts val="0"/>
              </a:spcAft>
              <a:buClr>
                <a:schemeClr val="dk1"/>
              </a:buClr>
              <a:buSzPts val="1100"/>
              <a:buFont typeface="Arial"/>
              <a:buNone/>
            </a:pPr>
            <a:r>
              <a:rPr lang="en-US" sz="3000" b="1" dirty="0">
                <a:solidFill>
                  <a:schemeClr val="dk1"/>
                </a:solidFill>
              </a:rPr>
              <a:t>6. polyglot</a:t>
            </a:r>
            <a:endParaRPr sz="3000" b="1" dirty="0">
              <a:solidFill>
                <a:schemeClr val="dk1"/>
              </a:solidFill>
            </a:endParaRPr>
          </a:p>
          <a:p>
            <a:pPr marL="0" lvl="0" indent="0" algn="just" rtl="0">
              <a:spcBef>
                <a:spcPts val="0"/>
              </a:spcBef>
              <a:spcAft>
                <a:spcPts val="0"/>
              </a:spcAft>
              <a:buClr>
                <a:schemeClr val="dk1"/>
              </a:buClr>
              <a:buSzPts val="1100"/>
              <a:buFont typeface="Arial"/>
              <a:buNone/>
            </a:pPr>
            <a:r>
              <a:rPr lang="en-US" sz="3000" b="1" dirty="0">
                <a:solidFill>
                  <a:schemeClr val="dk1"/>
                </a:solidFill>
              </a:rPr>
              <a:t>7. </a:t>
            </a:r>
            <a:r>
              <a:rPr lang="en-US" sz="3000" b="1" dirty="0" err="1">
                <a:solidFill>
                  <a:srgbClr val="0000FF"/>
                </a:solidFill>
              </a:rPr>
              <a:t>scikit</a:t>
            </a:r>
            <a:r>
              <a:rPr lang="en-US" sz="3000" b="1" dirty="0">
                <a:solidFill>
                  <a:srgbClr val="0000FF"/>
                </a:solidFill>
              </a:rPr>
              <a:t>–learn</a:t>
            </a:r>
            <a:endParaRPr sz="3000" b="1" dirty="0">
              <a:solidFill>
                <a:srgbClr val="0000FF"/>
              </a:solidFill>
            </a:endParaRPr>
          </a:p>
          <a:p>
            <a:pPr marL="0" lvl="0" indent="0" algn="just" rtl="0">
              <a:spcBef>
                <a:spcPts val="0"/>
              </a:spcBef>
              <a:spcAft>
                <a:spcPts val="0"/>
              </a:spcAft>
              <a:buNone/>
            </a:pPr>
            <a:r>
              <a:rPr lang="en-US" sz="3000" b="1" dirty="0">
                <a:solidFill>
                  <a:schemeClr val="dk1"/>
                </a:solidFill>
              </a:rPr>
              <a:t>8. Pattern</a:t>
            </a:r>
            <a:endParaRPr sz="3000" b="1" dirty="0">
              <a:solidFill>
                <a:schemeClr val="dk1"/>
              </a:solidFill>
            </a:endParaRPr>
          </a:p>
        </p:txBody>
      </p:sp>
      <p:sp>
        <p:nvSpPr>
          <p:cNvPr id="207" name="Google Shape;207;g8794750ddf_0_29"/>
          <p:cNvSpPr txBox="1"/>
          <p:nvPr/>
        </p:nvSpPr>
        <p:spPr>
          <a:xfrm>
            <a:off x="0" y="5507850"/>
            <a:ext cx="11792400" cy="55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b="1">
                <a:solidFill>
                  <a:srgbClr val="9900FF"/>
                </a:solidFill>
              </a:rPr>
              <a:t>So lets' move to COLAB for practical work...</a:t>
            </a:r>
            <a:endParaRPr sz="2600" b="1">
              <a:solidFill>
                <a:srgbClr val="9900FF"/>
              </a:solidFil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7" name="Rectangle 6">
            <a:extLst>
              <a:ext uri="{FF2B5EF4-FFF2-40B4-BE49-F238E27FC236}">
                <a16:creationId xmlns:a16="http://schemas.microsoft.com/office/drawing/2014/main" id="{7B7DA16A-3B38-44F8-B94D-FBAEF8AA6C25}"/>
              </a:ext>
            </a:extLst>
          </p:cNvPr>
          <p:cNvSpPr/>
          <p:nvPr/>
        </p:nvSpPr>
        <p:spPr>
          <a:xfrm rot="20130741">
            <a:off x="2708661" y="182883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8" name="Rectangle 7">
            <a:extLst>
              <a:ext uri="{FF2B5EF4-FFF2-40B4-BE49-F238E27FC236}">
                <a16:creationId xmlns:a16="http://schemas.microsoft.com/office/drawing/2014/main" id="{DF631225-BCC3-42B5-BBB8-F6EDF0C718B1}"/>
              </a:ext>
            </a:extLst>
          </p:cNvPr>
          <p:cNvSpPr/>
          <p:nvPr/>
        </p:nvSpPr>
        <p:spPr>
          <a:xfrm rot="20130741">
            <a:off x="7142603" y="28101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9" name="Rectangle 8">
            <a:extLst>
              <a:ext uri="{FF2B5EF4-FFF2-40B4-BE49-F238E27FC236}">
                <a16:creationId xmlns:a16="http://schemas.microsoft.com/office/drawing/2014/main" id="{FEE5C98A-53B8-4ACD-A0AB-A315F3AFDCE1}"/>
              </a:ext>
            </a:extLst>
          </p:cNvPr>
          <p:cNvSpPr/>
          <p:nvPr/>
        </p:nvSpPr>
        <p:spPr>
          <a:xfrm rot="20130741">
            <a:off x="2708659" y="4730029"/>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876744d34a_0_29"/>
          <p:cNvSpPr txBox="1">
            <a:spLocks noGrp="1"/>
          </p:cNvSpPr>
          <p:nvPr>
            <p:ph type="ctrTitle"/>
          </p:nvPr>
        </p:nvSpPr>
        <p:spPr>
          <a:xfrm>
            <a:off x="478525" y="418150"/>
            <a:ext cx="11012700" cy="583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1100"/>
              <a:buFont typeface="Arial"/>
              <a:buNone/>
            </a:pPr>
            <a:r>
              <a:rPr lang="en-US" sz="5900" b="1" dirty="0">
                <a:solidFill>
                  <a:srgbClr val="FF0000"/>
                </a:solidFill>
                <a:latin typeface="Arial"/>
                <a:ea typeface="Arial"/>
                <a:cs typeface="Arial"/>
                <a:sym typeface="Arial"/>
              </a:rPr>
              <a:t>Prerequisite</a:t>
            </a:r>
            <a:endParaRPr sz="5900" b="1" dirty="0">
              <a:solidFill>
                <a:srgbClr val="FF000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5900" b="1" dirty="0">
                <a:latin typeface="Arial"/>
                <a:ea typeface="Arial"/>
                <a:cs typeface="Arial"/>
                <a:sym typeface="Arial"/>
              </a:rPr>
              <a:t>for</a:t>
            </a:r>
            <a:endParaRPr sz="5900" b="1" dirty="0">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5900" b="1" dirty="0">
                <a:latin typeface="Arial"/>
                <a:ea typeface="Arial"/>
                <a:cs typeface="Arial"/>
                <a:sym typeface="Arial"/>
              </a:rPr>
              <a:t>Natural language processing</a:t>
            </a:r>
            <a:endParaRPr sz="5900" b="1" dirty="0">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endParaRPr sz="5200" b="1" dirty="0">
              <a:latin typeface="Arial"/>
              <a:ea typeface="Arial"/>
              <a:cs typeface="Arial"/>
              <a:sym typeface="Arial"/>
            </a:endParaRPr>
          </a:p>
          <a:p>
            <a:pPr marL="457200" lvl="0" indent="-558800" algn="l" rtl="0">
              <a:lnSpc>
                <a:spcPct val="90000"/>
              </a:lnSpc>
              <a:spcBef>
                <a:spcPts val="0"/>
              </a:spcBef>
              <a:spcAft>
                <a:spcPts val="0"/>
              </a:spcAft>
              <a:buSzPts val="5200"/>
              <a:buFont typeface="Arial"/>
              <a:buChar char="●"/>
            </a:pPr>
            <a:r>
              <a:rPr lang="en-US" sz="5200" b="1" i="1" dirty="0">
                <a:latin typeface="Arial"/>
                <a:ea typeface="Arial"/>
                <a:cs typeface="Arial"/>
                <a:sym typeface="Arial"/>
              </a:rPr>
              <a:t>Python</a:t>
            </a:r>
            <a:endParaRPr sz="5200" b="1" i="1" dirty="0">
              <a:latin typeface="Arial"/>
              <a:ea typeface="Arial"/>
              <a:cs typeface="Arial"/>
              <a:sym typeface="Arial"/>
            </a:endParaRPr>
          </a:p>
          <a:p>
            <a:pPr marL="457200" lvl="0" indent="-558800" algn="l" rtl="0">
              <a:lnSpc>
                <a:spcPct val="90000"/>
              </a:lnSpc>
              <a:spcBef>
                <a:spcPts val="0"/>
              </a:spcBef>
              <a:spcAft>
                <a:spcPts val="0"/>
              </a:spcAft>
              <a:buSzPts val="5200"/>
              <a:buFont typeface="Arial"/>
              <a:buChar char="●"/>
            </a:pPr>
            <a:r>
              <a:rPr lang="en-US" sz="5200" b="1" i="1" dirty="0">
                <a:latin typeface="Arial"/>
                <a:ea typeface="Arial"/>
                <a:cs typeface="Arial"/>
                <a:sym typeface="Arial"/>
              </a:rPr>
              <a:t>Basic Concept of Machine Learning and Deep Learning</a:t>
            </a:r>
            <a:endParaRPr sz="5200" b="1" i="1" dirty="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6600"/>
              <a:buFont typeface="Calibri"/>
              <a:buNone/>
            </a:pPr>
            <a:r>
              <a:rPr lang="en-US" sz="5400" b="1" dirty="0">
                <a:latin typeface="Arial"/>
                <a:ea typeface="Arial"/>
                <a:cs typeface="Arial"/>
                <a:sym typeface="Arial"/>
              </a:rPr>
              <a:t>Bag of words</a:t>
            </a:r>
            <a:endParaRPr sz="5400" b="1" dirty="0">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7" name="Rectangle 6">
            <a:extLst>
              <a:ext uri="{FF2B5EF4-FFF2-40B4-BE49-F238E27FC236}">
                <a16:creationId xmlns:a16="http://schemas.microsoft.com/office/drawing/2014/main" id="{7B7DA16A-3B38-44F8-B94D-FBAEF8AA6C25}"/>
              </a:ext>
            </a:extLst>
          </p:cNvPr>
          <p:cNvSpPr/>
          <p:nvPr/>
        </p:nvSpPr>
        <p:spPr>
          <a:xfrm rot="20130741">
            <a:off x="3595863" y="2447315"/>
            <a:ext cx="4160113" cy="523220"/>
          </a:xfrm>
          <a:prstGeom prst="rect">
            <a:avLst/>
          </a:prstGeom>
        </p:spPr>
        <p:txBody>
          <a:bodyPr wrap="none">
            <a:spAutoFit/>
          </a:bodyPr>
          <a:lstStyle/>
          <a:p>
            <a:r>
              <a:rPr lang="en-US" sz="2800" b="1" i="1" dirty="0">
                <a:solidFill>
                  <a:schemeClr val="bg1"/>
                </a:solidFill>
                <a:effectLst>
                  <a:outerShdw blurRad="38100" dist="38100" dir="2700000" algn="tl">
                    <a:srgbClr val="000000">
                      <a:alpha val="43137"/>
                    </a:srgbClr>
                  </a:outerShdw>
                </a:effectLst>
              </a:rPr>
              <a:t>Fahad Hussain Tutorial</a:t>
            </a:r>
          </a:p>
        </p:txBody>
      </p:sp>
      <p:sp>
        <p:nvSpPr>
          <p:cNvPr id="2" name="Rectangle 1">
            <a:extLst>
              <a:ext uri="{FF2B5EF4-FFF2-40B4-BE49-F238E27FC236}">
                <a16:creationId xmlns:a16="http://schemas.microsoft.com/office/drawing/2014/main" id="{8279BC3B-DD84-4DA5-898A-08B9EB91FCB9}"/>
              </a:ext>
            </a:extLst>
          </p:cNvPr>
          <p:cNvSpPr/>
          <p:nvPr/>
        </p:nvSpPr>
        <p:spPr>
          <a:xfrm>
            <a:off x="1024897" y="1043044"/>
            <a:ext cx="9507636" cy="2677656"/>
          </a:xfrm>
          <a:prstGeom prst="rect">
            <a:avLst/>
          </a:prstGeom>
        </p:spPr>
        <p:txBody>
          <a:bodyPr wrap="square">
            <a:spAutoFit/>
          </a:bodyPr>
          <a:lstStyle/>
          <a:p>
            <a:pPr algn="just"/>
            <a:r>
              <a:rPr lang="en-US" sz="2800" dirty="0"/>
              <a:t>The bag-of-words model is a simplifying representation used in natural language processing and information retrieval (IR). In this, a text (such as a sentence or a document) is represented as the bag (multiset) of its words, disregarding grammar and even word order but keeping multiplicity.</a:t>
            </a:r>
          </a:p>
        </p:txBody>
      </p:sp>
      <p:pic>
        <p:nvPicPr>
          <p:cNvPr id="1026" name="Picture 2" descr="BoW Model and TF-IDF For Creating Feature From Text">
            <a:extLst>
              <a:ext uri="{FF2B5EF4-FFF2-40B4-BE49-F238E27FC236}">
                <a16:creationId xmlns:a16="http://schemas.microsoft.com/office/drawing/2014/main" id="{DD854A2F-71C5-4041-BF50-647869F044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969" y="3914967"/>
            <a:ext cx="8666595" cy="2074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759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6600"/>
              <a:buFont typeface="Calibri"/>
              <a:buNone/>
            </a:pPr>
            <a:r>
              <a:rPr lang="en-US" sz="5400" b="1" dirty="0">
                <a:latin typeface="Arial"/>
                <a:ea typeface="Arial"/>
                <a:cs typeface="Arial"/>
                <a:sym typeface="Arial"/>
              </a:rPr>
              <a:t>Bag of words</a:t>
            </a:r>
            <a:endParaRPr sz="5400" b="1" dirty="0">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7" name="Rectangle 6">
            <a:extLst>
              <a:ext uri="{FF2B5EF4-FFF2-40B4-BE49-F238E27FC236}">
                <a16:creationId xmlns:a16="http://schemas.microsoft.com/office/drawing/2014/main" id="{7B7DA16A-3B38-44F8-B94D-FBAEF8AA6C25}"/>
              </a:ext>
            </a:extLst>
          </p:cNvPr>
          <p:cNvSpPr/>
          <p:nvPr/>
        </p:nvSpPr>
        <p:spPr>
          <a:xfrm rot="20130741">
            <a:off x="3595863" y="2447315"/>
            <a:ext cx="4160113" cy="523220"/>
          </a:xfrm>
          <a:prstGeom prst="rect">
            <a:avLst/>
          </a:prstGeom>
        </p:spPr>
        <p:txBody>
          <a:bodyPr wrap="none">
            <a:spAutoFit/>
          </a:bodyPr>
          <a:lstStyle/>
          <a:p>
            <a:r>
              <a:rPr lang="en-US" sz="2800" b="1" i="1" dirty="0">
                <a:solidFill>
                  <a:schemeClr val="bg1"/>
                </a:solidFill>
                <a:effectLst>
                  <a:outerShdw blurRad="38100" dist="38100" dir="2700000" algn="tl">
                    <a:srgbClr val="000000">
                      <a:alpha val="43137"/>
                    </a:srgbClr>
                  </a:outerShdw>
                </a:effectLst>
              </a:rPr>
              <a:t>Fahad Hussain Tutorial</a:t>
            </a:r>
          </a:p>
        </p:txBody>
      </p:sp>
      <p:pic>
        <p:nvPicPr>
          <p:cNvPr id="3" name="Picture 2">
            <a:extLst>
              <a:ext uri="{FF2B5EF4-FFF2-40B4-BE49-F238E27FC236}">
                <a16:creationId xmlns:a16="http://schemas.microsoft.com/office/drawing/2014/main" id="{9A568C78-7567-4DFB-B39F-955DEB8392DD}"/>
              </a:ext>
            </a:extLst>
          </p:cNvPr>
          <p:cNvPicPr>
            <a:picLocks noChangeAspect="1"/>
          </p:cNvPicPr>
          <p:nvPr/>
        </p:nvPicPr>
        <p:blipFill>
          <a:blip r:embed="rId4"/>
          <a:stretch>
            <a:fillRect/>
          </a:stretch>
        </p:blipFill>
        <p:spPr>
          <a:xfrm>
            <a:off x="2139365" y="954814"/>
            <a:ext cx="7860419" cy="4948371"/>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71877C90-6D16-4580-A1F6-63C9A0CDE789}"/>
                  </a:ext>
                </a:extLst>
              </p14:cNvPr>
              <p14:cNvContentPartPr/>
              <p14:nvPr/>
            </p14:nvContentPartPr>
            <p14:xfrm>
              <a:off x="2652120" y="1884240"/>
              <a:ext cx="4286520" cy="4036680"/>
            </p14:xfrm>
          </p:contentPart>
        </mc:Choice>
        <mc:Fallback xmlns="">
          <p:pic>
            <p:nvPicPr>
              <p:cNvPr id="2" name="Ink 1">
                <a:extLst>
                  <a:ext uri="{FF2B5EF4-FFF2-40B4-BE49-F238E27FC236}">
                    <a16:creationId xmlns:a16="http://schemas.microsoft.com/office/drawing/2014/main" id="{71877C90-6D16-4580-A1F6-63C9A0CDE789}"/>
                  </a:ext>
                </a:extLst>
              </p:cNvPr>
              <p:cNvPicPr/>
              <p:nvPr/>
            </p:nvPicPr>
            <p:blipFill>
              <a:blip r:embed="rId6"/>
              <a:stretch>
                <a:fillRect/>
              </a:stretch>
            </p:blipFill>
            <p:spPr>
              <a:xfrm>
                <a:off x="2642760" y="1874880"/>
                <a:ext cx="4305240" cy="4055400"/>
              </a:xfrm>
              <a:prstGeom prst="rect">
                <a:avLst/>
              </a:prstGeom>
            </p:spPr>
          </p:pic>
        </mc:Fallback>
      </mc:AlternateContent>
    </p:spTree>
    <p:extLst>
      <p:ext uri="{BB962C8B-B14F-4D97-AF65-F5344CB8AC3E}">
        <p14:creationId xmlns:p14="http://schemas.microsoft.com/office/powerpoint/2010/main" val="1756959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6600"/>
              <a:buFont typeface="Calibri"/>
              <a:buNone/>
            </a:pPr>
            <a:r>
              <a:rPr lang="en-US" sz="5400" b="1" dirty="0">
                <a:latin typeface="Arial"/>
                <a:ea typeface="Arial"/>
                <a:cs typeface="Arial"/>
                <a:sym typeface="Arial"/>
              </a:rPr>
              <a:t>Comments</a:t>
            </a:r>
            <a:endParaRPr sz="5400" b="1" dirty="0">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7" name="Rectangle 6">
            <a:extLst>
              <a:ext uri="{FF2B5EF4-FFF2-40B4-BE49-F238E27FC236}">
                <a16:creationId xmlns:a16="http://schemas.microsoft.com/office/drawing/2014/main" id="{7B7DA16A-3B38-44F8-B94D-FBAEF8AA6C25}"/>
              </a:ext>
            </a:extLst>
          </p:cNvPr>
          <p:cNvSpPr/>
          <p:nvPr/>
        </p:nvSpPr>
        <p:spPr>
          <a:xfrm rot="20130741">
            <a:off x="2275063" y="1487352"/>
            <a:ext cx="4160113" cy="523220"/>
          </a:xfrm>
          <a:prstGeom prst="rect">
            <a:avLst/>
          </a:prstGeom>
        </p:spPr>
        <p:txBody>
          <a:bodyPr wrap="none">
            <a:spAutoFit/>
          </a:bodyPr>
          <a:lstStyle/>
          <a:p>
            <a:r>
              <a:rPr lang="en-US" sz="2800" b="1" i="1" dirty="0">
                <a:solidFill>
                  <a:schemeClr val="bg1"/>
                </a:solidFill>
                <a:effectLst>
                  <a:outerShdw blurRad="38100" dist="38100" dir="2700000" algn="tl">
                    <a:srgbClr val="000000">
                      <a:alpha val="43137"/>
                    </a:srgbClr>
                  </a:outerShdw>
                </a:effectLst>
              </a:rPr>
              <a:t>Fahad Hussain Tutorial</a:t>
            </a:r>
          </a:p>
        </p:txBody>
      </p:sp>
      <p:sp>
        <p:nvSpPr>
          <p:cNvPr id="4" name="Rectangle 3">
            <a:extLst>
              <a:ext uri="{FF2B5EF4-FFF2-40B4-BE49-F238E27FC236}">
                <a16:creationId xmlns:a16="http://schemas.microsoft.com/office/drawing/2014/main" id="{4044F769-80A6-4C69-825F-44D78BE94088}"/>
              </a:ext>
            </a:extLst>
          </p:cNvPr>
          <p:cNvSpPr/>
          <p:nvPr/>
        </p:nvSpPr>
        <p:spPr>
          <a:xfrm>
            <a:off x="526972" y="910225"/>
            <a:ext cx="10073294" cy="1938992"/>
          </a:xfrm>
          <a:prstGeom prst="rect">
            <a:avLst/>
          </a:prstGeom>
        </p:spPr>
        <p:txBody>
          <a:bodyPr wrap="square">
            <a:spAutoFit/>
          </a:bodyPr>
          <a:lstStyle/>
          <a:p>
            <a:r>
              <a:rPr lang="en-US" sz="4000" dirty="0"/>
              <a:t>Are you ready, to start this course to?</a:t>
            </a:r>
          </a:p>
          <a:p>
            <a:endParaRPr lang="en-US" sz="4000" dirty="0"/>
          </a:p>
          <a:p>
            <a:pPr lvl="3"/>
            <a:r>
              <a:rPr lang="en-US" sz="4000" b="1" dirty="0">
                <a:effectLst>
                  <a:outerShdw blurRad="38100" dist="38100" dir="2700000" algn="tl">
                    <a:srgbClr val="000000">
                      <a:alpha val="43137"/>
                    </a:srgbClr>
                  </a:outerShdw>
                </a:effectLst>
              </a:rPr>
              <a:t> 	</a:t>
            </a:r>
            <a:r>
              <a:rPr lang="en-US" sz="4000" b="1" dirty="0">
                <a:solidFill>
                  <a:srgbClr val="C00000"/>
                </a:solidFill>
                <a:effectLst>
                  <a:outerShdw blurRad="38100" dist="38100" dir="2700000" algn="tl">
                    <a:srgbClr val="000000">
                      <a:alpha val="43137"/>
                    </a:srgbClr>
                  </a:outerShdw>
                </a:effectLst>
              </a:rPr>
              <a:t>Yes</a:t>
            </a:r>
            <a:r>
              <a:rPr lang="en-US" sz="4000" b="1" dirty="0">
                <a:effectLst>
                  <a:outerShdw blurRad="38100" dist="38100" dir="2700000" algn="tl">
                    <a:srgbClr val="000000">
                      <a:alpha val="43137"/>
                    </a:srgbClr>
                  </a:outerShdw>
                </a:effectLst>
              </a:rPr>
              <a:t>  	</a:t>
            </a:r>
            <a:r>
              <a:rPr lang="en-US" sz="4000" b="1" dirty="0">
                <a:solidFill>
                  <a:srgbClr val="C00000"/>
                </a:solidFill>
                <a:effectLst>
                  <a:outerShdw blurRad="38100" dist="38100" dir="2700000" algn="tl">
                    <a:srgbClr val="000000">
                      <a:alpha val="43137"/>
                    </a:srgbClr>
                  </a:outerShdw>
                </a:effectLst>
              </a:rPr>
              <a:t>No		None	</a:t>
            </a:r>
            <a:r>
              <a:rPr lang="en-US" sz="4000" b="1" dirty="0">
                <a:effectLst>
                  <a:outerShdw blurRad="38100" dist="38100" dir="2700000" algn="tl">
                    <a:srgbClr val="000000">
                      <a:alpha val="43137"/>
                    </a:srgbClr>
                  </a:outerShdw>
                </a:effectLst>
              </a:rPr>
              <a:t>	</a:t>
            </a:r>
            <a:r>
              <a:rPr lang="en-US" sz="4000" b="1" dirty="0">
                <a:solidFill>
                  <a:srgbClr val="C00000"/>
                </a:solidFill>
                <a:effectLst>
                  <a:outerShdw blurRad="38100" dist="38100" dir="2700000" algn="tl">
                    <a:srgbClr val="000000">
                      <a:alpha val="43137"/>
                    </a:srgbClr>
                  </a:outerShdw>
                </a:effectLst>
              </a:rPr>
              <a:t>Don't No</a:t>
            </a:r>
          </a:p>
        </p:txBody>
      </p:sp>
      <p:pic>
        <p:nvPicPr>
          <p:cNvPr id="10" name="Picture 9">
            <a:extLst>
              <a:ext uri="{FF2B5EF4-FFF2-40B4-BE49-F238E27FC236}">
                <a16:creationId xmlns:a16="http://schemas.microsoft.com/office/drawing/2014/main" id="{78C17C6D-5B10-4691-8DE9-190A40FF1426}"/>
              </a:ext>
            </a:extLst>
          </p:cNvPr>
          <p:cNvPicPr>
            <a:picLocks noChangeAspect="1"/>
          </p:cNvPicPr>
          <p:nvPr/>
        </p:nvPicPr>
        <p:blipFill>
          <a:blip r:embed="rId4"/>
          <a:stretch>
            <a:fillRect/>
          </a:stretch>
        </p:blipFill>
        <p:spPr>
          <a:xfrm>
            <a:off x="1555534" y="4050360"/>
            <a:ext cx="8663317" cy="1938992"/>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8136D60A-E235-427A-8142-93DDFC8F5759}"/>
                  </a:ext>
                </a:extLst>
              </p14:cNvPr>
              <p14:cNvContentPartPr/>
              <p14:nvPr/>
            </p14:nvContentPartPr>
            <p14:xfrm>
              <a:off x="428760" y="910800"/>
              <a:ext cx="9760320" cy="5010120"/>
            </p14:xfrm>
          </p:contentPart>
        </mc:Choice>
        <mc:Fallback xmlns="">
          <p:pic>
            <p:nvPicPr>
              <p:cNvPr id="2" name="Ink 1">
                <a:extLst>
                  <a:ext uri="{FF2B5EF4-FFF2-40B4-BE49-F238E27FC236}">
                    <a16:creationId xmlns:a16="http://schemas.microsoft.com/office/drawing/2014/main" id="{8136D60A-E235-427A-8142-93DDFC8F5759}"/>
                  </a:ext>
                </a:extLst>
              </p:cNvPr>
              <p:cNvPicPr/>
              <p:nvPr/>
            </p:nvPicPr>
            <p:blipFill>
              <a:blip r:embed="rId6"/>
              <a:stretch>
                <a:fillRect/>
              </a:stretch>
            </p:blipFill>
            <p:spPr>
              <a:xfrm>
                <a:off x="419400" y="901440"/>
                <a:ext cx="9779040" cy="5028840"/>
              </a:xfrm>
              <a:prstGeom prst="rect">
                <a:avLst/>
              </a:prstGeom>
            </p:spPr>
          </p:pic>
        </mc:Fallback>
      </mc:AlternateContent>
    </p:spTree>
    <p:extLst>
      <p:ext uri="{BB962C8B-B14F-4D97-AF65-F5344CB8AC3E}">
        <p14:creationId xmlns:p14="http://schemas.microsoft.com/office/powerpoint/2010/main" val="761792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6600"/>
              <a:buFont typeface="Calibri"/>
              <a:buNone/>
            </a:pPr>
            <a:r>
              <a:rPr lang="en-US" sz="5400" b="1" dirty="0">
                <a:latin typeface="Arial"/>
                <a:ea typeface="Arial"/>
                <a:cs typeface="Arial"/>
                <a:sym typeface="Arial"/>
              </a:rPr>
              <a:t>Comments</a:t>
            </a:r>
            <a:endParaRPr sz="5400" b="1" dirty="0">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2" name="Picture 1">
            <a:extLst>
              <a:ext uri="{FF2B5EF4-FFF2-40B4-BE49-F238E27FC236}">
                <a16:creationId xmlns:a16="http://schemas.microsoft.com/office/drawing/2014/main" id="{9EC7E714-012B-4B3F-9970-F958D0E61AC0}"/>
              </a:ext>
            </a:extLst>
          </p:cNvPr>
          <p:cNvPicPr>
            <a:picLocks noChangeAspect="1"/>
          </p:cNvPicPr>
          <p:nvPr/>
        </p:nvPicPr>
        <p:blipFill>
          <a:blip r:embed="rId4"/>
          <a:stretch>
            <a:fillRect/>
          </a:stretch>
        </p:blipFill>
        <p:spPr>
          <a:xfrm>
            <a:off x="1391830" y="2438030"/>
            <a:ext cx="8271460" cy="3687017"/>
          </a:xfrm>
          <a:prstGeom prst="rect">
            <a:avLst/>
          </a:prstGeom>
        </p:spPr>
      </p:pic>
      <p:sp>
        <p:nvSpPr>
          <p:cNvPr id="3" name="Rectangle 2">
            <a:extLst>
              <a:ext uri="{FF2B5EF4-FFF2-40B4-BE49-F238E27FC236}">
                <a16:creationId xmlns:a16="http://schemas.microsoft.com/office/drawing/2014/main" id="{E09A44A9-F0F9-4D75-B61F-33AB470D24F8}"/>
              </a:ext>
            </a:extLst>
          </p:cNvPr>
          <p:cNvSpPr/>
          <p:nvPr/>
        </p:nvSpPr>
        <p:spPr>
          <a:xfrm>
            <a:off x="1391830" y="1366350"/>
            <a:ext cx="8714245" cy="707886"/>
          </a:xfrm>
          <a:prstGeom prst="rect">
            <a:avLst/>
          </a:prstGeom>
        </p:spPr>
        <p:txBody>
          <a:bodyPr wrap="none">
            <a:spAutoFit/>
          </a:bodyPr>
          <a:lstStyle/>
          <a:p>
            <a:r>
              <a:rPr lang="en-US" sz="4000" dirty="0">
                <a:solidFill>
                  <a:srgbClr val="C00000"/>
                </a:solidFill>
              </a:rPr>
              <a:t>Are you ready, to start this course to?</a:t>
            </a:r>
          </a:p>
        </p:txBody>
      </p:sp>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4132D699-C196-498A-9EA7-6CF328E44875}"/>
                  </a:ext>
                </a:extLst>
              </p14:cNvPr>
              <p14:cNvContentPartPr/>
              <p14:nvPr/>
            </p14:nvContentPartPr>
            <p14:xfrm>
              <a:off x="1464480" y="1901880"/>
              <a:ext cx="8349480" cy="3456360"/>
            </p14:xfrm>
          </p:contentPart>
        </mc:Choice>
        <mc:Fallback xmlns="">
          <p:pic>
            <p:nvPicPr>
              <p:cNvPr id="4" name="Ink 3">
                <a:extLst>
                  <a:ext uri="{FF2B5EF4-FFF2-40B4-BE49-F238E27FC236}">
                    <a16:creationId xmlns:a16="http://schemas.microsoft.com/office/drawing/2014/main" id="{4132D699-C196-498A-9EA7-6CF328E44875}"/>
                  </a:ext>
                </a:extLst>
              </p:cNvPr>
              <p:cNvPicPr/>
              <p:nvPr/>
            </p:nvPicPr>
            <p:blipFill>
              <a:blip r:embed="rId6"/>
              <a:stretch>
                <a:fillRect/>
              </a:stretch>
            </p:blipFill>
            <p:spPr>
              <a:xfrm>
                <a:off x="1455120" y="1892520"/>
                <a:ext cx="8368200" cy="3475080"/>
              </a:xfrm>
              <a:prstGeom prst="rect">
                <a:avLst/>
              </a:prstGeom>
            </p:spPr>
          </p:pic>
        </mc:Fallback>
      </mc:AlternateContent>
    </p:spTree>
    <p:extLst>
      <p:ext uri="{BB962C8B-B14F-4D97-AF65-F5344CB8AC3E}">
        <p14:creationId xmlns:p14="http://schemas.microsoft.com/office/powerpoint/2010/main" val="3375371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6600"/>
              <a:buFont typeface="Calibri"/>
              <a:buNone/>
            </a:pPr>
            <a:r>
              <a:rPr lang="en-US" sz="5400" b="1" dirty="0">
                <a:latin typeface="Arial"/>
                <a:ea typeface="Arial"/>
                <a:cs typeface="Arial"/>
                <a:sym typeface="Arial"/>
              </a:rPr>
              <a:t>Training and Testing</a:t>
            </a:r>
            <a:endParaRPr sz="5400" b="1" dirty="0">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5" name="Picture 4">
            <a:extLst>
              <a:ext uri="{FF2B5EF4-FFF2-40B4-BE49-F238E27FC236}">
                <a16:creationId xmlns:a16="http://schemas.microsoft.com/office/drawing/2014/main" id="{2395985E-224C-4AC5-ACED-E6DDF3297B8F}"/>
              </a:ext>
            </a:extLst>
          </p:cNvPr>
          <p:cNvPicPr>
            <a:picLocks noChangeAspect="1"/>
          </p:cNvPicPr>
          <p:nvPr/>
        </p:nvPicPr>
        <p:blipFill>
          <a:blip r:embed="rId4"/>
          <a:stretch>
            <a:fillRect/>
          </a:stretch>
        </p:blipFill>
        <p:spPr>
          <a:xfrm>
            <a:off x="249237" y="1314272"/>
            <a:ext cx="11276633" cy="2532416"/>
          </a:xfrm>
          <a:prstGeom prst="rect">
            <a:avLst/>
          </a:prstGeom>
        </p:spPr>
      </p:pic>
      <p:sp>
        <p:nvSpPr>
          <p:cNvPr id="8" name="Rectangle 7">
            <a:extLst>
              <a:ext uri="{FF2B5EF4-FFF2-40B4-BE49-F238E27FC236}">
                <a16:creationId xmlns:a16="http://schemas.microsoft.com/office/drawing/2014/main" id="{C94C1CC8-6769-4918-9BDE-30C7B5A37702}"/>
              </a:ext>
            </a:extLst>
          </p:cNvPr>
          <p:cNvSpPr/>
          <p:nvPr/>
        </p:nvSpPr>
        <p:spPr>
          <a:xfrm>
            <a:off x="483251" y="872183"/>
            <a:ext cx="1107996" cy="646331"/>
          </a:xfrm>
          <a:prstGeom prst="rect">
            <a:avLst/>
          </a:prstGeom>
        </p:spPr>
        <p:txBody>
          <a:bodyPr wrap="none">
            <a:spAutoFit/>
          </a:bodyPr>
          <a:lstStyle/>
          <a:p>
            <a:r>
              <a:rPr lang="en-US" sz="3600" b="1" dirty="0">
                <a:solidFill>
                  <a:srgbClr val="C00000"/>
                </a:solidFill>
                <a:effectLst>
                  <a:outerShdw blurRad="38100" dist="38100" dir="2700000" algn="tl">
                    <a:srgbClr val="000000">
                      <a:alpha val="43137"/>
                    </a:srgbClr>
                  </a:outerShdw>
                </a:effectLst>
              </a:rPr>
              <a:t>NLP</a:t>
            </a:r>
            <a:endParaRPr lang="en-US" sz="3600" dirty="0"/>
          </a:p>
        </p:txBody>
      </p:sp>
      <p:sp>
        <p:nvSpPr>
          <p:cNvPr id="10" name="Rectangle 9">
            <a:extLst>
              <a:ext uri="{FF2B5EF4-FFF2-40B4-BE49-F238E27FC236}">
                <a16:creationId xmlns:a16="http://schemas.microsoft.com/office/drawing/2014/main" id="{77D9C898-2D84-457F-8B4D-5815F75425CA}"/>
              </a:ext>
            </a:extLst>
          </p:cNvPr>
          <p:cNvSpPr/>
          <p:nvPr/>
        </p:nvSpPr>
        <p:spPr>
          <a:xfrm>
            <a:off x="206436" y="3927569"/>
            <a:ext cx="2364750" cy="646331"/>
          </a:xfrm>
          <a:prstGeom prst="rect">
            <a:avLst/>
          </a:prstGeom>
        </p:spPr>
        <p:txBody>
          <a:bodyPr wrap="none">
            <a:spAutoFit/>
          </a:bodyPr>
          <a:lstStyle/>
          <a:p>
            <a:r>
              <a:rPr lang="en-US" sz="3600" b="1" dirty="0">
                <a:solidFill>
                  <a:srgbClr val="C00000"/>
                </a:solidFill>
                <a:effectLst>
                  <a:outerShdw blurRad="38100" dist="38100" dir="2700000" algn="tl">
                    <a:srgbClr val="000000">
                      <a:alpha val="43137"/>
                    </a:srgbClr>
                  </a:outerShdw>
                </a:effectLst>
              </a:rPr>
              <a:t>Deep NLP</a:t>
            </a:r>
            <a:endParaRPr lang="en-US" sz="3600" dirty="0"/>
          </a:p>
        </p:txBody>
      </p:sp>
      <p:pic>
        <p:nvPicPr>
          <p:cNvPr id="2052" name="Picture 4" descr="Neural Networks – an Intuition">
            <a:extLst>
              <a:ext uri="{FF2B5EF4-FFF2-40B4-BE49-F238E27FC236}">
                <a16:creationId xmlns:a16="http://schemas.microsoft.com/office/drawing/2014/main" id="{BA17CB74-839B-46D4-944C-E6728BBF7A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7122" y="4075457"/>
            <a:ext cx="3263900" cy="191630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3B8AC8C1-394F-43CC-AD5B-563F76B0B0F2}"/>
                  </a:ext>
                </a:extLst>
              </p14:cNvPr>
              <p14:cNvContentPartPr/>
              <p14:nvPr/>
            </p14:nvContentPartPr>
            <p14:xfrm>
              <a:off x="142920" y="384120"/>
              <a:ext cx="10733760" cy="5760000"/>
            </p14:xfrm>
          </p:contentPart>
        </mc:Choice>
        <mc:Fallback xmlns="">
          <p:pic>
            <p:nvPicPr>
              <p:cNvPr id="2" name="Ink 1">
                <a:extLst>
                  <a:ext uri="{FF2B5EF4-FFF2-40B4-BE49-F238E27FC236}">
                    <a16:creationId xmlns:a16="http://schemas.microsoft.com/office/drawing/2014/main" id="{3B8AC8C1-394F-43CC-AD5B-563F76B0B0F2}"/>
                  </a:ext>
                </a:extLst>
              </p:cNvPr>
              <p:cNvPicPr/>
              <p:nvPr/>
            </p:nvPicPr>
            <p:blipFill>
              <a:blip r:embed="rId7"/>
              <a:stretch>
                <a:fillRect/>
              </a:stretch>
            </p:blipFill>
            <p:spPr>
              <a:xfrm>
                <a:off x="133560" y="374760"/>
                <a:ext cx="10752480" cy="5778720"/>
              </a:xfrm>
              <a:prstGeom prst="rect">
                <a:avLst/>
              </a:prstGeom>
            </p:spPr>
          </p:pic>
        </mc:Fallback>
      </mc:AlternateContent>
    </p:spTree>
    <p:extLst>
      <p:ext uri="{BB962C8B-B14F-4D97-AF65-F5344CB8AC3E}">
        <p14:creationId xmlns:p14="http://schemas.microsoft.com/office/powerpoint/2010/main" val="3629671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6600"/>
              <a:buFont typeface="Calibri"/>
              <a:buNone/>
            </a:pPr>
            <a:r>
              <a:rPr lang="en-US" sz="5400" b="1" dirty="0">
                <a:latin typeface="Arial"/>
                <a:ea typeface="Arial"/>
                <a:cs typeface="Arial"/>
                <a:sym typeface="Arial"/>
              </a:rPr>
              <a:t>Features Extraction in NLP</a:t>
            </a:r>
            <a:endParaRPr sz="5400" b="1" dirty="0">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3" name="Rectangle 2">
            <a:extLst>
              <a:ext uri="{FF2B5EF4-FFF2-40B4-BE49-F238E27FC236}">
                <a16:creationId xmlns:a16="http://schemas.microsoft.com/office/drawing/2014/main" id="{784D0C98-4E3D-4042-9F3E-5EDA870B4437}"/>
              </a:ext>
            </a:extLst>
          </p:cNvPr>
          <p:cNvSpPr/>
          <p:nvPr/>
        </p:nvSpPr>
        <p:spPr>
          <a:xfrm>
            <a:off x="214489" y="1084843"/>
            <a:ext cx="11873986" cy="4401205"/>
          </a:xfrm>
          <a:prstGeom prst="rect">
            <a:avLst/>
          </a:prstGeom>
        </p:spPr>
        <p:txBody>
          <a:bodyPr wrap="square">
            <a:spAutoFit/>
          </a:bodyPr>
          <a:lstStyle/>
          <a:p>
            <a:pPr algn="just"/>
            <a:r>
              <a:rPr lang="en-US" sz="2000" b="1" dirty="0">
                <a:solidFill>
                  <a:srgbClr val="7030A0"/>
                </a:solidFill>
                <a:effectLst>
                  <a:outerShdw blurRad="38100" dist="38100" dir="2700000" algn="tl">
                    <a:srgbClr val="000000">
                      <a:alpha val="43137"/>
                    </a:srgbClr>
                  </a:outerShdw>
                </a:effectLst>
              </a:rPr>
              <a:t>Frequency: </a:t>
            </a:r>
            <a:r>
              <a:rPr lang="en-US" sz="2000" dirty="0">
                <a:solidFill>
                  <a:srgbClr val="7030A0"/>
                </a:solidFill>
              </a:rPr>
              <a:t>This summarizes how often a given word appears within a document.</a:t>
            </a:r>
          </a:p>
          <a:p>
            <a:pPr algn="just"/>
            <a:endParaRPr lang="en-US" sz="2000" dirty="0">
              <a:solidFill>
                <a:srgbClr val="7030A0"/>
              </a:solidFill>
            </a:endParaRPr>
          </a:p>
          <a:p>
            <a:pPr algn="just"/>
            <a:r>
              <a:rPr lang="en-US" sz="2000" b="1" dirty="0">
                <a:solidFill>
                  <a:srgbClr val="7030A0"/>
                </a:solidFill>
                <a:effectLst>
                  <a:outerShdw blurRad="38100" dist="38100" dir="2700000" algn="tl">
                    <a:srgbClr val="000000">
                      <a:alpha val="43137"/>
                    </a:srgbClr>
                  </a:outerShdw>
                </a:effectLst>
              </a:rPr>
              <a:t>Document Frequency: </a:t>
            </a:r>
            <a:r>
              <a:rPr lang="en-US" sz="2000" dirty="0">
                <a:solidFill>
                  <a:srgbClr val="7030A0"/>
                </a:solidFill>
              </a:rPr>
              <a:t>This downscales words that appear a lot across documents.</a:t>
            </a:r>
          </a:p>
          <a:p>
            <a:pPr algn="just"/>
            <a:endParaRPr lang="en-US" sz="2000" dirty="0">
              <a:solidFill>
                <a:srgbClr val="7030A0"/>
              </a:solidFill>
            </a:endParaRPr>
          </a:p>
          <a:p>
            <a:pPr algn="just"/>
            <a:r>
              <a:rPr lang="en-US" sz="2000" b="1" dirty="0">
                <a:solidFill>
                  <a:srgbClr val="7030A0"/>
                </a:solidFill>
                <a:effectLst>
                  <a:outerShdw blurRad="38100" dist="38100" dir="2700000" algn="tl">
                    <a:srgbClr val="000000">
                      <a:alpha val="43137"/>
                    </a:srgbClr>
                  </a:outerShdw>
                </a:effectLst>
              </a:rPr>
              <a:t>Inverse Document Frequency (IDF): </a:t>
            </a:r>
            <a:r>
              <a:rPr lang="en-US" sz="2000" dirty="0">
                <a:solidFill>
                  <a:srgbClr val="7030A0"/>
                </a:solidFill>
              </a:rPr>
              <a:t>is a weight indicating how commonly a word is used. The more frequent its usage across documents, the lower its score. The lower the score, the less important the word becomes.</a:t>
            </a:r>
          </a:p>
          <a:p>
            <a:pPr algn="just"/>
            <a:endParaRPr lang="en-US" sz="2000" dirty="0">
              <a:solidFill>
                <a:srgbClr val="7030A0"/>
              </a:solidFill>
            </a:endParaRPr>
          </a:p>
          <a:p>
            <a:pPr algn="just"/>
            <a:r>
              <a:rPr lang="en-US" sz="2000" dirty="0">
                <a:solidFill>
                  <a:srgbClr val="7030A0"/>
                </a:solidFill>
              </a:rPr>
              <a:t>For example, the word the appears in almost all English texts and would thus have a very low IDF score as it carries very little “topic” information. In contrast, if you take the word coffee, while it is common, it’s not used as widely as the word the. Thus, coffee would have a higher IDF score than the.</a:t>
            </a:r>
          </a:p>
          <a:p>
            <a:pPr algn="just"/>
            <a:endParaRPr lang="en-US" sz="2000" dirty="0">
              <a:solidFill>
                <a:srgbClr val="7030A0"/>
              </a:solidFill>
            </a:endParaRPr>
          </a:p>
          <a:p>
            <a:pPr algn="just"/>
            <a:r>
              <a:rPr lang="en-US" sz="2000" b="1" dirty="0">
                <a:solidFill>
                  <a:srgbClr val="7030A0"/>
                </a:solidFill>
                <a:effectLst>
                  <a:outerShdw blurRad="38100" dist="38100" dir="2700000" algn="tl">
                    <a:srgbClr val="000000">
                      <a:alpha val="43137"/>
                    </a:srgbClr>
                  </a:outerShdw>
                </a:effectLst>
              </a:rPr>
              <a:t>TF-IDF: </a:t>
            </a:r>
            <a:r>
              <a:rPr lang="en-US" sz="2000" dirty="0">
                <a:solidFill>
                  <a:srgbClr val="7030A0"/>
                </a:solidFill>
              </a:rPr>
              <a:t>is a numerical statistic that is intended to reflect how important a word is to a document in a collection or corpus.</a:t>
            </a:r>
          </a:p>
        </p:txBody>
      </p:sp>
    </p:spTree>
    <p:extLst>
      <p:ext uri="{BB962C8B-B14F-4D97-AF65-F5344CB8AC3E}">
        <p14:creationId xmlns:p14="http://schemas.microsoft.com/office/powerpoint/2010/main" val="679686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1026" name="Picture 2" descr="Episode 1: Using TF-IDF to identify the signal from the noise ...">
            <a:extLst>
              <a:ext uri="{FF2B5EF4-FFF2-40B4-BE49-F238E27FC236}">
                <a16:creationId xmlns:a16="http://schemas.microsoft.com/office/drawing/2014/main" id="{DC433C40-6067-4BD5-9871-974B9A0A8C79}"/>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13065" y="349956"/>
            <a:ext cx="7152695" cy="55857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84030B0B-F601-4513-A311-AD15FED8BC11}"/>
              </a:ext>
            </a:extLst>
          </p:cNvPr>
          <p:cNvSpPr/>
          <p:nvPr/>
        </p:nvSpPr>
        <p:spPr>
          <a:xfrm>
            <a:off x="5412565" y="778081"/>
            <a:ext cx="6446519" cy="707886"/>
          </a:xfrm>
          <a:prstGeom prst="rect">
            <a:avLst/>
          </a:prstGeom>
        </p:spPr>
        <p:txBody>
          <a:bodyPr wrap="square">
            <a:spAutoFit/>
          </a:bodyPr>
          <a:lstStyle/>
          <a:p>
            <a:r>
              <a:rPr lang="en-US" sz="2000" b="1" dirty="0">
                <a:solidFill>
                  <a:srgbClr val="C00000"/>
                </a:solidFill>
                <a:effectLst>
                  <a:outerShdw blurRad="38100" dist="38100" dir="2700000" algn="tl">
                    <a:srgbClr val="000000">
                      <a:alpha val="43137"/>
                    </a:srgbClr>
                  </a:outerShdw>
                </a:effectLst>
              </a:rPr>
              <a:t>Sentence 1 : The car is driven on the road.</a:t>
            </a:r>
          </a:p>
          <a:p>
            <a:r>
              <a:rPr lang="en-US" sz="2000" b="1" dirty="0">
                <a:solidFill>
                  <a:srgbClr val="C00000"/>
                </a:solidFill>
                <a:effectLst>
                  <a:outerShdw blurRad="38100" dist="38100" dir="2700000" algn="tl">
                    <a:srgbClr val="000000">
                      <a:alpha val="43137"/>
                    </a:srgbClr>
                  </a:outerShdw>
                </a:effectLst>
              </a:rPr>
              <a:t>Sentence 2: The truck is driven on the highway.</a:t>
            </a:r>
          </a:p>
        </p:txBody>
      </p:sp>
      <p:pic>
        <p:nvPicPr>
          <p:cNvPr id="2050" name="Picture 2" descr="Image for post">
            <a:extLst>
              <a:ext uri="{FF2B5EF4-FFF2-40B4-BE49-F238E27FC236}">
                <a16:creationId xmlns:a16="http://schemas.microsoft.com/office/drawing/2014/main" id="{7AE63BA9-D246-4797-B838-B5211D0078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4671" y="1648178"/>
            <a:ext cx="7044264" cy="40562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a16="http://schemas.microsoft.com/office/drawing/2014/main" id="{8BDD55A6-5601-4989-AC64-C4E913506193}"/>
                  </a:ext>
                </a:extLst>
              </p14:cNvPr>
              <p14:cNvContentPartPr/>
              <p14:nvPr/>
            </p14:nvContentPartPr>
            <p14:xfrm>
              <a:off x="446400" y="607320"/>
              <a:ext cx="11430360" cy="4911480"/>
            </p14:xfrm>
          </p:contentPart>
        </mc:Choice>
        <mc:Fallback xmlns="">
          <p:pic>
            <p:nvPicPr>
              <p:cNvPr id="2" name="Ink 1">
                <a:extLst>
                  <a:ext uri="{FF2B5EF4-FFF2-40B4-BE49-F238E27FC236}">
                    <a16:creationId xmlns:a16="http://schemas.microsoft.com/office/drawing/2014/main" id="{8BDD55A6-5601-4989-AC64-C4E913506193}"/>
                  </a:ext>
                </a:extLst>
              </p:cNvPr>
              <p:cNvPicPr/>
              <p:nvPr/>
            </p:nvPicPr>
            <p:blipFill>
              <a:blip r:embed="rId8"/>
              <a:stretch>
                <a:fillRect/>
              </a:stretch>
            </p:blipFill>
            <p:spPr>
              <a:xfrm>
                <a:off x="437040" y="597960"/>
                <a:ext cx="11449080" cy="4930200"/>
              </a:xfrm>
              <a:prstGeom prst="rect">
                <a:avLst/>
              </a:prstGeom>
            </p:spPr>
          </p:pic>
        </mc:Fallback>
      </mc:AlternateContent>
    </p:spTree>
    <p:extLst>
      <p:ext uri="{BB962C8B-B14F-4D97-AF65-F5344CB8AC3E}">
        <p14:creationId xmlns:p14="http://schemas.microsoft.com/office/powerpoint/2010/main" val="715617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1026" name="Picture 2" descr="Episode 1: Using TF-IDF to identify the signal from the noise ...">
            <a:extLst>
              <a:ext uri="{FF2B5EF4-FFF2-40B4-BE49-F238E27FC236}">
                <a16:creationId xmlns:a16="http://schemas.microsoft.com/office/drawing/2014/main" id="{DC433C40-6067-4BD5-9871-974B9A0A8C79}"/>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13065" y="349956"/>
            <a:ext cx="7152695" cy="55857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84030B0B-F601-4513-A311-AD15FED8BC11}"/>
              </a:ext>
            </a:extLst>
          </p:cNvPr>
          <p:cNvSpPr/>
          <p:nvPr/>
        </p:nvSpPr>
        <p:spPr>
          <a:xfrm>
            <a:off x="7789333" y="112131"/>
            <a:ext cx="3601156" cy="923330"/>
          </a:xfrm>
          <a:prstGeom prst="rect">
            <a:avLst/>
          </a:prstGeom>
        </p:spPr>
        <p:txBody>
          <a:bodyPr wrap="square">
            <a:spAutoFit/>
          </a:bodyPr>
          <a:lstStyle/>
          <a:p>
            <a:pPr marL="342900" indent="-342900">
              <a:buFont typeface="+mj-lt"/>
              <a:buAutoNum type="arabicPeriod"/>
            </a:pPr>
            <a:r>
              <a:rPr lang="en-US" sz="1800" b="1" dirty="0"/>
              <a:t>Fair men</a:t>
            </a:r>
          </a:p>
          <a:p>
            <a:pPr marL="342900" indent="-342900">
              <a:buFont typeface="+mj-lt"/>
              <a:buAutoNum type="arabicPeriod"/>
            </a:pPr>
            <a:r>
              <a:rPr lang="en-US" sz="1800" b="1" dirty="0"/>
              <a:t>Fair women</a:t>
            </a:r>
          </a:p>
          <a:p>
            <a:pPr marL="342900" indent="-342900">
              <a:buFont typeface="+mj-lt"/>
              <a:buAutoNum type="arabicPeriod"/>
            </a:pPr>
            <a:r>
              <a:rPr lang="en-US" sz="1800" b="1" dirty="0"/>
              <a:t>men women Fair</a:t>
            </a:r>
          </a:p>
        </p:txBody>
      </p:sp>
      <p:graphicFrame>
        <p:nvGraphicFramePr>
          <p:cNvPr id="11" name="Table 10">
            <a:extLst>
              <a:ext uri="{FF2B5EF4-FFF2-40B4-BE49-F238E27FC236}">
                <a16:creationId xmlns:a16="http://schemas.microsoft.com/office/drawing/2014/main" id="{63AA3C47-AB56-4FF4-B2A7-B85F4FAA5DFD}"/>
              </a:ext>
            </a:extLst>
          </p:cNvPr>
          <p:cNvGraphicFramePr>
            <a:graphicFrameLocks noGrp="1"/>
          </p:cNvGraphicFramePr>
          <p:nvPr>
            <p:extLst>
              <p:ext uri="{D42A27DB-BD31-4B8C-83A1-F6EECF244321}">
                <p14:modId xmlns:p14="http://schemas.microsoft.com/office/powerpoint/2010/main" val="2068466122"/>
              </p:ext>
            </p:extLst>
          </p:nvPr>
        </p:nvGraphicFramePr>
        <p:xfrm>
          <a:off x="8697383" y="2709766"/>
          <a:ext cx="1449212" cy="1085850"/>
        </p:xfrm>
        <a:graphic>
          <a:graphicData uri="http://schemas.openxmlformats.org/drawingml/2006/table">
            <a:tbl>
              <a:tblPr>
                <a:tableStyleId>{073A0DAA-6AF3-43AB-8588-CEC1D06C72B9}</a:tableStyleId>
              </a:tblPr>
              <a:tblGrid>
                <a:gridCol w="724606">
                  <a:extLst>
                    <a:ext uri="{9D8B030D-6E8A-4147-A177-3AD203B41FA5}">
                      <a16:colId xmlns:a16="http://schemas.microsoft.com/office/drawing/2014/main" val="742872041"/>
                    </a:ext>
                  </a:extLst>
                </a:gridCol>
                <a:gridCol w="724606">
                  <a:extLst>
                    <a:ext uri="{9D8B030D-6E8A-4147-A177-3AD203B41FA5}">
                      <a16:colId xmlns:a16="http://schemas.microsoft.com/office/drawing/2014/main" val="1213820770"/>
                    </a:ext>
                  </a:extLst>
                </a:gridCol>
              </a:tblGrid>
              <a:tr h="319368">
                <a:tc>
                  <a:txBody>
                    <a:bodyPr/>
                    <a:lstStyle/>
                    <a:p>
                      <a:pPr algn="l" fontAlgn="b"/>
                      <a:r>
                        <a:rPr lang="en-US" sz="1400" u="none" strike="noStrike">
                          <a:effectLst/>
                        </a:rPr>
                        <a:t>words</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IDF</a:t>
                      </a:r>
                      <a:endParaRPr lang="en-US" sz="1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3379107"/>
                  </a:ext>
                </a:extLst>
              </a:tr>
              <a:tr h="255494">
                <a:tc>
                  <a:txBody>
                    <a:bodyPr/>
                    <a:lstStyle/>
                    <a:p>
                      <a:pPr algn="l" fontAlgn="b"/>
                      <a:r>
                        <a:rPr lang="en-US" sz="1100" u="none" strike="noStrike" dirty="0">
                          <a:effectLst/>
                        </a:rPr>
                        <a:t>men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2949802"/>
                  </a:ext>
                </a:extLst>
              </a:tr>
              <a:tr h="255494">
                <a:tc>
                  <a:txBody>
                    <a:bodyPr/>
                    <a:lstStyle/>
                    <a:p>
                      <a:pPr algn="l" fontAlgn="b"/>
                      <a:r>
                        <a:rPr lang="en-US" sz="1100" u="none" strike="noStrike">
                          <a:effectLst/>
                        </a:rPr>
                        <a:t>women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90536627"/>
                  </a:ext>
                </a:extLst>
              </a:tr>
              <a:tr h="255494">
                <a:tc>
                  <a:txBody>
                    <a:bodyPr/>
                    <a:lstStyle/>
                    <a:p>
                      <a:pPr algn="l" fontAlgn="b"/>
                      <a:r>
                        <a:rPr lang="en-US" sz="1100" u="none" strike="noStrike">
                          <a:effectLst/>
                        </a:rPr>
                        <a:t>fair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79804707"/>
                  </a:ext>
                </a:extLst>
              </a:tr>
            </a:tbl>
          </a:graphicData>
        </a:graphic>
      </p:graphicFrame>
      <p:graphicFrame>
        <p:nvGraphicFramePr>
          <p:cNvPr id="12" name="Table 11">
            <a:extLst>
              <a:ext uri="{FF2B5EF4-FFF2-40B4-BE49-F238E27FC236}">
                <a16:creationId xmlns:a16="http://schemas.microsoft.com/office/drawing/2014/main" id="{6E4C9850-5E91-4AAD-9A51-27766381A4BB}"/>
              </a:ext>
            </a:extLst>
          </p:cNvPr>
          <p:cNvGraphicFramePr>
            <a:graphicFrameLocks noGrp="1"/>
          </p:cNvGraphicFramePr>
          <p:nvPr>
            <p:extLst>
              <p:ext uri="{D42A27DB-BD31-4B8C-83A1-F6EECF244321}">
                <p14:modId xmlns:p14="http://schemas.microsoft.com/office/powerpoint/2010/main" val="1230462346"/>
              </p:ext>
            </p:extLst>
          </p:nvPr>
        </p:nvGraphicFramePr>
        <p:xfrm>
          <a:off x="7453489" y="4256777"/>
          <a:ext cx="3937000" cy="1253490"/>
        </p:xfrm>
        <a:graphic>
          <a:graphicData uri="http://schemas.openxmlformats.org/drawingml/2006/table">
            <a:tbl>
              <a:tblPr>
                <a:tableStyleId>{8799B23B-EC83-4686-B30A-512413B5E67A}</a:tableStyleId>
              </a:tblPr>
              <a:tblGrid>
                <a:gridCol w="1270000">
                  <a:extLst>
                    <a:ext uri="{9D8B030D-6E8A-4147-A177-3AD203B41FA5}">
                      <a16:colId xmlns:a16="http://schemas.microsoft.com/office/drawing/2014/main" val="4252182195"/>
                    </a:ext>
                  </a:extLst>
                </a:gridCol>
                <a:gridCol w="901700">
                  <a:extLst>
                    <a:ext uri="{9D8B030D-6E8A-4147-A177-3AD203B41FA5}">
                      <a16:colId xmlns:a16="http://schemas.microsoft.com/office/drawing/2014/main" val="1722213396"/>
                    </a:ext>
                  </a:extLst>
                </a:gridCol>
                <a:gridCol w="901700">
                  <a:extLst>
                    <a:ext uri="{9D8B030D-6E8A-4147-A177-3AD203B41FA5}">
                      <a16:colId xmlns:a16="http://schemas.microsoft.com/office/drawing/2014/main" val="259173821"/>
                    </a:ext>
                  </a:extLst>
                </a:gridCol>
                <a:gridCol w="863600">
                  <a:extLst>
                    <a:ext uri="{9D8B030D-6E8A-4147-A177-3AD203B41FA5}">
                      <a16:colId xmlns:a16="http://schemas.microsoft.com/office/drawing/2014/main" val="632828980"/>
                    </a:ext>
                  </a:extLst>
                </a:gridCol>
              </a:tblGrid>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08985823"/>
                  </a:ext>
                </a:extLst>
              </a:tr>
              <a:tr h="200025">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men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women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fair</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80375228"/>
                  </a:ext>
                </a:extLst>
              </a:tr>
              <a:tr h="257175">
                <a:tc>
                  <a:txBody>
                    <a:bodyPr/>
                    <a:lstStyle/>
                    <a:p>
                      <a:pPr algn="l" fontAlgn="b"/>
                      <a:r>
                        <a:rPr lang="en-US" sz="1200" u="none" strike="noStrike">
                          <a:effectLst/>
                        </a:rPr>
                        <a:t>Sentence 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4632068"/>
                  </a:ext>
                </a:extLst>
              </a:tr>
              <a:tr h="266700">
                <a:tc>
                  <a:txBody>
                    <a:bodyPr/>
                    <a:lstStyle/>
                    <a:p>
                      <a:pPr algn="l" fontAlgn="b"/>
                      <a:r>
                        <a:rPr lang="en-US" sz="1200" u="none" strike="noStrike" dirty="0">
                          <a:effectLst/>
                        </a:rPr>
                        <a:t>Sentence 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55510959"/>
                  </a:ext>
                </a:extLst>
              </a:tr>
              <a:tr h="295275">
                <a:tc>
                  <a:txBody>
                    <a:bodyPr/>
                    <a:lstStyle/>
                    <a:p>
                      <a:pPr algn="l" fontAlgn="b"/>
                      <a:r>
                        <a:rPr lang="en-US" sz="1200" u="none" strike="noStrike">
                          <a:effectLst/>
                        </a:rPr>
                        <a:t>Sentence 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41086933"/>
                  </a:ext>
                </a:extLst>
              </a:tr>
            </a:tbl>
          </a:graphicData>
        </a:graphic>
      </p:graphicFrame>
      <p:graphicFrame>
        <p:nvGraphicFramePr>
          <p:cNvPr id="3" name="Table 2">
            <a:extLst>
              <a:ext uri="{FF2B5EF4-FFF2-40B4-BE49-F238E27FC236}">
                <a16:creationId xmlns:a16="http://schemas.microsoft.com/office/drawing/2014/main" id="{5B77348B-B0B7-4FE4-B2D6-9E814715EED2}"/>
              </a:ext>
            </a:extLst>
          </p:cNvPr>
          <p:cNvGraphicFramePr>
            <a:graphicFrameLocks noGrp="1"/>
          </p:cNvGraphicFramePr>
          <p:nvPr>
            <p:extLst>
              <p:ext uri="{D42A27DB-BD31-4B8C-83A1-F6EECF244321}">
                <p14:modId xmlns:p14="http://schemas.microsoft.com/office/powerpoint/2010/main" val="3388140643"/>
              </p:ext>
            </p:extLst>
          </p:nvPr>
        </p:nvGraphicFramePr>
        <p:xfrm>
          <a:off x="7265761" y="1174744"/>
          <a:ext cx="4124728" cy="1389504"/>
        </p:xfrm>
        <a:graphic>
          <a:graphicData uri="http://schemas.openxmlformats.org/drawingml/2006/table">
            <a:tbl>
              <a:tblPr>
                <a:tableStyleId>{5C22544A-7EE6-4342-B048-85BDC9FD1C3A}</a:tableStyleId>
              </a:tblPr>
              <a:tblGrid>
                <a:gridCol w="1031182">
                  <a:extLst>
                    <a:ext uri="{9D8B030D-6E8A-4147-A177-3AD203B41FA5}">
                      <a16:colId xmlns:a16="http://schemas.microsoft.com/office/drawing/2014/main" val="1347838648"/>
                    </a:ext>
                  </a:extLst>
                </a:gridCol>
                <a:gridCol w="1031182">
                  <a:extLst>
                    <a:ext uri="{9D8B030D-6E8A-4147-A177-3AD203B41FA5}">
                      <a16:colId xmlns:a16="http://schemas.microsoft.com/office/drawing/2014/main" val="3481474187"/>
                    </a:ext>
                  </a:extLst>
                </a:gridCol>
                <a:gridCol w="1031182">
                  <a:extLst>
                    <a:ext uri="{9D8B030D-6E8A-4147-A177-3AD203B41FA5}">
                      <a16:colId xmlns:a16="http://schemas.microsoft.com/office/drawing/2014/main" val="325659005"/>
                    </a:ext>
                  </a:extLst>
                </a:gridCol>
                <a:gridCol w="1031182">
                  <a:extLst>
                    <a:ext uri="{9D8B030D-6E8A-4147-A177-3AD203B41FA5}">
                      <a16:colId xmlns:a16="http://schemas.microsoft.com/office/drawing/2014/main" val="1255522027"/>
                    </a:ext>
                  </a:extLst>
                </a:gridCol>
              </a:tblGrid>
              <a:tr h="347376">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Sent. 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Sent. 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Sent.3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76024215"/>
                  </a:ext>
                </a:extLst>
              </a:tr>
              <a:tr h="347376">
                <a:tc>
                  <a:txBody>
                    <a:bodyPr/>
                    <a:lstStyle/>
                    <a:p>
                      <a:pPr algn="l" fontAlgn="b"/>
                      <a:r>
                        <a:rPr lang="en-US" sz="1100" u="none" strike="noStrike">
                          <a:effectLst/>
                        </a:rPr>
                        <a:t>fair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88273590"/>
                  </a:ext>
                </a:extLst>
              </a:tr>
              <a:tr h="347376">
                <a:tc>
                  <a:txBody>
                    <a:bodyPr/>
                    <a:lstStyle/>
                    <a:p>
                      <a:pPr algn="l" fontAlgn="b"/>
                      <a:r>
                        <a:rPr lang="en-US" sz="1100" u="none" strike="noStrike">
                          <a:effectLst/>
                        </a:rPr>
                        <a:t>men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79741938"/>
                  </a:ext>
                </a:extLst>
              </a:tr>
              <a:tr h="347376">
                <a:tc>
                  <a:txBody>
                    <a:bodyPr/>
                    <a:lstStyle/>
                    <a:p>
                      <a:pPr algn="l" fontAlgn="b"/>
                      <a:r>
                        <a:rPr lang="en-US" sz="1100" u="none" strike="noStrike">
                          <a:effectLst/>
                        </a:rPr>
                        <a:t>women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19885157"/>
                  </a:ext>
                </a:extLst>
              </a:tr>
            </a:tbl>
          </a:graphicData>
        </a:graphic>
      </p:graphicFrame>
    </p:spTree>
    <p:extLst>
      <p:ext uri="{BB962C8B-B14F-4D97-AF65-F5344CB8AC3E}">
        <p14:creationId xmlns:p14="http://schemas.microsoft.com/office/powerpoint/2010/main" val="372713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dirty="0">
                <a:latin typeface="Arial"/>
                <a:ea typeface="Arial"/>
                <a:cs typeface="Arial"/>
                <a:sym typeface="Arial"/>
              </a:rPr>
              <a:t>Hashing with </a:t>
            </a:r>
            <a:r>
              <a:rPr lang="en-US" sz="4800" b="1" dirty="0" err="1">
                <a:solidFill>
                  <a:srgbClr val="C00000"/>
                </a:solidFill>
                <a:latin typeface="Arial"/>
                <a:ea typeface="Arial"/>
                <a:cs typeface="Arial"/>
                <a:sym typeface="Arial"/>
              </a:rPr>
              <a:t>HashingVectorizer</a:t>
            </a:r>
            <a:r>
              <a:rPr lang="en-US" sz="4800" b="1" dirty="0">
                <a:latin typeface="Arial"/>
                <a:ea typeface="Arial"/>
                <a:cs typeface="Arial"/>
                <a:sym typeface="Arial"/>
              </a:rPr>
              <a:t> in </a:t>
            </a:r>
            <a:r>
              <a:rPr lang="en-US" sz="4800" b="1" dirty="0">
                <a:solidFill>
                  <a:srgbClr val="0070C0"/>
                </a:solidFill>
                <a:latin typeface="Arial"/>
                <a:ea typeface="Arial"/>
                <a:cs typeface="Arial"/>
                <a:sym typeface="Arial"/>
              </a:rPr>
              <a:t>NLP</a:t>
            </a:r>
            <a:endParaRPr sz="4800" b="1" dirty="0">
              <a:solidFill>
                <a:srgbClr val="0070C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5" name="Rectangle 4">
            <a:extLst>
              <a:ext uri="{FF2B5EF4-FFF2-40B4-BE49-F238E27FC236}">
                <a16:creationId xmlns:a16="http://schemas.microsoft.com/office/drawing/2014/main" id="{EE7B6E46-23DE-4BBE-9360-13FBC1CB565D}"/>
              </a:ext>
            </a:extLst>
          </p:cNvPr>
          <p:cNvSpPr/>
          <p:nvPr/>
        </p:nvSpPr>
        <p:spPr>
          <a:xfrm>
            <a:off x="164959" y="1487886"/>
            <a:ext cx="11862081" cy="4154984"/>
          </a:xfrm>
          <a:prstGeom prst="rect">
            <a:avLst/>
          </a:prstGeom>
        </p:spPr>
        <p:txBody>
          <a:bodyPr wrap="square">
            <a:spAutoFit/>
          </a:bodyPr>
          <a:lstStyle/>
          <a:p>
            <a:pPr algn="just"/>
            <a:r>
              <a:rPr lang="en-US" sz="2400" b="1" dirty="0">
                <a:solidFill>
                  <a:schemeClr val="accent6"/>
                </a:solidFill>
                <a:effectLst>
                  <a:outerShdw blurRad="38100" dist="38100" dir="2700000" algn="tl">
                    <a:srgbClr val="000000">
                      <a:alpha val="43137"/>
                    </a:srgbClr>
                  </a:outerShdw>
                </a:effectLst>
              </a:rPr>
              <a:t>Count Vectorizer</a:t>
            </a:r>
            <a:r>
              <a:rPr lang="en-US" sz="2400" dirty="0"/>
              <a:t>: The most straightforward one, it counts the number of times a token shows up in the document and uses this value as its weight.</a:t>
            </a:r>
          </a:p>
          <a:p>
            <a:pPr algn="just"/>
            <a:endParaRPr lang="en-US" sz="2400" dirty="0"/>
          </a:p>
          <a:p>
            <a:pPr algn="just"/>
            <a:r>
              <a:rPr lang="en-US" sz="2400" b="1" dirty="0">
                <a:solidFill>
                  <a:schemeClr val="accent6"/>
                </a:solidFill>
                <a:effectLst>
                  <a:outerShdw blurRad="38100" dist="38100" dir="2700000" algn="tl">
                    <a:srgbClr val="000000">
                      <a:alpha val="43137"/>
                    </a:srgbClr>
                  </a:outerShdw>
                </a:effectLst>
              </a:rPr>
              <a:t>Hash Vectorizer: </a:t>
            </a:r>
            <a:r>
              <a:rPr lang="en-US" sz="2400" dirty="0"/>
              <a:t>This one is designed to be as memory efficient as possible. Instead of storing the tokens as strings, the vectorizer applies the hashing trick to encode them as numerical indexes. The downside of this method is that once vectorized, the features’ names can no longer be retrieved.</a:t>
            </a:r>
          </a:p>
          <a:p>
            <a:pPr algn="just"/>
            <a:endParaRPr lang="en-US" sz="2400" dirty="0"/>
          </a:p>
          <a:p>
            <a:pPr algn="just"/>
            <a:r>
              <a:rPr lang="en-US" sz="2400" b="1" dirty="0">
                <a:solidFill>
                  <a:schemeClr val="accent6"/>
                </a:solidFill>
                <a:effectLst>
                  <a:outerShdw blurRad="38100" dist="38100" dir="2700000" algn="tl">
                    <a:srgbClr val="000000">
                      <a:alpha val="43137"/>
                    </a:srgbClr>
                  </a:outerShdw>
                </a:effectLst>
              </a:rPr>
              <a:t>TF-IDF Vectorizer: </a:t>
            </a:r>
            <a:r>
              <a:rPr lang="en-US" sz="2400" dirty="0"/>
              <a:t>TF-IDF stands for “term frequency-inverse document frequency”, meaning the weight assigned to each token not only depends on its frequency in a document but also how recurrent that term is in the entire corpora. More on that here.</a:t>
            </a:r>
          </a:p>
        </p:txBody>
      </p:sp>
    </p:spTree>
    <p:extLst>
      <p:ext uri="{BB962C8B-B14F-4D97-AF65-F5344CB8AC3E}">
        <p14:creationId xmlns:p14="http://schemas.microsoft.com/office/powerpoint/2010/main" val="1432899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dirty="0">
                <a:latin typeface="Arial"/>
                <a:ea typeface="Arial"/>
                <a:cs typeface="Arial"/>
                <a:sym typeface="Arial"/>
              </a:rPr>
              <a:t>Hashing with </a:t>
            </a:r>
            <a:r>
              <a:rPr lang="en-US" sz="4800" b="1" dirty="0" err="1">
                <a:solidFill>
                  <a:srgbClr val="C00000"/>
                </a:solidFill>
                <a:latin typeface="Arial"/>
                <a:ea typeface="Arial"/>
                <a:cs typeface="Arial"/>
                <a:sym typeface="Arial"/>
              </a:rPr>
              <a:t>HashingVectorizer</a:t>
            </a:r>
            <a:r>
              <a:rPr lang="en-US" sz="4800" b="1" dirty="0">
                <a:latin typeface="Arial"/>
                <a:ea typeface="Arial"/>
                <a:cs typeface="Arial"/>
                <a:sym typeface="Arial"/>
              </a:rPr>
              <a:t> in </a:t>
            </a:r>
            <a:r>
              <a:rPr lang="en-US" sz="4800" b="1" dirty="0">
                <a:solidFill>
                  <a:srgbClr val="0070C0"/>
                </a:solidFill>
                <a:latin typeface="Arial"/>
                <a:ea typeface="Arial"/>
                <a:cs typeface="Arial"/>
                <a:sym typeface="Arial"/>
              </a:rPr>
              <a:t>NLP</a:t>
            </a:r>
            <a:endParaRPr sz="4800" b="1" dirty="0">
              <a:solidFill>
                <a:srgbClr val="0070C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5" name="Rectangle 4">
            <a:extLst>
              <a:ext uri="{FF2B5EF4-FFF2-40B4-BE49-F238E27FC236}">
                <a16:creationId xmlns:a16="http://schemas.microsoft.com/office/drawing/2014/main" id="{EE7B6E46-23DE-4BBE-9360-13FBC1CB565D}"/>
              </a:ext>
            </a:extLst>
          </p:cNvPr>
          <p:cNvSpPr/>
          <p:nvPr/>
        </p:nvSpPr>
        <p:spPr>
          <a:xfrm>
            <a:off x="760434" y="1407110"/>
            <a:ext cx="10395142" cy="3046988"/>
          </a:xfrm>
          <a:prstGeom prst="rect">
            <a:avLst/>
          </a:prstGeom>
        </p:spPr>
        <p:txBody>
          <a:bodyPr wrap="square">
            <a:spAutoFit/>
          </a:bodyPr>
          <a:lstStyle/>
          <a:p>
            <a:pPr algn="just"/>
            <a:r>
              <a:rPr lang="en-US" sz="2400" dirty="0"/>
              <a:t>Counts and frequencies can be very useful, but one limitation of these methods is that the vocabulary can become very large. This, in turn, will require large vectors for encoding documents and impose large requirements on memory and slow down algorithms. A clever work around is to use a one way hash of words to convert them to integers. The clever part is that no vocabulary is required and you can choose an arbitrary-long fixed length vector. A downside is that the hash is a one-way function so there is no way to convert the encoding back to a word</a:t>
            </a:r>
          </a:p>
        </p:txBody>
      </p:sp>
    </p:spTree>
    <p:extLst>
      <p:ext uri="{BB962C8B-B14F-4D97-AF65-F5344CB8AC3E}">
        <p14:creationId xmlns:p14="http://schemas.microsoft.com/office/powerpoint/2010/main" val="678655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8766f0464f_0_0"/>
          <p:cNvSpPr txBox="1">
            <a:spLocks noGrp="1"/>
          </p:cNvSpPr>
          <p:nvPr>
            <p:ph type="ctrTitle"/>
          </p:nvPr>
        </p:nvSpPr>
        <p:spPr>
          <a:xfrm>
            <a:off x="53790" y="118335"/>
            <a:ext cx="12037800" cy="885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Natural language processing</a:t>
            </a:r>
            <a:endParaRPr sz="8800" b="1" i="1"/>
          </a:p>
        </p:txBody>
      </p:sp>
      <p:pic>
        <p:nvPicPr>
          <p:cNvPr id="96" name="Google Shape;96;g8766f0464f_0_0"/>
          <p:cNvPicPr preferRelativeResize="0"/>
          <p:nvPr/>
        </p:nvPicPr>
        <p:blipFill>
          <a:blip r:embed="rId3">
            <a:alphaModFix/>
          </a:blip>
          <a:stretch>
            <a:fillRect/>
          </a:stretch>
        </p:blipFill>
        <p:spPr>
          <a:xfrm>
            <a:off x="153300" y="115225"/>
            <a:ext cx="11938300" cy="65576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dirty="0">
                <a:latin typeface="Arial"/>
                <a:ea typeface="Arial"/>
                <a:cs typeface="Arial"/>
                <a:sym typeface="Arial"/>
              </a:rPr>
              <a:t>Hashing with </a:t>
            </a:r>
            <a:r>
              <a:rPr lang="en-US" sz="4800" b="1" dirty="0" err="1">
                <a:solidFill>
                  <a:srgbClr val="C00000"/>
                </a:solidFill>
                <a:latin typeface="Arial"/>
                <a:ea typeface="Arial"/>
                <a:cs typeface="Arial"/>
                <a:sym typeface="Arial"/>
              </a:rPr>
              <a:t>HashingVectorizer</a:t>
            </a:r>
            <a:r>
              <a:rPr lang="en-US" sz="4800" b="1" dirty="0">
                <a:latin typeface="Arial"/>
                <a:ea typeface="Arial"/>
                <a:cs typeface="Arial"/>
                <a:sym typeface="Arial"/>
              </a:rPr>
              <a:t> in </a:t>
            </a:r>
            <a:r>
              <a:rPr lang="en-US" sz="4800" b="1" dirty="0">
                <a:solidFill>
                  <a:srgbClr val="0070C0"/>
                </a:solidFill>
                <a:latin typeface="Arial"/>
                <a:ea typeface="Arial"/>
                <a:cs typeface="Arial"/>
                <a:sym typeface="Arial"/>
              </a:rPr>
              <a:t>NLP</a:t>
            </a:r>
            <a:endParaRPr sz="4800" b="1" dirty="0">
              <a:solidFill>
                <a:srgbClr val="0070C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5" name="Rectangle 4">
            <a:extLst>
              <a:ext uri="{FF2B5EF4-FFF2-40B4-BE49-F238E27FC236}">
                <a16:creationId xmlns:a16="http://schemas.microsoft.com/office/drawing/2014/main" id="{EE7B6E46-23DE-4BBE-9360-13FBC1CB565D}"/>
              </a:ext>
            </a:extLst>
          </p:cNvPr>
          <p:cNvSpPr/>
          <p:nvPr/>
        </p:nvSpPr>
        <p:spPr>
          <a:xfrm>
            <a:off x="872004" y="1305510"/>
            <a:ext cx="10395142" cy="1569660"/>
          </a:xfrm>
          <a:prstGeom prst="rect">
            <a:avLst/>
          </a:prstGeom>
        </p:spPr>
        <p:txBody>
          <a:bodyPr wrap="square">
            <a:spAutoFit/>
          </a:bodyPr>
          <a:lstStyle/>
          <a:p>
            <a:pPr algn="just"/>
            <a:r>
              <a:rPr lang="en-US" sz="2400" dirty="0"/>
              <a:t>The </a:t>
            </a:r>
            <a:r>
              <a:rPr lang="en-US" sz="2400" dirty="0" err="1"/>
              <a:t>HashingVectorizer</a:t>
            </a:r>
            <a:r>
              <a:rPr lang="en-US" sz="2400" dirty="0"/>
              <a:t> class implements this approach that can be used to consistently hash words, then tokenize and encode documents as needed. The example below demonstrates the </a:t>
            </a:r>
            <a:r>
              <a:rPr lang="en-US" sz="2400" dirty="0" err="1"/>
              <a:t>HashingVectorizer</a:t>
            </a:r>
            <a:r>
              <a:rPr lang="en-US" sz="2400" dirty="0"/>
              <a:t> for encoding a single document. An arbitrary fixed-length vector size of 20 was chosen.</a:t>
            </a:r>
          </a:p>
        </p:txBody>
      </p:sp>
      <p:pic>
        <p:nvPicPr>
          <p:cNvPr id="9" name="Picture 8">
            <a:extLst>
              <a:ext uri="{FF2B5EF4-FFF2-40B4-BE49-F238E27FC236}">
                <a16:creationId xmlns:a16="http://schemas.microsoft.com/office/drawing/2014/main" id="{0D414D78-A61C-431D-83C2-444B181427A3}"/>
              </a:ext>
            </a:extLst>
          </p:cNvPr>
          <p:cNvPicPr>
            <a:picLocks noChangeAspect="1"/>
          </p:cNvPicPr>
          <p:nvPr/>
        </p:nvPicPr>
        <p:blipFill>
          <a:blip r:embed="rId4"/>
          <a:stretch>
            <a:fillRect/>
          </a:stretch>
        </p:blipFill>
        <p:spPr>
          <a:xfrm>
            <a:off x="1553986" y="3075424"/>
            <a:ext cx="7736769" cy="2939258"/>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68974771-36D4-41BB-AA92-6830E619E59D}"/>
                  </a:ext>
                </a:extLst>
              </p14:cNvPr>
              <p14:cNvContentPartPr/>
              <p14:nvPr/>
            </p14:nvContentPartPr>
            <p14:xfrm>
              <a:off x="5447160" y="4134600"/>
              <a:ext cx="5661720" cy="1741320"/>
            </p14:xfrm>
          </p:contentPart>
        </mc:Choice>
        <mc:Fallback xmlns="">
          <p:pic>
            <p:nvPicPr>
              <p:cNvPr id="2" name="Ink 1">
                <a:extLst>
                  <a:ext uri="{FF2B5EF4-FFF2-40B4-BE49-F238E27FC236}">
                    <a16:creationId xmlns:a16="http://schemas.microsoft.com/office/drawing/2014/main" id="{68974771-36D4-41BB-AA92-6830E619E59D}"/>
                  </a:ext>
                </a:extLst>
              </p:cNvPr>
              <p:cNvPicPr/>
              <p:nvPr/>
            </p:nvPicPr>
            <p:blipFill>
              <a:blip r:embed="rId6"/>
              <a:stretch>
                <a:fillRect/>
              </a:stretch>
            </p:blipFill>
            <p:spPr>
              <a:xfrm>
                <a:off x="5437800" y="4125240"/>
                <a:ext cx="5680440" cy="1760040"/>
              </a:xfrm>
              <a:prstGeom prst="rect">
                <a:avLst/>
              </a:prstGeom>
            </p:spPr>
          </p:pic>
        </mc:Fallback>
      </mc:AlternateContent>
    </p:spTree>
    <p:extLst>
      <p:ext uri="{BB962C8B-B14F-4D97-AF65-F5344CB8AC3E}">
        <p14:creationId xmlns:p14="http://schemas.microsoft.com/office/powerpoint/2010/main" val="813495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1653697" y="74374"/>
            <a:ext cx="8987878" cy="1671700"/>
          </a:xfrm>
          <a:prstGeom prst="rect">
            <a:avLst/>
          </a:prstGeom>
          <a:noFill/>
          <a:ln>
            <a:noFill/>
          </a:ln>
        </p:spPr>
        <p:txBody>
          <a:bodyPr spcFirstLastPara="1" wrap="square" lIns="91425" tIns="45700" rIns="91425" bIns="45700" anchor="b" anchorCtr="0">
            <a:noAutofit/>
          </a:bodyPr>
          <a:lstStyle/>
          <a:p>
            <a:r>
              <a:rPr lang="en-US" sz="5400" b="1" dirty="0">
                <a:solidFill>
                  <a:srgbClr val="7030A0"/>
                </a:solidFill>
                <a:effectLst>
                  <a:outerShdw blurRad="38100" dist="38100" dir="2700000" algn="tl">
                    <a:srgbClr val="000000">
                      <a:alpha val="43137"/>
                    </a:srgbClr>
                  </a:outerShdw>
                </a:effectLst>
              </a:rPr>
              <a:t>How to Prepare Text Data With </a:t>
            </a:r>
            <a:r>
              <a:rPr lang="en-US" sz="5400" b="1" dirty="0" err="1">
                <a:solidFill>
                  <a:srgbClr val="7030A0"/>
                </a:solidFill>
                <a:effectLst>
                  <a:outerShdw blurRad="38100" dist="38100" dir="2700000" algn="tl">
                    <a:srgbClr val="000000">
                      <a:alpha val="43137"/>
                    </a:srgbClr>
                  </a:outerShdw>
                </a:effectLst>
              </a:rPr>
              <a:t>Keras</a:t>
            </a:r>
            <a:r>
              <a:rPr lang="en-US" sz="5400" b="1" dirty="0">
                <a:solidFill>
                  <a:srgbClr val="7030A0"/>
                </a:solidFill>
                <a:effectLst>
                  <a:outerShdw blurRad="38100" dist="38100" dir="2700000" algn="tl">
                    <a:srgbClr val="000000">
                      <a:alpha val="43137"/>
                    </a:srgbClr>
                  </a:outerShdw>
                </a:effectLst>
              </a:rPr>
              <a:t> </a:t>
            </a:r>
            <a:endParaRPr sz="4400" b="1" dirty="0">
              <a:solidFill>
                <a:srgbClr val="7030A0"/>
              </a:solidFill>
              <a:effectLst>
                <a:outerShdw blurRad="38100" dist="38100" dir="2700000" algn="tl">
                  <a:srgbClr val="000000">
                    <a:alpha val="43137"/>
                  </a:srgbClr>
                </a:outerShdw>
              </a:effectLst>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4" name="Rectangle 3">
            <a:extLst>
              <a:ext uri="{FF2B5EF4-FFF2-40B4-BE49-F238E27FC236}">
                <a16:creationId xmlns:a16="http://schemas.microsoft.com/office/drawing/2014/main" id="{1CEE0AF1-16F0-40B0-B3A9-97257FF20BA9}"/>
              </a:ext>
            </a:extLst>
          </p:cNvPr>
          <p:cNvSpPr/>
          <p:nvPr/>
        </p:nvSpPr>
        <p:spPr>
          <a:xfrm>
            <a:off x="140150" y="1790502"/>
            <a:ext cx="11724472" cy="2308324"/>
          </a:xfrm>
          <a:prstGeom prst="rect">
            <a:avLst/>
          </a:prstGeom>
        </p:spPr>
        <p:txBody>
          <a:bodyPr wrap="square">
            <a:spAutoFit/>
          </a:bodyPr>
          <a:lstStyle/>
          <a:p>
            <a:r>
              <a:rPr lang="en-US" sz="2400" dirty="0"/>
              <a:t>	</a:t>
            </a:r>
            <a:r>
              <a:rPr lang="en-US" sz="2400" dirty="0" err="1"/>
              <a:t>Keras</a:t>
            </a:r>
            <a:r>
              <a:rPr lang="en-US" sz="2400" dirty="0"/>
              <a:t> is an open-source neural-network library written in Python. It is capable of running on top of TensorFlow, Microsoft Cognitive Toolkit, R, Theano, or </a:t>
            </a:r>
            <a:r>
              <a:rPr lang="en-US" sz="2400" dirty="0" err="1"/>
              <a:t>PlaidML</a:t>
            </a:r>
            <a:r>
              <a:rPr lang="en-US" sz="2400" dirty="0"/>
              <a:t>. Designed to enable fast experimentation with deep neural networks, it focuses on being user-friendly, modular, and extensible. It was developed as part of the research effort of project ONEIROS (Open-ended Neuro-Electronic Intelligent Robot Operating System).</a:t>
            </a:r>
          </a:p>
        </p:txBody>
      </p:sp>
      <p:sp>
        <p:nvSpPr>
          <p:cNvPr id="7" name="Rectangle 6">
            <a:extLst>
              <a:ext uri="{FF2B5EF4-FFF2-40B4-BE49-F238E27FC236}">
                <a16:creationId xmlns:a16="http://schemas.microsoft.com/office/drawing/2014/main" id="{5290D277-0DBF-4382-A090-6C5FFC866483}"/>
              </a:ext>
            </a:extLst>
          </p:cNvPr>
          <p:cNvSpPr/>
          <p:nvPr/>
        </p:nvSpPr>
        <p:spPr>
          <a:xfrm>
            <a:off x="3802735" y="4652357"/>
            <a:ext cx="3664786" cy="707886"/>
          </a:xfrm>
          <a:prstGeom prst="rect">
            <a:avLst/>
          </a:prstGeom>
        </p:spPr>
        <p:txBody>
          <a:bodyPr wrap="none">
            <a:spAutoFit/>
          </a:bodyPr>
          <a:lstStyle/>
          <a:p>
            <a:r>
              <a:rPr lang="en-US" sz="4000" dirty="0">
                <a:hlinkClick r:id="rId4"/>
              </a:rPr>
              <a:t>https://keras.io/</a:t>
            </a:r>
            <a:endParaRPr lang="en-US" sz="4000" dirty="0"/>
          </a:p>
        </p:txBody>
      </p:sp>
    </p:spTree>
    <p:extLst>
      <p:ext uri="{BB962C8B-B14F-4D97-AF65-F5344CB8AC3E}">
        <p14:creationId xmlns:p14="http://schemas.microsoft.com/office/powerpoint/2010/main" val="26693619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1653697" y="74374"/>
            <a:ext cx="8987878" cy="1671700"/>
          </a:xfrm>
          <a:prstGeom prst="rect">
            <a:avLst/>
          </a:prstGeom>
          <a:noFill/>
          <a:ln>
            <a:noFill/>
          </a:ln>
        </p:spPr>
        <p:txBody>
          <a:bodyPr spcFirstLastPara="1" wrap="square" lIns="91425" tIns="45700" rIns="91425" bIns="45700" anchor="b" anchorCtr="0">
            <a:noAutofit/>
          </a:bodyPr>
          <a:lstStyle/>
          <a:p>
            <a:r>
              <a:rPr lang="en-US" sz="5400" b="1" dirty="0">
                <a:solidFill>
                  <a:srgbClr val="7030A0"/>
                </a:solidFill>
                <a:effectLst>
                  <a:outerShdw blurRad="38100" dist="38100" dir="2700000" algn="tl">
                    <a:srgbClr val="000000">
                      <a:alpha val="43137"/>
                    </a:srgbClr>
                  </a:outerShdw>
                </a:effectLst>
              </a:rPr>
              <a:t>How to Prepare Text Data with </a:t>
            </a:r>
            <a:r>
              <a:rPr lang="en-US" sz="5400" b="1" dirty="0" err="1">
                <a:solidFill>
                  <a:srgbClr val="7030A0"/>
                </a:solidFill>
                <a:effectLst>
                  <a:outerShdw blurRad="38100" dist="38100" dir="2700000" algn="tl">
                    <a:srgbClr val="000000">
                      <a:alpha val="43137"/>
                    </a:srgbClr>
                  </a:outerShdw>
                </a:effectLst>
              </a:rPr>
              <a:t>scikit</a:t>
            </a:r>
            <a:r>
              <a:rPr lang="en-US" sz="5400" b="1" dirty="0">
                <a:solidFill>
                  <a:srgbClr val="7030A0"/>
                </a:solidFill>
                <a:effectLst>
                  <a:outerShdw blurRad="38100" dist="38100" dir="2700000" algn="tl">
                    <a:srgbClr val="000000">
                      <a:alpha val="43137"/>
                    </a:srgbClr>
                  </a:outerShdw>
                </a:effectLst>
              </a:rPr>
              <a:t>-learn</a:t>
            </a:r>
            <a:endParaRPr sz="4400" b="1" dirty="0">
              <a:solidFill>
                <a:srgbClr val="7030A0"/>
              </a:solidFill>
              <a:effectLst>
                <a:outerShdw blurRad="38100" dist="38100" dir="2700000" algn="tl">
                  <a:srgbClr val="000000">
                    <a:alpha val="43137"/>
                  </a:srgbClr>
                </a:outerShdw>
              </a:effectLst>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2" name="Rectangle 1">
            <a:extLst>
              <a:ext uri="{FF2B5EF4-FFF2-40B4-BE49-F238E27FC236}">
                <a16:creationId xmlns:a16="http://schemas.microsoft.com/office/drawing/2014/main" id="{F95BCFA0-8BF4-4FA9-8871-E5BBF9A3C4E0}"/>
              </a:ext>
            </a:extLst>
          </p:cNvPr>
          <p:cNvSpPr/>
          <p:nvPr/>
        </p:nvSpPr>
        <p:spPr>
          <a:xfrm>
            <a:off x="1443056" y="1839795"/>
            <a:ext cx="8987878" cy="3970318"/>
          </a:xfrm>
          <a:prstGeom prst="rect">
            <a:avLst/>
          </a:prstGeom>
        </p:spPr>
        <p:txBody>
          <a:bodyPr wrap="square">
            <a:spAutoFit/>
          </a:bodyPr>
          <a:lstStyle/>
          <a:p>
            <a:r>
              <a:rPr lang="en-US" sz="2800" dirty="0"/>
              <a:t>Lets understand the following topic using </a:t>
            </a:r>
            <a:r>
              <a:rPr lang="en-US" sz="2800" dirty="0" err="1"/>
              <a:t>Keras</a:t>
            </a:r>
            <a:r>
              <a:rPr lang="en-US" sz="2800" dirty="0"/>
              <a:t>;</a:t>
            </a:r>
          </a:p>
          <a:p>
            <a:endParaRPr lang="en-US" sz="2800" dirty="0"/>
          </a:p>
          <a:p>
            <a:pPr marL="285750" indent="-285750">
              <a:buFont typeface="Arial" panose="020B0604020202020204" pitchFamily="34" charset="0"/>
              <a:buChar char="•"/>
            </a:pPr>
            <a:r>
              <a:rPr lang="en-US" sz="2800" dirty="0"/>
              <a:t>Split Words with text to word sequence</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Encoding with one hot</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Hash Encoding with hashing trick</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Tokenizer API</a:t>
            </a:r>
          </a:p>
        </p:txBody>
      </p:sp>
    </p:spTree>
    <p:extLst>
      <p:ext uri="{BB962C8B-B14F-4D97-AF65-F5344CB8AC3E}">
        <p14:creationId xmlns:p14="http://schemas.microsoft.com/office/powerpoint/2010/main" val="41746564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dirty="0">
                <a:latin typeface="Arial"/>
                <a:ea typeface="Arial"/>
                <a:cs typeface="Arial"/>
                <a:sym typeface="Arial"/>
              </a:rPr>
              <a:t>N-grams in NLP</a:t>
            </a:r>
            <a:endParaRPr sz="4800" b="1" dirty="0">
              <a:solidFill>
                <a:srgbClr val="0070C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8" name="Rectangle 7">
            <a:extLst>
              <a:ext uri="{FF2B5EF4-FFF2-40B4-BE49-F238E27FC236}">
                <a16:creationId xmlns:a16="http://schemas.microsoft.com/office/drawing/2014/main" id="{063B5C19-8B28-42CF-A94A-CA10522859AF}"/>
              </a:ext>
            </a:extLst>
          </p:cNvPr>
          <p:cNvSpPr/>
          <p:nvPr/>
        </p:nvSpPr>
        <p:spPr>
          <a:xfrm>
            <a:off x="287568" y="4917167"/>
            <a:ext cx="4738798" cy="307777"/>
          </a:xfrm>
          <a:prstGeom prst="rect">
            <a:avLst/>
          </a:prstGeom>
        </p:spPr>
        <p:txBody>
          <a:bodyPr wrap="none">
            <a:spAutoFit/>
          </a:bodyPr>
          <a:lstStyle/>
          <a:p>
            <a:r>
              <a:rPr lang="en-US" dirty="0">
                <a:solidFill>
                  <a:srgbClr val="7030A0"/>
                </a:solidFill>
              </a:rPr>
              <a:t>['The', 'quick', 'brown', 'fox', 'jump', 'over', 'the', 'lazy', 'dog']</a:t>
            </a:r>
          </a:p>
        </p:txBody>
      </p:sp>
      <p:sp>
        <p:nvSpPr>
          <p:cNvPr id="10" name="Rectangle 9">
            <a:extLst>
              <a:ext uri="{FF2B5EF4-FFF2-40B4-BE49-F238E27FC236}">
                <a16:creationId xmlns:a16="http://schemas.microsoft.com/office/drawing/2014/main" id="{0A4C3EE5-07F6-460F-AE9F-D424FBE1C9E0}"/>
              </a:ext>
            </a:extLst>
          </p:cNvPr>
          <p:cNvSpPr/>
          <p:nvPr/>
        </p:nvSpPr>
        <p:spPr>
          <a:xfrm>
            <a:off x="6225025" y="4163114"/>
            <a:ext cx="1388534" cy="1815882"/>
          </a:xfrm>
          <a:prstGeom prst="rect">
            <a:avLst/>
          </a:prstGeom>
        </p:spPr>
        <p:txBody>
          <a:bodyPr wrap="square">
            <a:spAutoFit/>
          </a:bodyPr>
          <a:lstStyle/>
          <a:p>
            <a:r>
              <a:rPr lang="en-US" dirty="0">
                <a:solidFill>
                  <a:srgbClr val="7030A0"/>
                </a:solidFill>
              </a:rPr>
              <a:t>['The quick',</a:t>
            </a:r>
          </a:p>
          <a:p>
            <a:r>
              <a:rPr lang="en-US" dirty="0">
                <a:solidFill>
                  <a:srgbClr val="7030A0"/>
                </a:solidFill>
              </a:rPr>
              <a:t> 'quick brown',</a:t>
            </a:r>
          </a:p>
          <a:p>
            <a:r>
              <a:rPr lang="en-US" dirty="0">
                <a:solidFill>
                  <a:srgbClr val="7030A0"/>
                </a:solidFill>
              </a:rPr>
              <a:t> 'brown fox',</a:t>
            </a:r>
          </a:p>
          <a:p>
            <a:r>
              <a:rPr lang="en-US" dirty="0">
                <a:solidFill>
                  <a:srgbClr val="7030A0"/>
                </a:solidFill>
              </a:rPr>
              <a:t> 'fox jump',</a:t>
            </a:r>
          </a:p>
          <a:p>
            <a:r>
              <a:rPr lang="en-US" dirty="0">
                <a:solidFill>
                  <a:srgbClr val="7030A0"/>
                </a:solidFill>
              </a:rPr>
              <a:t> 'jump over',</a:t>
            </a:r>
          </a:p>
          <a:p>
            <a:r>
              <a:rPr lang="en-US" dirty="0">
                <a:solidFill>
                  <a:srgbClr val="7030A0"/>
                </a:solidFill>
              </a:rPr>
              <a:t> 'over the',</a:t>
            </a:r>
          </a:p>
          <a:p>
            <a:r>
              <a:rPr lang="en-US" dirty="0">
                <a:solidFill>
                  <a:srgbClr val="7030A0"/>
                </a:solidFill>
              </a:rPr>
              <a:t> 'the lazy',</a:t>
            </a:r>
          </a:p>
          <a:p>
            <a:r>
              <a:rPr lang="en-US" dirty="0">
                <a:solidFill>
                  <a:srgbClr val="7030A0"/>
                </a:solidFill>
              </a:rPr>
              <a:t> 'lazy dog']</a:t>
            </a:r>
          </a:p>
        </p:txBody>
      </p:sp>
      <p:sp>
        <p:nvSpPr>
          <p:cNvPr id="11" name="Rectangle 10">
            <a:extLst>
              <a:ext uri="{FF2B5EF4-FFF2-40B4-BE49-F238E27FC236}">
                <a16:creationId xmlns:a16="http://schemas.microsoft.com/office/drawing/2014/main" id="{8E232C72-3B6E-45A1-B29E-8A170891BF64}"/>
              </a:ext>
            </a:extLst>
          </p:cNvPr>
          <p:cNvSpPr/>
          <p:nvPr/>
        </p:nvSpPr>
        <p:spPr>
          <a:xfrm>
            <a:off x="9499572" y="4270836"/>
            <a:ext cx="2026384" cy="1600438"/>
          </a:xfrm>
          <a:prstGeom prst="rect">
            <a:avLst/>
          </a:prstGeom>
        </p:spPr>
        <p:txBody>
          <a:bodyPr wrap="square">
            <a:spAutoFit/>
          </a:bodyPr>
          <a:lstStyle/>
          <a:p>
            <a:r>
              <a:rPr lang="en-US" dirty="0">
                <a:solidFill>
                  <a:srgbClr val="7030A0"/>
                </a:solidFill>
              </a:rPr>
              <a:t>['The quick brown',</a:t>
            </a:r>
          </a:p>
          <a:p>
            <a:r>
              <a:rPr lang="en-US" dirty="0">
                <a:solidFill>
                  <a:srgbClr val="7030A0"/>
                </a:solidFill>
              </a:rPr>
              <a:t> 'quick brown fox',</a:t>
            </a:r>
          </a:p>
          <a:p>
            <a:r>
              <a:rPr lang="en-US" dirty="0">
                <a:solidFill>
                  <a:srgbClr val="7030A0"/>
                </a:solidFill>
              </a:rPr>
              <a:t> 'brown fox jump',</a:t>
            </a:r>
          </a:p>
          <a:p>
            <a:r>
              <a:rPr lang="en-US" dirty="0">
                <a:solidFill>
                  <a:srgbClr val="7030A0"/>
                </a:solidFill>
              </a:rPr>
              <a:t> 'fox jump over',</a:t>
            </a:r>
          </a:p>
          <a:p>
            <a:r>
              <a:rPr lang="en-US" dirty="0">
                <a:solidFill>
                  <a:srgbClr val="7030A0"/>
                </a:solidFill>
              </a:rPr>
              <a:t> 'jump over the',</a:t>
            </a:r>
          </a:p>
          <a:p>
            <a:r>
              <a:rPr lang="en-US" dirty="0">
                <a:solidFill>
                  <a:srgbClr val="7030A0"/>
                </a:solidFill>
              </a:rPr>
              <a:t> 'over the lazy',</a:t>
            </a:r>
          </a:p>
          <a:p>
            <a:r>
              <a:rPr lang="en-US" dirty="0">
                <a:solidFill>
                  <a:srgbClr val="7030A0"/>
                </a:solidFill>
              </a:rPr>
              <a:t> 'the lazy dog']</a:t>
            </a:r>
          </a:p>
        </p:txBody>
      </p:sp>
      <p:sp>
        <p:nvSpPr>
          <p:cNvPr id="12" name="Rectangle 11">
            <a:extLst>
              <a:ext uri="{FF2B5EF4-FFF2-40B4-BE49-F238E27FC236}">
                <a16:creationId xmlns:a16="http://schemas.microsoft.com/office/drawing/2014/main" id="{9E64C68D-AAC8-499D-A0D5-F7D58F103BDC}"/>
              </a:ext>
            </a:extLst>
          </p:cNvPr>
          <p:cNvSpPr/>
          <p:nvPr/>
        </p:nvSpPr>
        <p:spPr>
          <a:xfrm>
            <a:off x="203200" y="1059256"/>
            <a:ext cx="11486416" cy="3046988"/>
          </a:xfrm>
          <a:prstGeom prst="rect">
            <a:avLst/>
          </a:prstGeom>
        </p:spPr>
        <p:txBody>
          <a:bodyPr wrap="square">
            <a:spAutoFit/>
          </a:bodyPr>
          <a:lstStyle/>
          <a:p>
            <a:pPr algn="just"/>
            <a:r>
              <a:rPr lang="en-US" sz="2400" dirty="0">
                <a:solidFill>
                  <a:schemeClr val="tx1"/>
                </a:solidFill>
                <a:latin typeface="+mn-lt"/>
              </a:rPr>
              <a:t>N-grams of texts are extensively used in text mining and natural language processing tasks. They are basically a set of co-</a:t>
            </a:r>
            <a:r>
              <a:rPr lang="en-US" sz="2400" dirty="0" err="1">
                <a:solidFill>
                  <a:schemeClr val="tx1"/>
                </a:solidFill>
                <a:latin typeface="+mn-lt"/>
              </a:rPr>
              <a:t>occuring</a:t>
            </a:r>
            <a:r>
              <a:rPr lang="en-US" sz="2400" dirty="0">
                <a:solidFill>
                  <a:schemeClr val="tx1"/>
                </a:solidFill>
                <a:latin typeface="+mn-lt"/>
              </a:rPr>
              <a:t> words within a given window and when computing the n-grams you typically move one word forward (although you can move X words forward in more advanced scenarios). For example, for the sentence </a:t>
            </a:r>
            <a:r>
              <a:rPr lang="en-US" sz="2400" i="1" dirty="0">
                <a:solidFill>
                  <a:schemeClr val="tx1"/>
                </a:solidFill>
                <a:latin typeface="+mn-lt"/>
              </a:rPr>
              <a:t>"The quick brown fox jump over the lazy dog"</a:t>
            </a:r>
            <a:r>
              <a:rPr lang="en-US" sz="2400" dirty="0">
                <a:solidFill>
                  <a:schemeClr val="tx1"/>
                </a:solidFill>
                <a:latin typeface="+mn-lt"/>
              </a:rPr>
              <a:t>. If N=2 (known as bigrams), then the n-grams would be:</a:t>
            </a:r>
          </a:p>
          <a:p>
            <a:pPr algn="just"/>
            <a:r>
              <a:rPr lang="en-US" sz="2400" dirty="0">
                <a:solidFill>
                  <a:schemeClr val="tx1"/>
                </a:solidFill>
                <a:latin typeface="+mn-lt"/>
              </a:rPr>
              <a:t>OR</a:t>
            </a:r>
          </a:p>
          <a:p>
            <a:pPr algn="just"/>
            <a:r>
              <a:rPr lang="en-US" sz="2400" dirty="0">
                <a:solidFill>
                  <a:schemeClr val="tx1"/>
                </a:solidFill>
                <a:latin typeface="+mn-lt"/>
              </a:rPr>
              <a:t>Contiguous sequence of n item from a given sample text.</a:t>
            </a: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0701FEF0-F18D-4AAE-ACC3-4D7118878448}"/>
                  </a:ext>
                </a:extLst>
              </p14:cNvPr>
              <p14:cNvContentPartPr/>
              <p14:nvPr/>
            </p14:nvContentPartPr>
            <p14:xfrm>
              <a:off x="4304825" y="2292868"/>
              <a:ext cx="360" cy="360"/>
            </p14:xfrm>
          </p:contentPart>
        </mc:Choice>
        <mc:Fallback xmlns="">
          <p:pic>
            <p:nvPicPr>
              <p:cNvPr id="3" name="Ink 2">
                <a:extLst>
                  <a:ext uri="{FF2B5EF4-FFF2-40B4-BE49-F238E27FC236}">
                    <a16:creationId xmlns:a16="http://schemas.microsoft.com/office/drawing/2014/main" id="{0701FEF0-F18D-4AAE-ACC3-4D7118878448}"/>
                  </a:ext>
                </a:extLst>
              </p:cNvPr>
              <p:cNvPicPr/>
              <p:nvPr/>
            </p:nvPicPr>
            <p:blipFill>
              <a:blip r:embed="rId5"/>
              <a:stretch>
                <a:fillRect/>
              </a:stretch>
            </p:blipFill>
            <p:spPr>
              <a:xfrm>
                <a:off x="4295825" y="228386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CDBD13E1-F730-4AE6-BCA6-ED9866D3E144}"/>
                  </a:ext>
                </a:extLst>
              </p14:cNvPr>
              <p14:cNvContentPartPr/>
              <p14:nvPr/>
            </p14:nvContentPartPr>
            <p14:xfrm>
              <a:off x="5725385" y="3263788"/>
              <a:ext cx="360" cy="360"/>
            </p14:xfrm>
          </p:contentPart>
        </mc:Choice>
        <mc:Fallback xmlns="">
          <p:pic>
            <p:nvPicPr>
              <p:cNvPr id="4" name="Ink 3">
                <a:extLst>
                  <a:ext uri="{FF2B5EF4-FFF2-40B4-BE49-F238E27FC236}">
                    <a16:creationId xmlns:a16="http://schemas.microsoft.com/office/drawing/2014/main" id="{CDBD13E1-F730-4AE6-BCA6-ED9866D3E144}"/>
                  </a:ext>
                </a:extLst>
              </p:cNvPr>
              <p:cNvPicPr/>
              <p:nvPr/>
            </p:nvPicPr>
            <p:blipFill>
              <a:blip r:embed="rId5"/>
              <a:stretch>
                <a:fillRect/>
              </a:stretch>
            </p:blipFill>
            <p:spPr>
              <a:xfrm>
                <a:off x="5716385" y="325478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A25AA325-4C39-404B-9581-C43C50C1B03C}"/>
                  </a:ext>
                </a:extLst>
              </p14:cNvPr>
              <p14:cNvContentPartPr/>
              <p14:nvPr/>
            </p14:nvContentPartPr>
            <p14:xfrm>
              <a:off x="5725385" y="2574388"/>
              <a:ext cx="360" cy="360"/>
            </p14:xfrm>
          </p:contentPart>
        </mc:Choice>
        <mc:Fallback xmlns="">
          <p:pic>
            <p:nvPicPr>
              <p:cNvPr id="5" name="Ink 4">
                <a:extLst>
                  <a:ext uri="{FF2B5EF4-FFF2-40B4-BE49-F238E27FC236}">
                    <a16:creationId xmlns:a16="http://schemas.microsoft.com/office/drawing/2014/main" id="{A25AA325-4C39-404B-9581-C43C50C1B03C}"/>
                  </a:ext>
                </a:extLst>
              </p:cNvPr>
              <p:cNvPicPr/>
              <p:nvPr/>
            </p:nvPicPr>
            <p:blipFill>
              <a:blip r:embed="rId5"/>
              <a:stretch>
                <a:fillRect/>
              </a:stretch>
            </p:blipFill>
            <p:spPr>
              <a:xfrm>
                <a:off x="5716385" y="256538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E443A290-A842-44F7-A469-11B499D64C98}"/>
                  </a:ext>
                </a:extLst>
              </p14:cNvPr>
              <p14:cNvContentPartPr/>
              <p14:nvPr/>
            </p14:nvContentPartPr>
            <p14:xfrm>
              <a:off x="2670120" y="1428840"/>
              <a:ext cx="9072720" cy="4643640"/>
            </p14:xfrm>
          </p:contentPart>
        </mc:Choice>
        <mc:Fallback xmlns="">
          <p:pic>
            <p:nvPicPr>
              <p:cNvPr id="7" name="Ink 6">
                <a:extLst>
                  <a:ext uri="{FF2B5EF4-FFF2-40B4-BE49-F238E27FC236}">
                    <a16:creationId xmlns:a16="http://schemas.microsoft.com/office/drawing/2014/main" id="{E443A290-A842-44F7-A469-11B499D64C98}"/>
                  </a:ext>
                </a:extLst>
              </p:cNvPr>
              <p:cNvPicPr/>
              <p:nvPr/>
            </p:nvPicPr>
            <p:blipFill>
              <a:blip r:embed="rId9"/>
              <a:stretch>
                <a:fillRect/>
              </a:stretch>
            </p:blipFill>
            <p:spPr>
              <a:xfrm>
                <a:off x="2660760" y="1419480"/>
                <a:ext cx="9091440" cy="4662360"/>
              </a:xfrm>
              <a:prstGeom prst="rect">
                <a:avLst/>
              </a:prstGeom>
            </p:spPr>
          </p:pic>
        </mc:Fallback>
      </mc:AlternateContent>
    </p:spTree>
    <p:extLst>
      <p:ext uri="{BB962C8B-B14F-4D97-AF65-F5344CB8AC3E}">
        <p14:creationId xmlns:p14="http://schemas.microsoft.com/office/powerpoint/2010/main" val="12315551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dirty="0">
                <a:latin typeface="Arial"/>
                <a:ea typeface="Arial"/>
                <a:cs typeface="Arial"/>
                <a:sym typeface="Arial"/>
              </a:rPr>
              <a:t>N-grams in NLP</a:t>
            </a:r>
            <a:endParaRPr sz="4800" b="1" dirty="0">
              <a:solidFill>
                <a:srgbClr val="0070C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7" name="Picture 6">
            <a:extLst>
              <a:ext uri="{FF2B5EF4-FFF2-40B4-BE49-F238E27FC236}">
                <a16:creationId xmlns:a16="http://schemas.microsoft.com/office/drawing/2014/main" id="{9924D145-85A9-417A-82AF-6C9D5F33B3FB}"/>
              </a:ext>
            </a:extLst>
          </p:cNvPr>
          <p:cNvPicPr>
            <a:picLocks noChangeAspect="1"/>
          </p:cNvPicPr>
          <p:nvPr/>
        </p:nvPicPr>
        <p:blipFill>
          <a:blip r:embed="rId4">
            <a:extLst>
              <a:ext uri="{BEBA8EAE-BF5A-486C-A8C5-ECC9F3942E4B}">
                <a14:imgProps xmlns:a14="http://schemas.microsoft.com/office/drawing/2010/main">
                  <a14:imgLayer r:embed="rId5">
                    <a14:imgEffect>
                      <a14:saturation sat="400000"/>
                    </a14:imgEffect>
                  </a14:imgLayer>
                </a14:imgProps>
              </a:ext>
            </a:extLst>
          </a:blip>
          <a:stretch>
            <a:fillRect/>
          </a:stretch>
        </p:blipFill>
        <p:spPr>
          <a:xfrm>
            <a:off x="882474" y="2610533"/>
            <a:ext cx="4999037" cy="3296309"/>
          </a:xfrm>
          <a:prstGeom prst="rect">
            <a:avLst/>
          </a:prstGeom>
        </p:spPr>
      </p:pic>
      <p:sp>
        <p:nvSpPr>
          <p:cNvPr id="3" name="Rectangle 2">
            <a:extLst>
              <a:ext uri="{FF2B5EF4-FFF2-40B4-BE49-F238E27FC236}">
                <a16:creationId xmlns:a16="http://schemas.microsoft.com/office/drawing/2014/main" id="{BA1551F5-292D-44B2-B45C-F7CADF0F990A}"/>
              </a:ext>
            </a:extLst>
          </p:cNvPr>
          <p:cNvSpPr/>
          <p:nvPr/>
        </p:nvSpPr>
        <p:spPr>
          <a:xfrm>
            <a:off x="671660" y="1056187"/>
            <a:ext cx="11017956" cy="1815882"/>
          </a:xfrm>
          <a:prstGeom prst="rect">
            <a:avLst/>
          </a:prstGeom>
        </p:spPr>
        <p:txBody>
          <a:bodyPr wrap="square">
            <a:spAutoFit/>
          </a:bodyPr>
          <a:lstStyle/>
          <a:p>
            <a:r>
              <a:rPr lang="en-US" sz="2800" dirty="0"/>
              <a:t>How many N-grams in a sentence?</a:t>
            </a:r>
          </a:p>
          <a:p>
            <a:r>
              <a:rPr lang="en-US" sz="2800" dirty="0"/>
              <a:t>If X=Num of words in a given sentence K, the number of n-grams for sentence K would be:</a:t>
            </a:r>
          </a:p>
          <a:p>
            <a:endParaRPr lang="en-US" sz="2800" dirty="0"/>
          </a:p>
        </p:txBody>
      </p:sp>
      <p:pic>
        <p:nvPicPr>
          <p:cNvPr id="1028" name="Picture 4">
            <a:extLst>
              <a:ext uri="{FF2B5EF4-FFF2-40B4-BE49-F238E27FC236}">
                <a16:creationId xmlns:a16="http://schemas.microsoft.com/office/drawing/2014/main" id="{64594034-B584-41CE-948F-DF47CEBF75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7529" y="2164943"/>
            <a:ext cx="5612811" cy="52533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C933367B-0046-4342-B675-288C994F60DF}"/>
                  </a:ext>
                </a:extLst>
              </p14:cNvPr>
              <p14:cNvContentPartPr/>
              <p14:nvPr/>
            </p14:nvContentPartPr>
            <p14:xfrm>
              <a:off x="464400" y="1866240"/>
              <a:ext cx="11269440" cy="4268880"/>
            </p14:xfrm>
          </p:contentPart>
        </mc:Choice>
        <mc:Fallback xmlns="">
          <p:pic>
            <p:nvPicPr>
              <p:cNvPr id="4" name="Ink 3">
                <a:extLst>
                  <a:ext uri="{FF2B5EF4-FFF2-40B4-BE49-F238E27FC236}">
                    <a16:creationId xmlns:a16="http://schemas.microsoft.com/office/drawing/2014/main" id="{C933367B-0046-4342-B675-288C994F60DF}"/>
                  </a:ext>
                </a:extLst>
              </p:cNvPr>
              <p:cNvPicPr/>
              <p:nvPr/>
            </p:nvPicPr>
            <p:blipFill>
              <a:blip r:embed="rId8"/>
              <a:stretch>
                <a:fillRect/>
              </a:stretch>
            </p:blipFill>
            <p:spPr>
              <a:xfrm>
                <a:off x="455040" y="1856880"/>
                <a:ext cx="11288160" cy="4287600"/>
              </a:xfrm>
              <a:prstGeom prst="rect">
                <a:avLst/>
              </a:prstGeom>
            </p:spPr>
          </p:pic>
        </mc:Fallback>
      </mc:AlternateContent>
    </p:spTree>
    <p:extLst>
      <p:ext uri="{BB962C8B-B14F-4D97-AF65-F5344CB8AC3E}">
        <p14:creationId xmlns:p14="http://schemas.microsoft.com/office/powerpoint/2010/main" val="25270159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1375323" y="112131"/>
            <a:ext cx="9112056" cy="669000"/>
          </a:xfrm>
          <a:prstGeom prst="rect">
            <a:avLst/>
          </a:prstGeom>
          <a:noFill/>
          <a:ln>
            <a:noFill/>
          </a:ln>
        </p:spPr>
        <p:txBody>
          <a:bodyPr spcFirstLastPara="1" wrap="square" lIns="91425" tIns="45700" rIns="91425" bIns="45700" anchor="b" anchorCtr="0">
            <a:noAutofit/>
          </a:bodyPr>
          <a:lstStyle/>
          <a:p>
            <a:pPr lvl="0">
              <a:buSzPts val="6600"/>
            </a:pPr>
            <a:r>
              <a:rPr lang="en-US" sz="4800" b="1" dirty="0">
                <a:latin typeface="Arial"/>
                <a:ea typeface="Arial"/>
                <a:cs typeface="Arial"/>
                <a:sym typeface="Arial"/>
              </a:rPr>
              <a:t>What is Machine Learning</a:t>
            </a:r>
            <a:endParaRPr sz="4800" b="1" dirty="0">
              <a:solidFill>
                <a:srgbClr val="0070C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1026" name="Picture 2" descr="3 different types of machine learning">
            <a:extLst>
              <a:ext uri="{FF2B5EF4-FFF2-40B4-BE49-F238E27FC236}">
                <a16:creationId xmlns:a16="http://schemas.microsoft.com/office/drawing/2014/main" id="{C63E784A-F001-4941-9F4C-7CD9ABC0C9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9541" y="2085099"/>
            <a:ext cx="6523214" cy="413543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157723CA-F87A-4183-BFD2-D51AFFE76495}"/>
              </a:ext>
            </a:extLst>
          </p:cNvPr>
          <p:cNvSpPr/>
          <p:nvPr/>
        </p:nvSpPr>
        <p:spPr>
          <a:xfrm>
            <a:off x="558002" y="832950"/>
            <a:ext cx="11334045" cy="1200329"/>
          </a:xfrm>
          <a:prstGeom prst="rect">
            <a:avLst/>
          </a:prstGeom>
        </p:spPr>
        <p:txBody>
          <a:bodyPr wrap="square">
            <a:spAutoFit/>
          </a:bodyPr>
          <a:lstStyle/>
          <a:p>
            <a:r>
              <a:rPr lang="en-US" sz="2400" dirty="0">
                <a:solidFill>
                  <a:srgbClr val="7030A0"/>
                </a:solidFill>
                <a:effectLst>
                  <a:outerShdw blurRad="38100" dist="38100" dir="2700000" algn="tl">
                    <a:srgbClr val="000000">
                      <a:alpha val="43137"/>
                    </a:srgbClr>
                  </a:outerShdw>
                </a:effectLst>
                <a:latin typeface="arial" panose="020B0604020202020204" pitchFamily="34" charset="0"/>
              </a:rPr>
              <a:t>Machine learning is an application of artificial intelligence (AI) that provides systems the ability to automatically learn and improve from experience without being explicitly programmed</a:t>
            </a:r>
            <a:endParaRPr lang="en-US" sz="2400" dirty="0">
              <a:solidFill>
                <a:srgbClr val="7030A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26220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77100" y="761244"/>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dirty="0">
                <a:latin typeface="Arial"/>
                <a:ea typeface="Arial"/>
                <a:cs typeface="Arial"/>
                <a:sym typeface="Arial"/>
              </a:rPr>
              <a:t>Machine Learning in NLP</a:t>
            </a:r>
            <a:br>
              <a:rPr lang="en-US" sz="4800" b="1" dirty="0">
                <a:latin typeface="Arial"/>
                <a:ea typeface="Arial"/>
                <a:cs typeface="Arial"/>
                <a:sym typeface="Arial"/>
              </a:rPr>
            </a:br>
            <a:r>
              <a:rPr lang="en-US" sz="4800" b="1" dirty="0">
                <a:latin typeface="Arial"/>
                <a:ea typeface="Arial"/>
                <a:cs typeface="Arial"/>
                <a:sym typeface="Arial"/>
              </a:rPr>
              <a:t>Logistic Regression</a:t>
            </a:r>
            <a:endParaRPr sz="4800" b="1" dirty="0">
              <a:solidFill>
                <a:srgbClr val="0070C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5" name="Picture 4">
            <a:extLst>
              <a:ext uri="{FF2B5EF4-FFF2-40B4-BE49-F238E27FC236}">
                <a16:creationId xmlns:a16="http://schemas.microsoft.com/office/drawing/2014/main" id="{CC4B8C57-1A43-4BB6-90E4-AA9C4548998E}"/>
              </a:ext>
            </a:extLst>
          </p:cNvPr>
          <p:cNvPicPr>
            <a:picLocks noChangeAspect="1"/>
          </p:cNvPicPr>
          <p:nvPr/>
        </p:nvPicPr>
        <p:blipFill>
          <a:blip r:embed="rId4"/>
          <a:stretch>
            <a:fillRect/>
          </a:stretch>
        </p:blipFill>
        <p:spPr>
          <a:xfrm>
            <a:off x="559325" y="1824953"/>
            <a:ext cx="11331399" cy="3749959"/>
          </a:xfrm>
          <a:prstGeom prst="rect">
            <a:avLst/>
          </a:prstGeom>
        </p:spPr>
      </p:pic>
    </p:spTree>
    <p:extLst>
      <p:ext uri="{BB962C8B-B14F-4D97-AF65-F5344CB8AC3E}">
        <p14:creationId xmlns:p14="http://schemas.microsoft.com/office/powerpoint/2010/main" val="13509792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dirty="0">
                <a:latin typeface="Arial"/>
                <a:ea typeface="Arial"/>
                <a:cs typeface="Arial"/>
                <a:sym typeface="Arial"/>
              </a:rPr>
              <a:t>Machine Learning in NLP</a:t>
            </a:r>
            <a:endParaRPr sz="4800" b="1" dirty="0">
              <a:solidFill>
                <a:srgbClr val="0070C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3" name="Rectangle 2">
            <a:extLst>
              <a:ext uri="{FF2B5EF4-FFF2-40B4-BE49-F238E27FC236}">
                <a16:creationId xmlns:a16="http://schemas.microsoft.com/office/drawing/2014/main" id="{BA1551F5-292D-44B2-B45C-F7CADF0F990A}"/>
              </a:ext>
            </a:extLst>
          </p:cNvPr>
          <p:cNvSpPr/>
          <p:nvPr/>
        </p:nvSpPr>
        <p:spPr>
          <a:xfrm>
            <a:off x="560597" y="910225"/>
            <a:ext cx="11017956" cy="5139869"/>
          </a:xfrm>
          <a:prstGeom prst="rect">
            <a:avLst/>
          </a:prstGeom>
        </p:spPr>
        <p:txBody>
          <a:bodyPr wrap="square">
            <a:spAutoFit/>
          </a:bodyPr>
          <a:lstStyle/>
          <a:p>
            <a:r>
              <a:rPr lang="en-US" sz="2000" dirty="0"/>
              <a:t>	In linear regression, the outcome (dependent variable) is continuous. It can have any one of an infinite number of possible values. </a:t>
            </a:r>
          </a:p>
          <a:p>
            <a:r>
              <a:rPr lang="en-US" sz="2000" dirty="0"/>
              <a:t>	In logistic regression, the outcome (dependent variable) has only a limited number of possible values.</a:t>
            </a:r>
          </a:p>
          <a:p>
            <a:endParaRPr lang="en-US" sz="2000" dirty="0"/>
          </a:p>
          <a:p>
            <a:r>
              <a:rPr lang="en-US" sz="2000" b="1" dirty="0">
                <a:effectLst>
                  <a:outerShdw blurRad="38100" dist="38100" dir="2700000" algn="tl">
                    <a:srgbClr val="000000">
                      <a:alpha val="43137"/>
                    </a:srgbClr>
                  </a:outerShdw>
                </a:effectLst>
              </a:rPr>
              <a:t>The dependent variable:</a:t>
            </a:r>
          </a:p>
          <a:p>
            <a:endParaRPr lang="en-US" sz="2000" dirty="0"/>
          </a:p>
          <a:p>
            <a:r>
              <a:rPr lang="en-US" sz="2000" dirty="0"/>
              <a:t>	Logistic regression is used when the response variable is categorical in nature. For instance, yes/no, true/false, red/green/blue, 1st/2nd/3rd/4th, etc.</a:t>
            </a:r>
          </a:p>
          <a:p>
            <a:endParaRPr lang="en-US" sz="2000" dirty="0"/>
          </a:p>
          <a:p>
            <a:r>
              <a:rPr lang="en-US" sz="2000" dirty="0"/>
              <a:t>	Linear regression is used when your response variable is continuous. For instance, weight, height, number of hours, etc.</a:t>
            </a:r>
          </a:p>
          <a:p>
            <a:endParaRPr lang="en-US" sz="1600" dirty="0"/>
          </a:p>
          <a:p>
            <a:endParaRPr lang="en-US" sz="1600" dirty="0"/>
          </a:p>
          <a:p>
            <a:pPr algn="ctr"/>
            <a:r>
              <a:rPr lang="en-US" sz="2800" b="1" dirty="0"/>
              <a:t>Y = </a:t>
            </a:r>
            <a:r>
              <a:rPr lang="en-US" sz="2800" b="1" dirty="0" err="1"/>
              <a:t>mX</a:t>
            </a:r>
            <a:r>
              <a:rPr lang="en-US" sz="2800" b="1" dirty="0"/>
              <a:t> + C</a:t>
            </a:r>
          </a:p>
          <a:p>
            <a:pPr algn="ctr"/>
            <a:r>
              <a:rPr lang="en-US" sz="2800" b="1" dirty="0"/>
              <a:t>g(x) = 1 / (1 + e^-x)</a:t>
            </a:r>
          </a:p>
        </p:txBody>
      </p:sp>
    </p:spTree>
    <p:extLst>
      <p:ext uri="{BB962C8B-B14F-4D97-AF65-F5344CB8AC3E}">
        <p14:creationId xmlns:p14="http://schemas.microsoft.com/office/powerpoint/2010/main" val="23545894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dirty="0">
                <a:solidFill>
                  <a:srgbClr val="C00000"/>
                </a:solidFill>
                <a:latin typeface="Arial"/>
                <a:ea typeface="Arial"/>
                <a:cs typeface="Arial"/>
                <a:sym typeface="Arial"/>
              </a:rPr>
              <a:t>Machine Learning in NLP</a:t>
            </a:r>
            <a:endParaRPr sz="4800" b="1" dirty="0">
              <a:solidFill>
                <a:srgbClr val="C0000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3" name="Rectangle 2">
            <a:extLst>
              <a:ext uri="{FF2B5EF4-FFF2-40B4-BE49-F238E27FC236}">
                <a16:creationId xmlns:a16="http://schemas.microsoft.com/office/drawing/2014/main" id="{BA1551F5-292D-44B2-B45C-F7CADF0F990A}"/>
              </a:ext>
            </a:extLst>
          </p:cNvPr>
          <p:cNvSpPr/>
          <p:nvPr/>
        </p:nvSpPr>
        <p:spPr>
          <a:xfrm>
            <a:off x="402553" y="1303221"/>
            <a:ext cx="11017956" cy="4524315"/>
          </a:xfrm>
          <a:prstGeom prst="rect">
            <a:avLst/>
          </a:prstGeom>
        </p:spPr>
        <p:txBody>
          <a:bodyPr wrap="square">
            <a:spAutoFit/>
          </a:bodyPr>
          <a:lstStyle/>
          <a:p>
            <a:r>
              <a:rPr lang="en-US" sz="2400" dirty="0"/>
              <a:t>	In machine learning, support-vector machines (</a:t>
            </a:r>
            <a:r>
              <a:rPr lang="en-US" sz="2400" b="1" dirty="0">
                <a:solidFill>
                  <a:srgbClr val="C00000"/>
                </a:solidFill>
                <a:effectLst>
                  <a:outerShdw blurRad="38100" dist="38100" dir="2700000" algn="tl">
                    <a:srgbClr val="000000">
                      <a:alpha val="43137"/>
                    </a:srgbClr>
                  </a:outerShdw>
                </a:effectLst>
              </a:rPr>
              <a:t>SVMs</a:t>
            </a:r>
            <a:r>
              <a:rPr lang="en-US" sz="2400" dirty="0"/>
              <a:t>, also support-vector networks) are supervised learning models with associated learning algorithms that analyze data used for classification and regression analysis. The Support Vector Machine (</a:t>
            </a:r>
            <a:r>
              <a:rPr lang="en-US" sz="2400" b="1" dirty="0">
                <a:solidFill>
                  <a:srgbClr val="C00000"/>
                </a:solidFill>
                <a:effectLst>
                  <a:outerShdw blurRad="38100" dist="38100" dir="2700000" algn="tl">
                    <a:srgbClr val="000000">
                      <a:alpha val="43137"/>
                    </a:srgbClr>
                  </a:outerShdw>
                </a:effectLst>
              </a:rPr>
              <a:t>SVM</a:t>
            </a:r>
            <a:r>
              <a:rPr lang="en-US" sz="2400" dirty="0"/>
              <a:t>) algorithm is a popular machine learning tool that offers solutions for both classification and regression problems.</a:t>
            </a:r>
          </a:p>
          <a:p>
            <a:endParaRPr lang="en-US" sz="2400" dirty="0"/>
          </a:p>
          <a:p>
            <a:r>
              <a:rPr lang="en-US" sz="2400" dirty="0"/>
              <a:t>	A Support Vector Machine (</a:t>
            </a:r>
            <a:r>
              <a:rPr lang="en-US" sz="2400" b="1" dirty="0">
                <a:solidFill>
                  <a:srgbClr val="C00000"/>
                </a:solidFill>
                <a:effectLst>
                  <a:outerShdw blurRad="38100" dist="38100" dir="2700000" algn="tl">
                    <a:srgbClr val="000000">
                      <a:alpha val="43137"/>
                    </a:srgbClr>
                  </a:outerShdw>
                </a:effectLst>
              </a:rPr>
              <a:t>SVM</a:t>
            </a:r>
            <a:r>
              <a:rPr lang="en-US" sz="2400" dirty="0"/>
              <a:t>) is a discriminative classifier formally defined by a separating hyperplane. In other words, given labeled training data (supervised learning), the algorithm outputs an optimal hyperplane which categorizes new examples. In two dimensional space this hyperplane is a line dividing a plane in two parts where in each class lay in either side.</a:t>
            </a:r>
          </a:p>
          <a:p>
            <a:endParaRPr lang="en-US" sz="2400" dirty="0"/>
          </a:p>
        </p:txBody>
      </p:sp>
    </p:spTree>
    <p:extLst>
      <p:ext uri="{BB962C8B-B14F-4D97-AF65-F5344CB8AC3E}">
        <p14:creationId xmlns:p14="http://schemas.microsoft.com/office/powerpoint/2010/main" val="42390920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dirty="0">
                <a:solidFill>
                  <a:srgbClr val="C00000"/>
                </a:solidFill>
                <a:latin typeface="Arial"/>
                <a:ea typeface="Arial"/>
                <a:cs typeface="Arial"/>
                <a:sym typeface="Arial"/>
              </a:rPr>
              <a:t>Machine Learning in NLP</a:t>
            </a:r>
            <a:endParaRPr sz="4800" b="1" dirty="0">
              <a:solidFill>
                <a:srgbClr val="C0000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4" name="Picture 3">
            <a:extLst>
              <a:ext uri="{FF2B5EF4-FFF2-40B4-BE49-F238E27FC236}">
                <a16:creationId xmlns:a16="http://schemas.microsoft.com/office/drawing/2014/main" id="{A804A940-A639-42D6-B0BA-0542FE266D6D}"/>
              </a:ext>
            </a:extLst>
          </p:cNvPr>
          <p:cNvPicPr>
            <a:picLocks noChangeAspect="1"/>
          </p:cNvPicPr>
          <p:nvPr/>
        </p:nvPicPr>
        <p:blipFill>
          <a:blip r:embed="rId4"/>
          <a:stretch>
            <a:fillRect/>
          </a:stretch>
        </p:blipFill>
        <p:spPr>
          <a:xfrm>
            <a:off x="2005718" y="1138237"/>
            <a:ext cx="7458075" cy="4581525"/>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1F8A6E6F-6472-4E7E-A34D-0AE9B0DAE5F2}"/>
                  </a:ext>
                </a:extLst>
              </p14:cNvPr>
              <p14:cNvContentPartPr/>
              <p14:nvPr/>
            </p14:nvContentPartPr>
            <p14:xfrm>
              <a:off x="3947040" y="1812600"/>
              <a:ext cx="4197240" cy="2831040"/>
            </p14:xfrm>
          </p:contentPart>
        </mc:Choice>
        <mc:Fallback xmlns="">
          <p:pic>
            <p:nvPicPr>
              <p:cNvPr id="2" name="Ink 1">
                <a:extLst>
                  <a:ext uri="{FF2B5EF4-FFF2-40B4-BE49-F238E27FC236}">
                    <a16:creationId xmlns:a16="http://schemas.microsoft.com/office/drawing/2014/main" id="{1F8A6E6F-6472-4E7E-A34D-0AE9B0DAE5F2}"/>
                  </a:ext>
                </a:extLst>
              </p:cNvPr>
              <p:cNvPicPr/>
              <p:nvPr/>
            </p:nvPicPr>
            <p:blipFill>
              <a:blip r:embed="rId6"/>
              <a:stretch>
                <a:fillRect/>
              </a:stretch>
            </p:blipFill>
            <p:spPr>
              <a:xfrm>
                <a:off x="3937680" y="1803240"/>
                <a:ext cx="4215960" cy="2849760"/>
              </a:xfrm>
              <a:prstGeom prst="rect">
                <a:avLst/>
              </a:prstGeom>
            </p:spPr>
          </p:pic>
        </mc:Fallback>
      </mc:AlternateContent>
    </p:spTree>
    <p:extLst>
      <p:ext uri="{BB962C8B-B14F-4D97-AF65-F5344CB8AC3E}">
        <p14:creationId xmlns:p14="http://schemas.microsoft.com/office/powerpoint/2010/main" val="2960257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a:spLocks noGrp="1"/>
          </p:cNvSpPr>
          <p:nvPr>
            <p:ph type="ctrTitle"/>
          </p:nvPr>
        </p:nvSpPr>
        <p:spPr>
          <a:xfrm>
            <a:off x="53790" y="118335"/>
            <a:ext cx="12037807" cy="88509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Natural language processing</a:t>
            </a:r>
            <a:endParaRPr sz="8800" b="1" i="1"/>
          </a:p>
        </p:txBody>
      </p:sp>
      <p:sp>
        <p:nvSpPr>
          <p:cNvPr id="102" name="Google Shape;102;p2"/>
          <p:cNvSpPr/>
          <p:nvPr/>
        </p:nvSpPr>
        <p:spPr>
          <a:xfrm>
            <a:off x="258175" y="1216554"/>
            <a:ext cx="11933700" cy="47565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100"/>
              <a:buFont typeface="Arial"/>
              <a:buNone/>
            </a:pPr>
            <a:r>
              <a:rPr lang="en-US" sz="3200" dirty="0">
                <a:solidFill>
                  <a:schemeClr val="dk1"/>
                </a:solidFill>
                <a:latin typeface="Calibri"/>
                <a:ea typeface="Calibri"/>
                <a:cs typeface="Calibri"/>
                <a:sym typeface="Calibri"/>
              </a:rPr>
              <a:t>Natural language processing (NLP) is a subfield of linguistics, computer science, information engineering, and artificial intelligence concerned with the interactions between computers and human (natural) languages, in particular how to program computers to process and analyze large amounts of natural language data.</a:t>
            </a:r>
            <a:endParaRPr sz="3200" dirty="0">
              <a:solidFill>
                <a:schemeClr val="dk1"/>
              </a:solidFill>
              <a:latin typeface="Calibri"/>
              <a:ea typeface="Calibri"/>
              <a:cs typeface="Calibri"/>
              <a:sym typeface="Calibri"/>
            </a:endParaRPr>
          </a:p>
          <a:p>
            <a:pPr marL="0" marR="0" lvl="0" indent="0" algn="just" rtl="0">
              <a:spcBef>
                <a:spcPts val="0"/>
              </a:spcBef>
              <a:spcAft>
                <a:spcPts val="0"/>
              </a:spcAft>
              <a:buClr>
                <a:schemeClr val="dk1"/>
              </a:buClr>
              <a:buSzPts val="1100"/>
              <a:buFont typeface="Arial"/>
              <a:buNone/>
            </a:pPr>
            <a:endParaRPr sz="3200" dirty="0">
              <a:solidFill>
                <a:schemeClr val="dk1"/>
              </a:solidFill>
              <a:latin typeface="Calibri"/>
              <a:ea typeface="Calibri"/>
              <a:cs typeface="Calibri"/>
              <a:sym typeface="Calibri"/>
            </a:endParaRPr>
          </a:p>
          <a:p>
            <a:pPr marL="0" marR="0" lvl="0" indent="0" algn="just" rtl="0">
              <a:spcBef>
                <a:spcPts val="0"/>
              </a:spcBef>
              <a:spcAft>
                <a:spcPts val="0"/>
              </a:spcAft>
              <a:buClr>
                <a:schemeClr val="dk1"/>
              </a:buClr>
              <a:buSzPts val="1100"/>
              <a:buFont typeface="Arial"/>
              <a:buNone/>
            </a:pPr>
            <a:r>
              <a:rPr lang="en-US" sz="3200" dirty="0">
                <a:solidFill>
                  <a:schemeClr val="dk1"/>
                </a:solidFill>
                <a:latin typeface="Calibri"/>
                <a:ea typeface="Calibri"/>
                <a:cs typeface="Calibri"/>
                <a:sym typeface="Calibri"/>
              </a:rPr>
              <a:t>        Challenges in natural language processing frequently involve speech recognition, natural language understanding, and natural language generation.</a:t>
            </a:r>
            <a:endParaRPr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3200" dirty="0">
              <a:solidFill>
                <a:schemeClr val="dk1"/>
              </a:solidFill>
              <a:latin typeface="Calibri"/>
              <a:ea typeface="Calibri"/>
              <a:cs typeface="Calibri"/>
              <a:sym typeface="Calibri"/>
            </a:endParaRPr>
          </a:p>
        </p:txBody>
      </p:sp>
      <p:sp>
        <p:nvSpPr>
          <p:cNvPr id="5" name="Rectangle 4">
            <a:extLst>
              <a:ext uri="{FF2B5EF4-FFF2-40B4-BE49-F238E27FC236}">
                <a16:creationId xmlns:a16="http://schemas.microsoft.com/office/drawing/2014/main" id="{0C73A8E3-BD67-4761-A5CD-89F8151B8176}"/>
              </a:ext>
            </a:extLst>
          </p:cNvPr>
          <p:cNvSpPr/>
          <p:nvPr/>
        </p:nvSpPr>
        <p:spPr>
          <a:xfrm rot="20130741">
            <a:off x="1968903" y="1936306"/>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6" name="Rectangle 5">
            <a:extLst>
              <a:ext uri="{FF2B5EF4-FFF2-40B4-BE49-F238E27FC236}">
                <a16:creationId xmlns:a16="http://schemas.microsoft.com/office/drawing/2014/main" id="{3774365D-40FF-4836-BBB7-2F693709D44D}"/>
              </a:ext>
            </a:extLst>
          </p:cNvPr>
          <p:cNvSpPr/>
          <p:nvPr/>
        </p:nvSpPr>
        <p:spPr>
          <a:xfrm rot="20130741">
            <a:off x="6402845" y="2917666"/>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7" name="Rectangle 6">
            <a:extLst>
              <a:ext uri="{FF2B5EF4-FFF2-40B4-BE49-F238E27FC236}">
                <a16:creationId xmlns:a16="http://schemas.microsoft.com/office/drawing/2014/main" id="{B37AF881-82A1-421F-91D8-7F5A87C42437}"/>
              </a:ext>
            </a:extLst>
          </p:cNvPr>
          <p:cNvSpPr/>
          <p:nvPr/>
        </p:nvSpPr>
        <p:spPr>
          <a:xfrm rot="20130741">
            <a:off x="1968901" y="4837497"/>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2" name="Rectangle 1">
            <a:extLst>
              <a:ext uri="{FF2B5EF4-FFF2-40B4-BE49-F238E27FC236}">
                <a16:creationId xmlns:a16="http://schemas.microsoft.com/office/drawing/2014/main" id="{72245D32-E2C9-4073-8511-F9C56FC7220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dirty="0">
                <a:solidFill>
                  <a:srgbClr val="C00000"/>
                </a:solidFill>
                <a:latin typeface="Arial"/>
                <a:ea typeface="Arial"/>
                <a:cs typeface="Arial"/>
                <a:sym typeface="Arial"/>
              </a:rPr>
              <a:t>Machine Learning in NLP</a:t>
            </a:r>
            <a:endParaRPr sz="4800" b="1" dirty="0">
              <a:solidFill>
                <a:srgbClr val="C0000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3" name="Picture 2">
            <a:extLst>
              <a:ext uri="{FF2B5EF4-FFF2-40B4-BE49-F238E27FC236}">
                <a16:creationId xmlns:a16="http://schemas.microsoft.com/office/drawing/2014/main" id="{7E9F4091-9E9F-456D-A92E-09A3763FE48D}"/>
              </a:ext>
            </a:extLst>
          </p:cNvPr>
          <p:cNvPicPr>
            <a:picLocks noChangeAspect="1"/>
          </p:cNvPicPr>
          <p:nvPr/>
        </p:nvPicPr>
        <p:blipFill>
          <a:blip r:embed="rId4"/>
          <a:stretch>
            <a:fillRect/>
          </a:stretch>
        </p:blipFill>
        <p:spPr>
          <a:xfrm>
            <a:off x="1918935" y="1069974"/>
            <a:ext cx="7134754" cy="4916385"/>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236DAD87-1A33-4196-AAE6-D15D70F0887E}"/>
                  </a:ext>
                </a:extLst>
              </p14:cNvPr>
              <p14:cNvContentPartPr/>
              <p14:nvPr/>
            </p14:nvContentPartPr>
            <p14:xfrm>
              <a:off x="1991160" y="750240"/>
              <a:ext cx="8671320" cy="4759560"/>
            </p14:xfrm>
          </p:contentPart>
        </mc:Choice>
        <mc:Fallback xmlns="">
          <p:pic>
            <p:nvPicPr>
              <p:cNvPr id="2" name="Ink 1">
                <a:extLst>
                  <a:ext uri="{FF2B5EF4-FFF2-40B4-BE49-F238E27FC236}">
                    <a16:creationId xmlns:a16="http://schemas.microsoft.com/office/drawing/2014/main" id="{236DAD87-1A33-4196-AAE6-D15D70F0887E}"/>
                  </a:ext>
                </a:extLst>
              </p:cNvPr>
              <p:cNvPicPr/>
              <p:nvPr/>
            </p:nvPicPr>
            <p:blipFill>
              <a:blip r:embed="rId6"/>
              <a:stretch>
                <a:fillRect/>
              </a:stretch>
            </p:blipFill>
            <p:spPr>
              <a:xfrm>
                <a:off x="1981800" y="740880"/>
                <a:ext cx="8690040" cy="4778280"/>
              </a:xfrm>
              <a:prstGeom prst="rect">
                <a:avLst/>
              </a:prstGeom>
            </p:spPr>
          </p:pic>
        </mc:Fallback>
      </mc:AlternateContent>
    </p:spTree>
    <p:extLst>
      <p:ext uri="{BB962C8B-B14F-4D97-AF65-F5344CB8AC3E}">
        <p14:creationId xmlns:p14="http://schemas.microsoft.com/office/powerpoint/2010/main" val="1877889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r>
              <a:rPr lang="en-US" b="1" i="1" dirty="0">
                <a:solidFill>
                  <a:srgbClr val="C00000"/>
                </a:solidFill>
                <a:effectLst>
                  <a:outerShdw blurRad="38100" dist="38100" dir="2700000" algn="tl">
                    <a:srgbClr val="000000">
                      <a:alpha val="43137"/>
                    </a:srgbClr>
                  </a:outerShdw>
                </a:effectLst>
              </a:rPr>
              <a:t>K</a:t>
            </a:r>
            <a:r>
              <a:rPr lang="en-US" b="1" dirty="0">
                <a:solidFill>
                  <a:srgbClr val="C00000"/>
                </a:solidFill>
                <a:effectLst>
                  <a:outerShdw blurRad="38100" dist="38100" dir="2700000" algn="tl">
                    <a:srgbClr val="000000">
                      <a:alpha val="43137"/>
                    </a:srgbClr>
                  </a:outerShdw>
                </a:effectLst>
              </a:rPr>
              <a:t>-nearest neighbors algorithm</a:t>
            </a: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3" name="Rectangle 2">
            <a:extLst>
              <a:ext uri="{FF2B5EF4-FFF2-40B4-BE49-F238E27FC236}">
                <a16:creationId xmlns:a16="http://schemas.microsoft.com/office/drawing/2014/main" id="{BF5525AE-6149-454A-AABA-5B120A51EA35}"/>
              </a:ext>
            </a:extLst>
          </p:cNvPr>
          <p:cNvSpPr/>
          <p:nvPr/>
        </p:nvSpPr>
        <p:spPr>
          <a:xfrm>
            <a:off x="103525" y="910225"/>
            <a:ext cx="11984950" cy="4893647"/>
          </a:xfrm>
          <a:prstGeom prst="rect">
            <a:avLst/>
          </a:prstGeom>
        </p:spPr>
        <p:txBody>
          <a:bodyPr wrap="square">
            <a:spAutoFit/>
          </a:bodyPr>
          <a:lstStyle/>
          <a:p>
            <a:endParaRPr lang="en-US" sz="2400" dirty="0">
              <a:solidFill>
                <a:srgbClr val="222222"/>
              </a:solidFill>
              <a:latin typeface="arial" panose="020B0604020202020204" pitchFamily="34" charset="0"/>
            </a:endParaRPr>
          </a:p>
          <a:p>
            <a:r>
              <a:rPr lang="en-US" sz="2400" dirty="0">
                <a:solidFill>
                  <a:srgbClr val="222222"/>
                </a:solidFill>
                <a:latin typeface="arial" panose="020B0604020202020204" pitchFamily="34" charset="0"/>
              </a:rPr>
              <a:t>	The k-nearest neighbors algorithm (k-NN) is a non-parametric method proposed by Thomas Cover used for classification and regression. In both cases, the input consists of the k closest training examples in the feature space. The output depends on whether k-NN is used for classification or regression:</a:t>
            </a:r>
          </a:p>
          <a:p>
            <a:endParaRPr lang="en-US" sz="2400" dirty="0">
              <a:solidFill>
                <a:srgbClr val="222222"/>
              </a:solidFill>
              <a:latin typeface="arial" panose="020B0604020202020204" pitchFamily="34" charset="0"/>
            </a:endParaRPr>
          </a:p>
          <a:p>
            <a:r>
              <a:rPr lang="en-US" sz="2400" dirty="0">
                <a:solidFill>
                  <a:srgbClr val="222222"/>
                </a:solidFill>
                <a:latin typeface="arial" panose="020B0604020202020204" pitchFamily="34" charset="0"/>
              </a:rPr>
              <a:t>	In k-NN classification, the output is a class membership. An object is classified by a plurality vote of its neighbors, with the object being assigned to the class most common among its k nearest neighbors (k is a positive integer, typically small). If k = 1, then the object is simply assigned to the class of that single nearest neighbor.</a:t>
            </a:r>
          </a:p>
          <a:p>
            <a:endParaRPr lang="en-US" sz="2400" dirty="0">
              <a:solidFill>
                <a:srgbClr val="222222"/>
              </a:solidFill>
              <a:latin typeface="arial" panose="020B0604020202020204" pitchFamily="34" charset="0"/>
            </a:endParaRPr>
          </a:p>
          <a:p>
            <a:r>
              <a:rPr lang="en-US" sz="2400" dirty="0">
                <a:solidFill>
                  <a:srgbClr val="222222"/>
                </a:solidFill>
                <a:latin typeface="arial" panose="020B0604020202020204" pitchFamily="34" charset="0"/>
              </a:rPr>
              <a:t>	In k-NN regression, the output is the property value for the object. This value is the average of the values of k nearest neighbors.</a:t>
            </a:r>
            <a:endParaRPr lang="en-US" sz="2400" dirty="0"/>
          </a:p>
        </p:txBody>
      </p:sp>
    </p:spTree>
    <p:extLst>
      <p:ext uri="{BB962C8B-B14F-4D97-AF65-F5344CB8AC3E}">
        <p14:creationId xmlns:p14="http://schemas.microsoft.com/office/powerpoint/2010/main" val="23965653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dirty="0">
                <a:solidFill>
                  <a:srgbClr val="C00000"/>
                </a:solidFill>
                <a:latin typeface="Arial"/>
                <a:ea typeface="Arial"/>
                <a:cs typeface="Arial"/>
                <a:sym typeface="Arial"/>
              </a:rPr>
              <a:t>Steps of Working</a:t>
            </a:r>
            <a:endParaRPr sz="4800" b="1" dirty="0">
              <a:solidFill>
                <a:srgbClr val="C0000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3" name="Picture 2">
            <a:extLst>
              <a:ext uri="{FF2B5EF4-FFF2-40B4-BE49-F238E27FC236}">
                <a16:creationId xmlns:a16="http://schemas.microsoft.com/office/drawing/2014/main" id="{9C43132A-5FD9-4975-A10D-EAFC9F65B932}"/>
              </a:ext>
            </a:extLst>
          </p:cNvPr>
          <p:cNvPicPr>
            <a:picLocks noChangeAspect="1"/>
          </p:cNvPicPr>
          <p:nvPr/>
        </p:nvPicPr>
        <p:blipFill>
          <a:blip r:embed="rId4"/>
          <a:stretch>
            <a:fillRect/>
          </a:stretch>
        </p:blipFill>
        <p:spPr>
          <a:xfrm>
            <a:off x="728662" y="1028700"/>
            <a:ext cx="10734675" cy="4800600"/>
          </a:xfrm>
          <a:prstGeom prst="rect">
            <a:avLst/>
          </a:prstGeom>
        </p:spPr>
      </p:pic>
    </p:spTree>
    <p:extLst>
      <p:ext uri="{BB962C8B-B14F-4D97-AF65-F5344CB8AC3E}">
        <p14:creationId xmlns:p14="http://schemas.microsoft.com/office/powerpoint/2010/main" val="10798252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dirty="0">
                <a:solidFill>
                  <a:srgbClr val="C00000"/>
                </a:solidFill>
                <a:latin typeface="Arial"/>
                <a:ea typeface="Arial"/>
                <a:cs typeface="Arial"/>
                <a:sym typeface="Arial"/>
              </a:rPr>
              <a:t>Example</a:t>
            </a:r>
            <a:endParaRPr sz="4800" b="1" dirty="0">
              <a:solidFill>
                <a:srgbClr val="C0000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4" name="Picture 3">
            <a:extLst>
              <a:ext uri="{FF2B5EF4-FFF2-40B4-BE49-F238E27FC236}">
                <a16:creationId xmlns:a16="http://schemas.microsoft.com/office/drawing/2014/main" id="{A804A940-A639-42D6-B0BA-0542FE266D6D}"/>
              </a:ext>
            </a:extLst>
          </p:cNvPr>
          <p:cNvPicPr>
            <a:picLocks noChangeAspect="1"/>
          </p:cNvPicPr>
          <p:nvPr/>
        </p:nvPicPr>
        <p:blipFill>
          <a:blip r:embed="rId4"/>
          <a:stretch>
            <a:fillRect/>
          </a:stretch>
        </p:blipFill>
        <p:spPr>
          <a:xfrm>
            <a:off x="2005718" y="1138237"/>
            <a:ext cx="7458075" cy="4581525"/>
          </a:xfrm>
          <a:prstGeom prst="rect">
            <a:avLst/>
          </a:prstGeom>
        </p:spPr>
      </p:pic>
    </p:spTree>
    <p:extLst>
      <p:ext uri="{BB962C8B-B14F-4D97-AF65-F5344CB8AC3E}">
        <p14:creationId xmlns:p14="http://schemas.microsoft.com/office/powerpoint/2010/main" val="30683060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128861" y="3249"/>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i="1" dirty="0">
                <a:solidFill>
                  <a:srgbClr val="C00000"/>
                </a:solidFill>
                <a:effectLst>
                  <a:outerShdw blurRad="38100" dist="38100" dir="2700000" algn="tl">
                    <a:srgbClr val="000000">
                      <a:alpha val="43137"/>
                    </a:srgbClr>
                  </a:outerShdw>
                </a:effectLst>
              </a:rPr>
              <a:t>Naïve Bayes</a:t>
            </a:r>
            <a:r>
              <a:rPr lang="en-US" sz="4800" b="1" dirty="0">
                <a:solidFill>
                  <a:srgbClr val="C00000"/>
                </a:solidFill>
                <a:effectLst>
                  <a:outerShdw blurRad="38100" dist="38100" dir="2700000" algn="tl">
                    <a:srgbClr val="000000">
                      <a:alpha val="43137"/>
                    </a:srgbClr>
                  </a:outerShdw>
                </a:effectLst>
              </a:rPr>
              <a:t> Classifier algorithm</a:t>
            </a:r>
            <a:endParaRPr sz="4800" b="1" dirty="0">
              <a:solidFill>
                <a:srgbClr val="C0000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2" name="Rectangle 1">
            <a:extLst>
              <a:ext uri="{FF2B5EF4-FFF2-40B4-BE49-F238E27FC236}">
                <a16:creationId xmlns:a16="http://schemas.microsoft.com/office/drawing/2014/main" id="{9FAC6051-5BC4-48F1-A50A-5D4AAD5BB541}"/>
              </a:ext>
            </a:extLst>
          </p:cNvPr>
          <p:cNvSpPr/>
          <p:nvPr/>
        </p:nvSpPr>
        <p:spPr>
          <a:xfrm>
            <a:off x="25339" y="588221"/>
            <a:ext cx="12088475" cy="5632311"/>
          </a:xfrm>
          <a:prstGeom prst="rect">
            <a:avLst/>
          </a:prstGeom>
        </p:spPr>
        <p:txBody>
          <a:bodyPr wrap="square">
            <a:spAutoFit/>
          </a:bodyPr>
          <a:lstStyle/>
          <a:p>
            <a:pPr algn="just"/>
            <a:r>
              <a:rPr lang="en-US" sz="2400" dirty="0"/>
              <a:t>	Naive Bayes classifiers are a family of simple "probabilistic classifiers" based on applying Bayes' theorem with strong (naïve) independence assumptions between the features. They are among the simplest Bayesian network models. But they could be coupled with Kernel density estimation and achieve higher accuracy levels.</a:t>
            </a:r>
          </a:p>
          <a:p>
            <a:pPr algn="just"/>
            <a:endParaRPr lang="en-US" sz="2400" dirty="0"/>
          </a:p>
          <a:p>
            <a:pPr algn="just"/>
            <a:r>
              <a:rPr lang="en-US" sz="2400" dirty="0"/>
              <a:t>	Naïve Bayes classifiers are highly scalable, requiring a number of parameters linear in the number of variables (features/predictors) in a learning problem. Maximum-likelihood training can be done by evaluating a closed-form expression,:718 which takes linear time, rather than by expensive iterative approximation as used for many other types of classifiers.</a:t>
            </a:r>
          </a:p>
          <a:p>
            <a:pPr algn="just"/>
            <a:endParaRPr lang="en-US" sz="2400" dirty="0"/>
          </a:p>
          <a:p>
            <a:pPr algn="just"/>
            <a:r>
              <a:rPr lang="en-US" sz="2400" dirty="0"/>
              <a:t>	In the statistics and computer science literature, naive Bayes models are known under a variety of names, including simple Bayes and independence Bayes.[5] All these names reference the use of Bayes' theorem in the classifier's decision rule, but naïve Bayes is not (necessarily) a Bayesian method</a:t>
            </a:r>
          </a:p>
        </p:txBody>
      </p:sp>
    </p:spTree>
    <p:extLst>
      <p:ext uri="{BB962C8B-B14F-4D97-AF65-F5344CB8AC3E}">
        <p14:creationId xmlns:p14="http://schemas.microsoft.com/office/powerpoint/2010/main" val="34338648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128861" y="3249"/>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i="1" dirty="0">
                <a:solidFill>
                  <a:srgbClr val="C00000"/>
                </a:solidFill>
                <a:effectLst>
                  <a:outerShdw blurRad="38100" dist="38100" dir="2700000" algn="tl">
                    <a:srgbClr val="000000">
                      <a:alpha val="43137"/>
                    </a:srgbClr>
                  </a:outerShdw>
                </a:effectLst>
              </a:rPr>
              <a:t>Naïve Bayes</a:t>
            </a:r>
            <a:r>
              <a:rPr lang="en-US" sz="4800" b="1" dirty="0">
                <a:solidFill>
                  <a:srgbClr val="C00000"/>
                </a:solidFill>
                <a:effectLst>
                  <a:outerShdw blurRad="38100" dist="38100" dir="2700000" algn="tl">
                    <a:srgbClr val="000000">
                      <a:alpha val="43137"/>
                    </a:srgbClr>
                  </a:outerShdw>
                </a:effectLst>
              </a:rPr>
              <a:t> Classifier algorithm</a:t>
            </a:r>
            <a:endParaRPr sz="4800" b="1" dirty="0">
              <a:solidFill>
                <a:srgbClr val="C0000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4" name="Picture 3">
            <a:extLst>
              <a:ext uri="{FF2B5EF4-FFF2-40B4-BE49-F238E27FC236}">
                <a16:creationId xmlns:a16="http://schemas.microsoft.com/office/drawing/2014/main" id="{2E4CAA5D-1651-4091-AEDC-3B03E41A107A}"/>
              </a:ext>
            </a:extLst>
          </p:cNvPr>
          <p:cNvPicPr>
            <a:picLocks noChangeAspect="1"/>
          </p:cNvPicPr>
          <p:nvPr/>
        </p:nvPicPr>
        <p:blipFill>
          <a:blip r:embed="rId4"/>
          <a:stretch>
            <a:fillRect/>
          </a:stretch>
        </p:blipFill>
        <p:spPr>
          <a:xfrm>
            <a:off x="2147655" y="1053790"/>
            <a:ext cx="6891121" cy="4393580"/>
          </a:xfrm>
          <a:prstGeom prst="rect">
            <a:avLst/>
          </a:prstGeom>
        </p:spPr>
      </p:pic>
    </p:spTree>
    <p:extLst>
      <p:ext uri="{BB962C8B-B14F-4D97-AF65-F5344CB8AC3E}">
        <p14:creationId xmlns:p14="http://schemas.microsoft.com/office/powerpoint/2010/main" val="6898071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128861" y="3249"/>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i="1" dirty="0">
                <a:solidFill>
                  <a:srgbClr val="C00000"/>
                </a:solidFill>
                <a:effectLst>
                  <a:outerShdw blurRad="38100" dist="38100" dir="2700000" algn="tl">
                    <a:srgbClr val="000000">
                      <a:alpha val="43137"/>
                    </a:srgbClr>
                  </a:outerShdw>
                </a:effectLst>
              </a:rPr>
              <a:t>Naïve Bayes</a:t>
            </a:r>
            <a:r>
              <a:rPr lang="en-US" sz="4800" b="1" dirty="0">
                <a:solidFill>
                  <a:srgbClr val="C00000"/>
                </a:solidFill>
                <a:effectLst>
                  <a:outerShdw blurRad="38100" dist="38100" dir="2700000" algn="tl">
                    <a:srgbClr val="000000">
                      <a:alpha val="43137"/>
                    </a:srgbClr>
                  </a:outerShdw>
                </a:effectLst>
              </a:rPr>
              <a:t> Example</a:t>
            </a:r>
            <a:endParaRPr sz="4800" b="1" dirty="0">
              <a:solidFill>
                <a:srgbClr val="C00000"/>
              </a:solidFill>
              <a:latin typeface="Arial"/>
              <a:ea typeface="Arial"/>
              <a:cs typeface="Arial"/>
              <a:sym typeface="Arial"/>
            </a:endParaRPr>
          </a:p>
        </p:txBody>
      </p:sp>
      <p:pic>
        <p:nvPicPr>
          <p:cNvPr id="3" name="Picture 2">
            <a:extLst>
              <a:ext uri="{FF2B5EF4-FFF2-40B4-BE49-F238E27FC236}">
                <a16:creationId xmlns:a16="http://schemas.microsoft.com/office/drawing/2014/main" id="{EBB77E0F-CF48-44EF-9413-C623F886EC5F}"/>
              </a:ext>
            </a:extLst>
          </p:cNvPr>
          <p:cNvPicPr>
            <a:picLocks noChangeAspect="1"/>
          </p:cNvPicPr>
          <p:nvPr/>
        </p:nvPicPr>
        <p:blipFill>
          <a:blip r:embed="rId3"/>
          <a:stretch>
            <a:fillRect/>
          </a:stretch>
        </p:blipFill>
        <p:spPr>
          <a:xfrm>
            <a:off x="2250571" y="776399"/>
            <a:ext cx="6558893" cy="5892030"/>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143C433C-3D16-4535-8E57-89D2A15ACB88}"/>
                  </a:ext>
                </a:extLst>
              </p14:cNvPr>
              <p14:cNvContentPartPr/>
              <p14:nvPr/>
            </p14:nvContentPartPr>
            <p14:xfrm>
              <a:off x="2625480" y="1428840"/>
              <a:ext cx="5491800" cy="4197240"/>
            </p14:xfrm>
          </p:contentPart>
        </mc:Choice>
        <mc:Fallback xmlns="">
          <p:pic>
            <p:nvPicPr>
              <p:cNvPr id="2" name="Ink 1">
                <a:extLst>
                  <a:ext uri="{FF2B5EF4-FFF2-40B4-BE49-F238E27FC236}">
                    <a16:creationId xmlns:a16="http://schemas.microsoft.com/office/drawing/2014/main" id="{143C433C-3D16-4535-8E57-89D2A15ACB88}"/>
                  </a:ext>
                </a:extLst>
              </p:cNvPr>
              <p:cNvPicPr/>
              <p:nvPr/>
            </p:nvPicPr>
            <p:blipFill>
              <a:blip r:embed="rId5"/>
              <a:stretch>
                <a:fillRect/>
              </a:stretch>
            </p:blipFill>
            <p:spPr>
              <a:xfrm>
                <a:off x="2616120" y="1419480"/>
                <a:ext cx="5510520" cy="4215960"/>
              </a:xfrm>
              <a:prstGeom prst="rect">
                <a:avLst/>
              </a:prstGeom>
            </p:spPr>
          </p:pic>
        </mc:Fallback>
      </mc:AlternateContent>
    </p:spTree>
    <p:extLst>
      <p:ext uri="{BB962C8B-B14F-4D97-AF65-F5344CB8AC3E}">
        <p14:creationId xmlns:p14="http://schemas.microsoft.com/office/powerpoint/2010/main" val="753408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128861" y="3249"/>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i="1" dirty="0">
                <a:solidFill>
                  <a:srgbClr val="C00000"/>
                </a:solidFill>
                <a:effectLst>
                  <a:outerShdw blurRad="38100" dist="38100" dir="2700000" algn="tl">
                    <a:srgbClr val="000000">
                      <a:alpha val="43137"/>
                    </a:srgbClr>
                  </a:outerShdw>
                </a:effectLst>
              </a:rPr>
              <a:t>Naïve</a:t>
            </a:r>
            <a:r>
              <a:rPr lang="en-US" sz="4800" b="1" dirty="0">
                <a:solidFill>
                  <a:srgbClr val="C00000"/>
                </a:solidFill>
                <a:effectLst>
                  <a:outerShdw blurRad="38100" dist="38100" dir="2700000" algn="tl">
                    <a:srgbClr val="000000">
                      <a:alpha val="43137"/>
                    </a:srgbClr>
                  </a:outerShdw>
                </a:effectLst>
              </a:rPr>
              <a:t> Bayes algorithm</a:t>
            </a:r>
            <a:endParaRPr sz="4800" b="1" dirty="0">
              <a:solidFill>
                <a:srgbClr val="C0000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4" name="Picture 3">
            <a:extLst>
              <a:ext uri="{FF2B5EF4-FFF2-40B4-BE49-F238E27FC236}">
                <a16:creationId xmlns:a16="http://schemas.microsoft.com/office/drawing/2014/main" id="{47455F99-26EB-4686-93FC-8DFCD82A7F06}"/>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2800234" y="672249"/>
            <a:ext cx="5797357" cy="5306486"/>
          </a:xfrm>
          <a:prstGeom prst="rect">
            <a:avLst/>
          </a:prstGeom>
        </p:spPr>
      </p:pic>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4A85C6D4-0E0C-4554-A3B6-9CC201D3D121}"/>
                  </a:ext>
                </a:extLst>
              </p14:cNvPr>
              <p14:cNvContentPartPr/>
              <p14:nvPr/>
            </p14:nvContentPartPr>
            <p14:xfrm>
              <a:off x="2875320" y="2044800"/>
              <a:ext cx="5652720" cy="3938400"/>
            </p14:xfrm>
          </p:contentPart>
        </mc:Choice>
        <mc:Fallback xmlns="">
          <p:pic>
            <p:nvPicPr>
              <p:cNvPr id="2" name="Ink 1">
                <a:extLst>
                  <a:ext uri="{FF2B5EF4-FFF2-40B4-BE49-F238E27FC236}">
                    <a16:creationId xmlns:a16="http://schemas.microsoft.com/office/drawing/2014/main" id="{4A85C6D4-0E0C-4554-A3B6-9CC201D3D121}"/>
                  </a:ext>
                </a:extLst>
              </p:cNvPr>
              <p:cNvPicPr/>
              <p:nvPr/>
            </p:nvPicPr>
            <p:blipFill>
              <a:blip r:embed="rId7"/>
              <a:stretch>
                <a:fillRect/>
              </a:stretch>
            </p:blipFill>
            <p:spPr>
              <a:xfrm>
                <a:off x="2865960" y="2035440"/>
                <a:ext cx="5671440" cy="3957120"/>
              </a:xfrm>
              <a:prstGeom prst="rect">
                <a:avLst/>
              </a:prstGeom>
            </p:spPr>
          </p:pic>
        </mc:Fallback>
      </mc:AlternateContent>
    </p:spTree>
    <p:extLst>
      <p:ext uri="{BB962C8B-B14F-4D97-AF65-F5344CB8AC3E}">
        <p14:creationId xmlns:p14="http://schemas.microsoft.com/office/powerpoint/2010/main" val="30888369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128861" y="3249"/>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i="1" dirty="0">
                <a:solidFill>
                  <a:srgbClr val="C00000"/>
                </a:solidFill>
                <a:effectLst>
                  <a:outerShdw blurRad="38100" dist="38100" dir="2700000" algn="tl">
                    <a:srgbClr val="000000">
                      <a:alpha val="43137"/>
                    </a:srgbClr>
                  </a:outerShdw>
                </a:effectLst>
              </a:rPr>
              <a:t>Word Embedding using Word2Vec</a:t>
            </a:r>
            <a:endParaRPr lang="en-US" sz="4800" b="1" dirty="0">
              <a:solidFill>
                <a:srgbClr val="C0000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7" name="TextBox 6">
            <a:extLst>
              <a:ext uri="{FF2B5EF4-FFF2-40B4-BE49-F238E27FC236}">
                <a16:creationId xmlns:a16="http://schemas.microsoft.com/office/drawing/2014/main" id="{B05CAB00-D6DB-4445-B797-133CEB026AC4}"/>
              </a:ext>
            </a:extLst>
          </p:cNvPr>
          <p:cNvSpPr txBox="1"/>
          <p:nvPr/>
        </p:nvSpPr>
        <p:spPr>
          <a:xfrm>
            <a:off x="415731" y="672249"/>
            <a:ext cx="11273885" cy="5447645"/>
          </a:xfrm>
          <a:prstGeom prst="rect">
            <a:avLst/>
          </a:prstGeom>
          <a:noFill/>
        </p:spPr>
        <p:txBody>
          <a:bodyPr wrap="square">
            <a:spAutoFit/>
          </a:bodyPr>
          <a:lstStyle/>
          <a:p>
            <a:pPr algn="just" fontAlgn="base"/>
            <a:r>
              <a:rPr lang="en-US" sz="2000" b="1" i="0" dirty="0">
                <a:effectLst/>
                <a:latin typeface="Roboto"/>
              </a:rPr>
              <a:t>Word Embedding</a:t>
            </a:r>
            <a:r>
              <a:rPr lang="en-US" sz="2000" b="0" i="0" dirty="0">
                <a:effectLst/>
                <a:latin typeface="Roboto"/>
              </a:rPr>
              <a:t> is a language modeling technique used for mapping words to vectors of real numbers. It represents words or phrases in vector space with several dimensions. Word embeddings can be generated using various methods like neural networks, co-occurrence matrix, probabilistic models, etc.</a:t>
            </a:r>
          </a:p>
          <a:p>
            <a:pPr algn="just" fontAlgn="base"/>
            <a:endParaRPr lang="en-US" sz="2000" b="0" i="0" dirty="0">
              <a:effectLst/>
              <a:latin typeface="Roboto"/>
            </a:endParaRPr>
          </a:p>
          <a:p>
            <a:pPr algn="just" fontAlgn="base"/>
            <a:r>
              <a:rPr lang="en-US" sz="2000" b="1" i="0" dirty="0">
                <a:effectLst/>
                <a:latin typeface="Roboto"/>
              </a:rPr>
              <a:t>Word2Vec </a:t>
            </a:r>
            <a:r>
              <a:rPr lang="en-US" sz="2000" b="0" i="0" dirty="0">
                <a:effectLst/>
                <a:latin typeface="Roboto"/>
              </a:rPr>
              <a:t>consists of models for generating word embedding. These models are shallow two layer neural networks having one input layer, one hidden layer and one output layer. Given enough data, usage and contexts, word2vec can make highly accurate guesses about a words’ meaning based on past appearances. Those guesses can be used to establish a word’s association with other words. </a:t>
            </a:r>
            <a:r>
              <a:rPr lang="en-US" sz="2000" b="0" i="0" dirty="0" err="1">
                <a:effectLst/>
                <a:latin typeface="Roboto"/>
              </a:rPr>
              <a:t>Eg.</a:t>
            </a:r>
            <a:r>
              <a:rPr lang="en-US" sz="2000" b="0" i="0" dirty="0">
                <a:effectLst/>
                <a:latin typeface="Roboto"/>
              </a:rPr>
              <a:t> Man is to boy what </a:t>
            </a:r>
            <a:r>
              <a:rPr lang="en-US" sz="2000" b="0" i="0" dirty="0" err="1">
                <a:effectLst/>
                <a:latin typeface="Roboto"/>
              </a:rPr>
              <a:t>whome</a:t>
            </a:r>
            <a:r>
              <a:rPr lang="en-US" sz="2000" b="0" i="0" dirty="0">
                <a:effectLst/>
                <a:latin typeface="Roboto"/>
              </a:rPr>
              <a:t> is to girl </a:t>
            </a:r>
            <a:r>
              <a:rPr lang="en-US" sz="2000" b="0" i="0" dirty="0" err="1">
                <a:effectLst/>
                <a:latin typeface="Roboto"/>
              </a:rPr>
              <a:t>etc</a:t>
            </a:r>
            <a:r>
              <a:rPr lang="en-US" sz="2000" b="0" i="0" dirty="0">
                <a:effectLst/>
                <a:latin typeface="Roboto"/>
              </a:rPr>
              <a:t>…</a:t>
            </a:r>
            <a:endParaRPr lang="en-US" sz="2000" dirty="0">
              <a:latin typeface="Roboto"/>
            </a:endParaRPr>
          </a:p>
          <a:p>
            <a:pPr algn="just" fontAlgn="base"/>
            <a:endParaRPr lang="en-US" sz="2000" b="0" i="0" dirty="0">
              <a:effectLst/>
              <a:latin typeface="Roboto"/>
            </a:endParaRPr>
          </a:p>
          <a:p>
            <a:pPr algn="just" fontAlgn="base"/>
            <a:r>
              <a:rPr lang="en-US" sz="2000" b="0" i="0" dirty="0">
                <a:effectLst/>
                <a:latin typeface="Roboto"/>
              </a:rPr>
              <a:t>Word2Vec utilizes two architectures</a:t>
            </a:r>
          </a:p>
          <a:p>
            <a:pPr algn="just" fontAlgn="base"/>
            <a:endParaRPr lang="en-US" sz="2000" dirty="0">
              <a:latin typeface="Roboto"/>
            </a:endParaRPr>
          </a:p>
          <a:p>
            <a:pPr marL="457200" indent="-457200" algn="just" fontAlgn="base">
              <a:buFont typeface="Arial" panose="020B0604020202020204" pitchFamily="34" charset="0"/>
              <a:buChar char="•"/>
            </a:pPr>
            <a:r>
              <a:rPr lang="en-US" sz="2800" b="1" i="0" dirty="0">
                <a:effectLst/>
                <a:latin typeface="Roboto"/>
              </a:rPr>
              <a:t>CBOW (Continuous Bag of Words)</a:t>
            </a:r>
            <a:endParaRPr lang="en-US" sz="2000" b="1" i="0" dirty="0">
              <a:effectLst/>
              <a:latin typeface="Roboto"/>
            </a:endParaRPr>
          </a:p>
          <a:p>
            <a:pPr marL="342900" indent="-342900" algn="just" fontAlgn="base">
              <a:buFont typeface="Arial" panose="020B0604020202020204" pitchFamily="34" charset="0"/>
              <a:buChar char="•"/>
            </a:pPr>
            <a:endParaRPr lang="en-US" sz="2000" b="1" dirty="0">
              <a:latin typeface="Roboto"/>
            </a:endParaRPr>
          </a:p>
          <a:p>
            <a:pPr marL="457200" indent="-457200" algn="just" fontAlgn="base">
              <a:buFont typeface="Arial" panose="020B0604020202020204" pitchFamily="34" charset="0"/>
              <a:buChar char="•"/>
            </a:pPr>
            <a:r>
              <a:rPr lang="en-US" sz="2800" b="1" i="0" dirty="0">
                <a:effectLst/>
                <a:latin typeface="Roboto"/>
              </a:rPr>
              <a:t>Skip Gram</a:t>
            </a:r>
            <a:endParaRPr lang="en-US" sz="2000" b="0" i="0" dirty="0">
              <a:effectLst/>
              <a:latin typeface="Roboto"/>
            </a:endParaRPr>
          </a:p>
        </p:txBody>
      </p:sp>
    </p:spTree>
    <p:extLst>
      <p:ext uri="{BB962C8B-B14F-4D97-AF65-F5344CB8AC3E}">
        <p14:creationId xmlns:p14="http://schemas.microsoft.com/office/powerpoint/2010/main" val="78719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128861" y="3249"/>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i="1" dirty="0">
                <a:solidFill>
                  <a:srgbClr val="C00000"/>
                </a:solidFill>
                <a:effectLst>
                  <a:outerShdw blurRad="38100" dist="38100" dir="2700000" algn="tl">
                    <a:srgbClr val="000000">
                      <a:alpha val="43137"/>
                    </a:srgbClr>
                  </a:outerShdw>
                </a:effectLst>
              </a:rPr>
              <a:t>Word Embedding using Word2Vec</a:t>
            </a:r>
            <a:endParaRPr lang="en-US" sz="4800" b="1" dirty="0">
              <a:solidFill>
                <a:srgbClr val="C0000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8" name="TextBox 7">
            <a:extLst>
              <a:ext uri="{FF2B5EF4-FFF2-40B4-BE49-F238E27FC236}">
                <a16:creationId xmlns:a16="http://schemas.microsoft.com/office/drawing/2014/main" id="{A1DAC800-C0DE-4282-8F23-9FCC4B6E50F6}"/>
              </a:ext>
            </a:extLst>
          </p:cNvPr>
          <p:cNvSpPr txBox="1"/>
          <p:nvPr/>
        </p:nvSpPr>
        <p:spPr>
          <a:xfrm>
            <a:off x="259265" y="672249"/>
            <a:ext cx="11672539" cy="2000548"/>
          </a:xfrm>
          <a:prstGeom prst="rect">
            <a:avLst/>
          </a:prstGeom>
          <a:noFill/>
        </p:spPr>
        <p:txBody>
          <a:bodyPr wrap="square">
            <a:spAutoFit/>
          </a:bodyPr>
          <a:lstStyle/>
          <a:p>
            <a:r>
              <a:rPr lang="en-US" sz="2800" b="1" dirty="0">
                <a:effectLst>
                  <a:outerShdw blurRad="38100" dist="38100" dir="2700000" algn="tl">
                    <a:srgbClr val="000000">
                      <a:alpha val="43137"/>
                    </a:srgbClr>
                  </a:outerShdw>
                </a:effectLst>
              </a:rPr>
              <a:t>CBOW (Continuous Bag of Words)</a:t>
            </a:r>
          </a:p>
          <a:p>
            <a:r>
              <a:rPr lang="en-US" sz="2400" dirty="0"/>
              <a:t>	CBOW model predicts the current word given context words within specific window. The input layer contains the context words and the output layer contains the current word. The hidden layer contains the number of dimensions in which we want to represent current word present at the output layer.</a:t>
            </a:r>
          </a:p>
        </p:txBody>
      </p:sp>
      <p:pic>
        <p:nvPicPr>
          <p:cNvPr id="2050" name="Picture 2">
            <a:extLst>
              <a:ext uri="{FF2B5EF4-FFF2-40B4-BE49-F238E27FC236}">
                <a16:creationId xmlns:a16="http://schemas.microsoft.com/office/drawing/2014/main" id="{CB7F9060-476A-4AA3-B896-394C8775B9FE}"/>
              </a:ext>
            </a:extLst>
          </p:cNvPr>
          <p:cNvPicPr>
            <a:picLocks noChangeAspect="1" noChangeArrowheads="1"/>
          </p:cNvPicPr>
          <p:nvPr/>
        </p:nvPicPr>
        <p:blipFill>
          <a:blip r:embed="rId4">
            <a:biLevel thresh="75000"/>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280549" y="2872504"/>
            <a:ext cx="4056953" cy="3091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691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876744d34a_0_8"/>
          <p:cNvSpPr txBox="1">
            <a:spLocks noGrp="1"/>
          </p:cNvSpPr>
          <p:nvPr>
            <p:ph type="ctrTitle"/>
          </p:nvPr>
        </p:nvSpPr>
        <p:spPr>
          <a:xfrm>
            <a:off x="53800" y="76200"/>
            <a:ext cx="1203780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Types of NLP</a:t>
            </a:r>
            <a:endParaRPr sz="8800" b="1" i="1"/>
          </a:p>
        </p:txBody>
      </p:sp>
      <p:pic>
        <p:nvPicPr>
          <p:cNvPr id="110" name="Google Shape;110;g876744d34a_0_8"/>
          <p:cNvPicPr preferRelativeResize="0"/>
          <p:nvPr/>
        </p:nvPicPr>
        <p:blipFill>
          <a:blip r:embed="rId3">
            <a:alphaModFix/>
          </a:blip>
          <a:stretch>
            <a:fillRect/>
          </a:stretch>
        </p:blipFill>
        <p:spPr>
          <a:xfrm>
            <a:off x="302875" y="659504"/>
            <a:ext cx="11539650" cy="5356321"/>
          </a:xfrm>
          <a:prstGeom prst="rect">
            <a:avLst/>
          </a:prstGeom>
          <a:noFill/>
          <a:ln>
            <a:noFill/>
          </a:ln>
        </p:spPr>
      </p:pic>
      <p:sp>
        <p:nvSpPr>
          <p:cNvPr id="5" name="Rectangle 4">
            <a:extLst>
              <a:ext uri="{FF2B5EF4-FFF2-40B4-BE49-F238E27FC236}">
                <a16:creationId xmlns:a16="http://schemas.microsoft.com/office/drawing/2014/main" id="{08256348-4299-4F05-8E41-9381E6C93106}"/>
              </a:ext>
            </a:extLst>
          </p:cNvPr>
          <p:cNvSpPr/>
          <p:nvPr/>
        </p:nvSpPr>
        <p:spPr>
          <a:xfrm rot="20130741">
            <a:off x="2708661" y="182883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6" name="Rectangle 5">
            <a:extLst>
              <a:ext uri="{FF2B5EF4-FFF2-40B4-BE49-F238E27FC236}">
                <a16:creationId xmlns:a16="http://schemas.microsoft.com/office/drawing/2014/main" id="{6B58FBC2-FC25-47C9-9A03-8DE369AD7B0A}"/>
              </a:ext>
            </a:extLst>
          </p:cNvPr>
          <p:cNvSpPr/>
          <p:nvPr/>
        </p:nvSpPr>
        <p:spPr>
          <a:xfrm rot="20130741">
            <a:off x="7142603" y="28101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7" name="Rectangle 6">
            <a:extLst>
              <a:ext uri="{FF2B5EF4-FFF2-40B4-BE49-F238E27FC236}">
                <a16:creationId xmlns:a16="http://schemas.microsoft.com/office/drawing/2014/main" id="{7DE2F2C7-1C34-4251-99A8-76BCDB69DB42}"/>
              </a:ext>
            </a:extLst>
          </p:cNvPr>
          <p:cNvSpPr/>
          <p:nvPr/>
        </p:nvSpPr>
        <p:spPr>
          <a:xfrm rot="20130741">
            <a:off x="2708659" y="4730029"/>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8" name="Rectangle 7">
            <a:extLst>
              <a:ext uri="{FF2B5EF4-FFF2-40B4-BE49-F238E27FC236}">
                <a16:creationId xmlns:a16="http://schemas.microsoft.com/office/drawing/2014/main" id="{47236FA7-EFD5-4AD0-8D4E-7FE2BCC03001}"/>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4"/>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128861" y="3249"/>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i="1" dirty="0">
                <a:solidFill>
                  <a:srgbClr val="C00000"/>
                </a:solidFill>
                <a:effectLst>
                  <a:outerShdw blurRad="38100" dist="38100" dir="2700000" algn="tl">
                    <a:srgbClr val="000000">
                      <a:alpha val="43137"/>
                    </a:srgbClr>
                  </a:outerShdw>
                </a:effectLst>
              </a:rPr>
              <a:t>Word Embedding using Word2Vec</a:t>
            </a:r>
            <a:endParaRPr lang="en-US" sz="4800" b="1" dirty="0">
              <a:solidFill>
                <a:srgbClr val="C0000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8" name="TextBox 7">
            <a:extLst>
              <a:ext uri="{FF2B5EF4-FFF2-40B4-BE49-F238E27FC236}">
                <a16:creationId xmlns:a16="http://schemas.microsoft.com/office/drawing/2014/main" id="{A1DAC800-C0DE-4282-8F23-9FCC4B6E50F6}"/>
              </a:ext>
            </a:extLst>
          </p:cNvPr>
          <p:cNvSpPr txBox="1"/>
          <p:nvPr/>
        </p:nvSpPr>
        <p:spPr>
          <a:xfrm>
            <a:off x="259265" y="672249"/>
            <a:ext cx="11672539" cy="2246769"/>
          </a:xfrm>
          <a:prstGeom prst="rect">
            <a:avLst/>
          </a:prstGeom>
          <a:noFill/>
        </p:spPr>
        <p:txBody>
          <a:bodyPr wrap="square">
            <a:spAutoFit/>
          </a:bodyPr>
          <a:lstStyle/>
          <a:p>
            <a:pPr algn="just"/>
            <a:r>
              <a:rPr lang="en-US" sz="2800" b="1" i="0" dirty="0">
                <a:effectLst/>
                <a:latin typeface="Roboto"/>
              </a:rPr>
              <a:t>Skip Gram : </a:t>
            </a:r>
            <a:r>
              <a:rPr lang="en-US" sz="2800" b="0" i="0" dirty="0">
                <a:effectLst/>
                <a:latin typeface="Roboto"/>
              </a:rPr>
              <a:t>Skip gram predicts the surrounding context words within specific window given current word. The input layer contains the current word and the output layer contains the context words. The hidden layer contains the number of dimensions in which we want to represent current word present at the input layer.</a:t>
            </a:r>
            <a:endParaRPr lang="en-US" sz="1800" dirty="0"/>
          </a:p>
        </p:txBody>
      </p:sp>
      <p:pic>
        <p:nvPicPr>
          <p:cNvPr id="3074" name="Picture 2">
            <a:extLst>
              <a:ext uri="{FF2B5EF4-FFF2-40B4-BE49-F238E27FC236}">
                <a16:creationId xmlns:a16="http://schemas.microsoft.com/office/drawing/2014/main" id="{03C25AF0-6FAA-4056-930D-C5B095613BBB}"/>
              </a:ext>
            </a:extLst>
          </p:cNvPr>
          <p:cNvPicPr>
            <a:picLocks noChangeAspect="1" noChangeArrowheads="1"/>
          </p:cNvPicPr>
          <p:nvPr/>
        </p:nvPicPr>
        <p:blipFill>
          <a:blip r:embed="rId4">
            <a:biLevel thresh="75000"/>
            <a:extLst>
              <a:ext uri="{28A0092B-C50C-407E-A947-70E740481C1C}">
                <a14:useLocalDpi xmlns:a14="http://schemas.microsoft.com/office/drawing/2010/main" val="0"/>
              </a:ext>
            </a:extLst>
          </a:blip>
          <a:srcRect/>
          <a:stretch>
            <a:fillRect/>
          </a:stretch>
        </p:blipFill>
        <p:spPr bwMode="auto">
          <a:xfrm>
            <a:off x="3877953" y="2919018"/>
            <a:ext cx="4686183" cy="3204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6841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128861" y="3249"/>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i="1" dirty="0">
                <a:solidFill>
                  <a:srgbClr val="C00000"/>
                </a:solidFill>
                <a:effectLst>
                  <a:outerShdw blurRad="38100" dist="38100" dir="2700000" algn="tl">
                    <a:srgbClr val="000000">
                      <a:alpha val="43137"/>
                    </a:srgbClr>
                  </a:outerShdw>
                </a:effectLst>
              </a:rPr>
              <a:t>How does it work</a:t>
            </a:r>
            <a:endParaRPr lang="en-US" sz="4800" b="1" dirty="0">
              <a:solidFill>
                <a:srgbClr val="C0000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1026" name="Picture 2" descr="Word2vec Made Easy. This post is a simplified yet in-depth… | by ...">
            <a:extLst>
              <a:ext uri="{FF2B5EF4-FFF2-40B4-BE49-F238E27FC236}">
                <a16:creationId xmlns:a16="http://schemas.microsoft.com/office/drawing/2014/main" id="{0619E412-4CB4-4583-AB36-7E7EEC5CE9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1342" y="2765164"/>
            <a:ext cx="4490224" cy="345536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4F2782E-6BB4-4089-89C4-BF363B47F62B}"/>
              </a:ext>
            </a:extLst>
          </p:cNvPr>
          <p:cNvSpPr txBox="1"/>
          <p:nvPr/>
        </p:nvSpPr>
        <p:spPr>
          <a:xfrm>
            <a:off x="240373" y="672249"/>
            <a:ext cx="9884934" cy="2246769"/>
          </a:xfrm>
          <a:prstGeom prst="rect">
            <a:avLst/>
          </a:prstGeom>
          <a:noFill/>
        </p:spPr>
        <p:txBody>
          <a:bodyPr wrap="square">
            <a:spAutoFit/>
          </a:bodyPr>
          <a:lstStyle/>
          <a:p>
            <a:pPr algn="l" rtl="0"/>
            <a:r>
              <a:rPr lang="en-US" sz="2000" b="0" i="0" dirty="0">
                <a:solidFill>
                  <a:srgbClr val="282829"/>
                </a:solidFill>
                <a:effectLst/>
                <a:latin typeface="-apple-system"/>
              </a:rPr>
              <a:t>In simple words Word2vec is just vector representation of words in n dimension(usually 300) space. It is also called embedding.</a:t>
            </a:r>
          </a:p>
          <a:p>
            <a:pPr algn="l" rtl="0"/>
            <a:endParaRPr lang="en-US" sz="2000" b="0" i="0" dirty="0">
              <a:solidFill>
                <a:srgbClr val="282829"/>
              </a:solidFill>
              <a:effectLst/>
              <a:latin typeface="-apple-system"/>
            </a:endParaRPr>
          </a:p>
          <a:p>
            <a:pPr algn="l" rtl="0"/>
            <a:r>
              <a:rPr lang="en-US" sz="2000" b="0" i="1" dirty="0">
                <a:solidFill>
                  <a:srgbClr val="282829"/>
                </a:solidFill>
                <a:effectLst/>
                <a:latin typeface="-apple-system"/>
              </a:rPr>
              <a:t>Now why we use cosine similarity</a:t>
            </a:r>
            <a:r>
              <a:rPr lang="en-US" sz="2000" b="0" i="0" dirty="0">
                <a:solidFill>
                  <a:srgbClr val="282829"/>
                </a:solidFill>
                <a:effectLst/>
                <a:latin typeface="-apple-system"/>
              </a:rPr>
              <a:t> -</a:t>
            </a:r>
            <a:r>
              <a:rPr lang="en-US" sz="2000" b="1" i="0" dirty="0">
                <a:solidFill>
                  <a:srgbClr val="282829"/>
                </a:solidFill>
                <a:effectLst/>
                <a:latin typeface="-apple-system"/>
              </a:rPr>
              <a:t> To get similarity between two words.</a:t>
            </a:r>
            <a:endParaRPr lang="en-US" sz="2000" b="0" i="0" dirty="0">
              <a:solidFill>
                <a:srgbClr val="282829"/>
              </a:solidFill>
              <a:effectLst/>
              <a:latin typeface="-apple-system"/>
            </a:endParaRPr>
          </a:p>
          <a:p>
            <a:pPr algn="l" rtl="0"/>
            <a:r>
              <a:rPr lang="en-US" sz="2000" b="0" i="0" dirty="0">
                <a:solidFill>
                  <a:srgbClr val="282829"/>
                </a:solidFill>
                <a:effectLst/>
                <a:latin typeface="-apple-system"/>
              </a:rPr>
              <a:t>How does it work </a:t>
            </a:r>
            <a:r>
              <a:rPr lang="en-US" sz="2000" dirty="0">
                <a:solidFill>
                  <a:srgbClr val="282829"/>
                </a:solidFill>
                <a:latin typeface="-apple-system"/>
              </a:rPr>
              <a:t> </a:t>
            </a:r>
            <a:r>
              <a:rPr lang="en-US" sz="2000" b="0" i="0" dirty="0">
                <a:solidFill>
                  <a:srgbClr val="282829"/>
                </a:solidFill>
                <a:effectLst/>
                <a:latin typeface="-apple-system"/>
              </a:rPr>
              <a:t>Cosine similarity = 1 - cosine distance.</a:t>
            </a:r>
          </a:p>
          <a:p>
            <a:pPr algn="l" rtl="0"/>
            <a:r>
              <a:rPr lang="en-US" sz="2000" b="0" i="0" dirty="0">
                <a:solidFill>
                  <a:srgbClr val="282829"/>
                </a:solidFill>
                <a:effectLst/>
                <a:latin typeface="-apple-system"/>
              </a:rPr>
              <a:t>Cosine distance is nothing but getting distance between two vectors in n dimension space. Distance represent how words are related to each other.</a:t>
            </a:r>
          </a:p>
        </p:txBody>
      </p:sp>
    </p:spTree>
    <p:extLst>
      <p:ext uri="{BB962C8B-B14F-4D97-AF65-F5344CB8AC3E}">
        <p14:creationId xmlns:p14="http://schemas.microsoft.com/office/powerpoint/2010/main" val="22734172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154200" y="121791"/>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b="1" i="1" dirty="0">
                <a:solidFill>
                  <a:srgbClr val="C00000"/>
                </a:solidFill>
                <a:effectLst>
                  <a:outerShdw blurRad="38100" dist="38100" dir="2700000" algn="tl">
                    <a:srgbClr val="000000">
                      <a:alpha val="43137"/>
                    </a:srgbClr>
                  </a:outerShdw>
                </a:effectLst>
              </a:rPr>
              <a:t>Topic Modeling</a:t>
            </a:r>
            <a:endParaRPr lang="en-US" b="1" dirty="0">
              <a:solidFill>
                <a:srgbClr val="C0000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7" name="TextBox 6">
            <a:extLst>
              <a:ext uri="{FF2B5EF4-FFF2-40B4-BE49-F238E27FC236}">
                <a16:creationId xmlns:a16="http://schemas.microsoft.com/office/drawing/2014/main" id="{DD9D5DC8-975D-4C33-9DB1-1E12500BA910}"/>
              </a:ext>
            </a:extLst>
          </p:cNvPr>
          <p:cNvSpPr txBox="1"/>
          <p:nvPr/>
        </p:nvSpPr>
        <p:spPr>
          <a:xfrm>
            <a:off x="241054" y="434898"/>
            <a:ext cx="11822085" cy="5632311"/>
          </a:xfrm>
          <a:prstGeom prst="rect">
            <a:avLst/>
          </a:prstGeom>
          <a:noFill/>
        </p:spPr>
        <p:txBody>
          <a:bodyPr wrap="square">
            <a:spAutoFit/>
          </a:bodyPr>
          <a:lstStyle/>
          <a:p>
            <a:pPr algn="just"/>
            <a:endParaRPr lang="en-US" sz="2400" dirty="0"/>
          </a:p>
          <a:p>
            <a:pPr algn="just"/>
            <a:r>
              <a:rPr lang="en-US" sz="2400" dirty="0"/>
              <a:t>In machine learning and natural language processing, a topic model is a type of statistical model for discovering the abstract "topics" that occur in a collection of documents. Topic modeling is a frequently used text-mining tool for discovery of hidden semantic structures in a text body. Intuitively, given that a document is about a particular topic, one would expect particular words to appear in the document more or less frequently: "dog" and "bone" will appear more often in documents about dogs, "cat" and "meow" will appear in documents about cats, and "the" and "is" will appear approximately equally in both. A document typically concerns multiple topics in different proportions; thus, in a document that is 10% about cats and 90% about dogs, there would probably be about 9 times more dog words than cat words. The "topics" produced by topic modeling techniques are clusters of similar words. A topic model captures this intuition in a mathematical framework, which allows examining a set of documents and discovering, based on the statistics of the words in each, what the topics might be and what each document's balance of topics is.</a:t>
            </a:r>
          </a:p>
        </p:txBody>
      </p:sp>
    </p:spTree>
    <p:extLst>
      <p:ext uri="{BB962C8B-B14F-4D97-AF65-F5344CB8AC3E}">
        <p14:creationId xmlns:p14="http://schemas.microsoft.com/office/powerpoint/2010/main" val="26177444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77100" y="422918"/>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b="1" dirty="0">
                <a:solidFill>
                  <a:srgbClr val="FF0000"/>
                </a:solidFill>
                <a:effectLst>
                  <a:outerShdw blurRad="38100" dist="38100" dir="2700000" algn="tl">
                    <a:srgbClr val="000000">
                      <a:alpha val="43137"/>
                    </a:srgbClr>
                  </a:outerShdw>
                </a:effectLst>
              </a:rPr>
              <a:t>L</a:t>
            </a:r>
            <a:r>
              <a:rPr lang="en-US" sz="6000" b="1" dirty="0">
                <a:solidFill>
                  <a:srgbClr val="FF0000"/>
                </a:solidFill>
                <a:effectLst>
                  <a:outerShdw blurRad="38100" dist="38100" dir="2700000" algn="tl">
                    <a:srgbClr val="000000">
                      <a:alpha val="43137"/>
                    </a:srgbClr>
                  </a:outerShdw>
                </a:effectLst>
              </a:rPr>
              <a:t>atent Dirichlet Allocation (LDA)</a:t>
            </a:r>
            <a:endParaRPr lang="en-US" b="1" dirty="0">
              <a:solidFill>
                <a:srgbClr val="FF0000"/>
              </a:solidFill>
              <a:effectLst>
                <a:outerShdw blurRad="38100" dist="38100" dir="2700000" algn="tl">
                  <a:srgbClr val="000000">
                    <a:alpha val="43137"/>
                  </a:srgbClr>
                </a:outerShdw>
              </a:effectLst>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9" name="TextBox 8">
            <a:extLst>
              <a:ext uri="{FF2B5EF4-FFF2-40B4-BE49-F238E27FC236}">
                <a16:creationId xmlns:a16="http://schemas.microsoft.com/office/drawing/2014/main" id="{38875A28-7752-4A09-87F4-7313F3AF12C8}"/>
              </a:ext>
            </a:extLst>
          </p:cNvPr>
          <p:cNvSpPr txBox="1"/>
          <p:nvPr/>
        </p:nvSpPr>
        <p:spPr>
          <a:xfrm>
            <a:off x="464754" y="2804212"/>
            <a:ext cx="10730611" cy="3416320"/>
          </a:xfrm>
          <a:prstGeom prst="rect">
            <a:avLst/>
          </a:prstGeom>
          <a:noFill/>
        </p:spPr>
        <p:txBody>
          <a:bodyPr wrap="square">
            <a:spAutoFit/>
          </a:bodyPr>
          <a:lstStyle/>
          <a:p>
            <a:endParaRPr lang="en-US" sz="2400" dirty="0"/>
          </a:p>
          <a:p>
            <a:r>
              <a:rPr lang="en-US" sz="2400" dirty="0"/>
              <a:t>In natural language processing, the latent Dirichlet allocation (LDA) is a generative statistical model that allows sets of observations to be explained by unobserved groups that explain why some parts of the data are similar. For example, if observations are words collected into documents, it posits that each document is a mixture of a small number of topics and that each word's presence is attributable to one of the document's topics. LDA is an example of a topic model and belongs to the machine learning toolbox and in wider sense to the artificial intelligence toolbox.</a:t>
            </a:r>
          </a:p>
        </p:txBody>
      </p:sp>
      <p:sp>
        <p:nvSpPr>
          <p:cNvPr id="10" name="TextBox 9">
            <a:extLst>
              <a:ext uri="{FF2B5EF4-FFF2-40B4-BE49-F238E27FC236}">
                <a16:creationId xmlns:a16="http://schemas.microsoft.com/office/drawing/2014/main" id="{0A264274-3CFB-492D-A391-1B938EEE9BC2}"/>
              </a:ext>
            </a:extLst>
          </p:cNvPr>
          <p:cNvSpPr txBox="1"/>
          <p:nvPr/>
        </p:nvSpPr>
        <p:spPr>
          <a:xfrm>
            <a:off x="364273" y="1056221"/>
            <a:ext cx="11463454" cy="1815882"/>
          </a:xfrm>
          <a:prstGeom prst="rect">
            <a:avLst/>
          </a:prstGeom>
          <a:noFill/>
        </p:spPr>
        <p:txBody>
          <a:bodyPr wrap="square">
            <a:spAutoFit/>
          </a:bodyPr>
          <a:lstStyle/>
          <a:p>
            <a:r>
              <a:rPr lang="en-US" sz="2800" b="1" i="1" dirty="0">
                <a:solidFill>
                  <a:srgbClr val="7030A0"/>
                </a:solidFill>
                <a:effectLst>
                  <a:outerShdw blurRad="38100" dist="38100" dir="2700000" algn="tl">
                    <a:srgbClr val="000000">
                      <a:alpha val="43137"/>
                    </a:srgbClr>
                  </a:outerShdw>
                </a:effectLst>
              </a:rPr>
              <a:t>Johann Peter Gustav Lejeune Dirichlet was a German mathematician in the 1800s who contributed widely to the field of modern mathematics. There is a </a:t>
            </a:r>
            <a:r>
              <a:rPr lang="en-US" sz="2800" b="1" i="1" u="sng" dirty="0">
                <a:solidFill>
                  <a:srgbClr val="C00000"/>
                </a:solidFill>
                <a:effectLst>
                  <a:outerShdw blurRad="38100" dist="38100" dir="2700000" algn="tl">
                    <a:srgbClr val="000000">
                      <a:alpha val="43137"/>
                    </a:srgbClr>
                  </a:outerShdw>
                </a:effectLst>
              </a:rPr>
              <a:t>probability distribution </a:t>
            </a:r>
            <a:r>
              <a:rPr lang="en-US" sz="2800" b="1" i="1" dirty="0">
                <a:solidFill>
                  <a:srgbClr val="7030A0"/>
                </a:solidFill>
                <a:effectLst>
                  <a:outerShdw blurRad="38100" dist="38100" dir="2700000" algn="tl">
                    <a:srgbClr val="000000">
                      <a:alpha val="43137"/>
                    </a:srgbClr>
                  </a:outerShdw>
                </a:effectLst>
              </a:rPr>
              <a:t>named after him "Dirichlet Distribution"</a:t>
            </a:r>
          </a:p>
        </p:txBody>
      </p:sp>
    </p:spTree>
    <p:extLst>
      <p:ext uri="{BB962C8B-B14F-4D97-AF65-F5344CB8AC3E}">
        <p14:creationId xmlns:p14="http://schemas.microsoft.com/office/powerpoint/2010/main" val="18585537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77100" y="422918"/>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b="1" dirty="0">
                <a:solidFill>
                  <a:srgbClr val="FF0000"/>
                </a:solidFill>
                <a:effectLst>
                  <a:outerShdw blurRad="38100" dist="38100" dir="2700000" algn="tl">
                    <a:srgbClr val="000000">
                      <a:alpha val="43137"/>
                    </a:srgbClr>
                  </a:outerShdw>
                </a:effectLst>
              </a:rPr>
              <a:t>L</a:t>
            </a:r>
            <a:r>
              <a:rPr lang="en-US" sz="6000" b="1" dirty="0">
                <a:solidFill>
                  <a:srgbClr val="FF0000"/>
                </a:solidFill>
                <a:effectLst>
                  <a:outerShdw blurRad="38100" dist="38100" dir="2700000" algn="tl">
                    <a:srgbClr val="000000">
                      <a:alpha val="43137"/>
                    </a:srgbClr>
                  </a:outerShdw>
                </a:effectLst>
              </a:rPr>
              <a:t>atent Dirichlet Allocation (LDA)</a:t>
            </a:r>
            <a:endParaRPr lang="en-US" b="1" dirty="0">
              <a:solidFill>
                <a:srgbClr val="FF0000"/>
              </a:solidFill>
              <a:effectLst>
                <a:outerShdw blurRad="38100" dist="38100" dir="2700000" algn="tl">
                  <a:srgbClr val="000000">
                    <a:alpha val="43137"/>
                  </a:srgbClr>
                </a:outerShdw>
              </a:effectLst>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9" name="TextBox 8">
            <a:extLst>
              <a:ext uri="{FF2B5EF4-FFF2-40B4-BE49-F238E27FC236}">
                <a16:creationId xmlns:a16="http://schemas.microsoft.com/office/drawing/2014/main" id="{38875A28-7752-4A09-87F4-7313F3AF12C8}"/>
              </a:ext>
            </a:extLst>
          </p:cNvPr>
          <p:cNvSpPr txBox="1"/>
          <p:nvPr/>
        </p:nvSpPr>
        <p:spPr>
          <a:xfrm>
            <a:off x="223025" y="2603490"/>
            <a:ext cx="11786380" cy="1569660"/>
          </a:xfrm>
          <a:prstGeom prst="rect">
            <a:avLst/>
          </a:prstGeom>
          <a:noFill/>
        </p:spPr>
        <p:txBody>
          <a:bodyPr wrap="square">
            <a:spAutoFit/>
          </a:bodyPr>
          <a:lstStyle/>
          <a:p>
            <a:r>
              <a:rPr lang="en-US" sz="3200" dirty="0"/>
              <a:t>Later on 2003 paper published on Journal of machine learning</a:t>
            </a:r>
          </a:p>
          <a:p>
            <a:r>
              <a:rPr lang="en-US" sz="3200" b="1" dirty="0">
                <a:solidFill>
                  <a:srgbClr val="C00000"/>
                </a:solidFill>
                <a:effectLst>
                  <a:outerShdw blurRad="38100" dist="38100" dir="2700000" algn="tl">
                    <a:srgbClr val="000000">
                      <a:alpha val="43137"/>
                    </a:srgbClr>
                  </a:outerShdw>
                </a:effectLst>
              </a:rPr>
              <a:t>Latent Dirichlet Allocation</a:t>
            </a:r>
          </a:p>
          <a:p>
            <a:r>
              <a:rPr lang="en-US" sz="3200" b="1" dirty="0">
                <a:solidFill>
                  <a:srgbClr val="C00000"/>
                </a:solidFill>
                <a:effectLst>
                  <a:outerShdw blurRad="38100" dist="38100" dir="2700000" algn="tl">
                    <a:srgbClr val="000000">
                      <a:alpha val="43137"/>
                    </a:srgbClr>
                  </a:outerShdw>
                </a:effectLst>
              </a:rPr>
              <a:t>	Graphic model for topic discovery</a:t>
            </a:r>
          </a:p>
        </p:txBody>
      </p:sp>
    </p:spTree>
    <p:extLst>
      <p:ext uri="{BB962C8B-B14F-4D97-AF65-F5344CB8AC3E}">
        <p14:creationId xmlns:p14="http://schemas.microsoft.com/office/powerpoint/2010/main" val="42756251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77100" y="422918"/>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b="1" dirty="0">
                <a:solidFill>
                  <a:srgbClr val="FF0000"/>
                </a:solidFill>
                <a:effectLst>
                  <a:outerShdw blurRad="38100" dist="38100" dir="2700000" algn="tl">
                    <a:srgbClr val="000000">
                      <a:alpha val="43137"/>
                    </a:srgbClr>
                  </a:outerShdw>
                </a:effectLst>
              </a:rPr>
              <a:t>L</a:t>
            </a:r>
            <a:r>
              <a:rPr lang="en-US" sz="6000" b="1" dirty="0">
                <a:solidFill>
                  <a:srgbClr val="FF0000"/>
                </a:solidFill>
                <a:effectLst>
                  <a:outerShdw blurRad="38100" dist="38100" dir="2700000" algn="tl">
                    <a:srgbClr val="000000">
                      <a:alpha val="43137"/>
                    </a:srgbClr>
                  </a:outerShdw>
                </a:effectLst>
              </a:rPr>
              <a:t>atent Dirichlet Allocation (LDA)</a:t>
            </a:r>
            <a:endParaRPr lang="en-US" b="1" dirty="0">
              <a:solidFill>
                <a:srgbClr val="FF0000"/>
              </a:solidFill>
              <a:effectLst>
                <a:outerShdw blurRad="38100" dist="38100" dir="2700000" algn="tl">
                  <a:srgbClr val="000000">
                    <a:alpha val="43137"/>
                  </a:srgbClr>
                </a:outerShdw>
              </a:effectLst>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3" name="Picture 2">
            <a:extLst>
              <a:ext uri="{FF2B5EF4-FFF2-40B4-BE49-F238E27FC236}">
                <a16:creationId xmlns:a16="http://schemas.microsoft.com/office/drawing/2014/main" id="{E553C5D0-AD2F-4D1C-B0D2-A47BC9BFA699}"/>
              </a:ext>
            </a:extLst>
          </p:cNvPr>
          <p:cNvPicPr>
            <a:picLocks noChangeAspect="1"/>
          </p:cNvPicPr>
          <p:nvPr/>
        </p:nvPicPr>
        <p:blipFill>
          <a:blip r:embed="rId4"/>
          <a:stretch>
            <a:fillRect/>
          </a:stretch>
        </p:blipFill>
        <p:spPr>
          <a:xfrm>
            <a:off x="6522494" y="1091917"/>
            <a:ext cx="5167122" cy="2044861"/>
          </a:xfrm>
          <a:prstGeom prst="rect">
            <a:avLst/>
          </a:prstGeom>
        </p:spPr>
      </p:pic>
      <p:pic>
        <p:nvPicPr>
          <p:cNvPr id="5" name="Picture 4">
            <a:extLst>
              <a:ext uri="{FF2B5EF4-FFF2-40B4-BE49-F238E27FC236}">
                <a16:creationId xmlns:a16="http://schemas.microsoft.com/office/drawing/2014/main" id="{9057330C-C5F2-427C-A359-F65E634E7D06}"/>
              </a:ext>
            </a:extLst>
          </p:cNvPr>
          <p:cNvPicPr>
            <a:picLocks noChangeAspect="1"/>
          </p:cNvPicPr>
          <p:nvPr/>
        </p:nvPicPr>
        <p:blipFill>
          <a:blip r:embed="rId5"/>
          <a:stretch>
            <a:fillRect/>
          </a:stretch>
        </p:blipFill>
        <p:spPr>
          <a:xfrm>
            <a:off x="77100" y="1029030"/>
            <a:ext cx="6164473" cy="2218205"/>
          </a:xfrm>
          <a:prstGeom prst="rect">
            <a:avLst/>
          </a:prstGeom>
        </p:spPr>
      </p:pic>
      <p:pic>
        <p:nvPicPr>
          <p:cNvPr id="8" name="Picture 7">
            <a:extLst>
              <a:ext uri="{FF2B5EF4-FFF2-40B4-BE49-F238E27FC236}">
                <a16:creationId xmlns:a16="http://schemas.microsoft.com/office/drawing/2014/main" id="{FDDB14C7-D831-4734-B5CD-E35FA64E942F}"/>
              </a:ext>
            </a:extLst>
          </p:cNvPr>
          <p:cNvPicPr>
            <a:picLocks noChangeAspect="1"/>
          </p:cNvPicPr>
          <p:nvPr/>
        </p:nvPicPr>
        <p:blipFill>
          <a:blip r:embed="rId6"/>
          <a:stretch>
            <a:fillRect/>
          </a:stretch>
        </p:blipFill>
        <p:spPr>
          <a:xfrm>
            <a:off x="1866865" y="3163112"/>
            <a:ext cx="9030337" cy="2946963"/>
          </a:xfrm>
          <a:prstGeom prst="rect">
            <a:avLst/>
          </a:prstGeom>
        </p:spPr>
      </p:pic>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a16="http://schemas.microsoft.com/office/drawing/2014/main" id="{8D1FCC1C-224F-4BC8-A41A-5D1480B63BF8}"/>
                  </a:ext>
                </a:extLst>
              </p14:cNvPr>
              <p14:cNvContentPartPr/>
              <p14:nvPr/>
            </p14:nvContentPartPr>
            <p14:xfrm>
              <a:off x="2741400" y="803520"/>
              <a:ext cx="8769240" cy="5340600"/>
            </p14:xfrm>
          </p:contentPart>
        </mc:Choice>
        <mc:Fallback xmlns="">
          <p:pic>
            <p:nvPicPr>
              <p:cNvPr id="2" name="Ink 1">
                <a:extLst>
                  <a:ext uri="{FF2B5EF4-FFF2-40B4-BE49-F238E27FC236}">
                    <a16:creationId xmlns:a16="http://schemas.microsoft.com/office/drawing/2014/main" id="{8D1FCC1C-224F-4BC8-A41A-5D1480B63BF8}"/>
                  </a:ext>
                </a:extLst>
              </p:cNvPr>
              <p:cNvPicPr/>
              <p:nvPr/>
            </p:nvPicPr>
            <p:blipFill>
              <a:blip r:embed="rId8"/>
              <a:stretch>
                <a:fillRect/>
              </a:stretch>
            </p:blipFill>
            <p:spPr>
              <a:xfrm>
                <a:off x="2732040" y="794160"/>
                <a:ext cx="8787960" cy="5359320"/>
              </a:xfrm>
              <a:prstGeom prst="rect">
                <a:avLst/>
              </a:prstGeom>
            </p:spPr>
          </p:pic>
        </mc:Fallback>
      </mc:AlternateContent>
    </p:spTree>
    <p:extLst>
      <p:ext uri="{BB962C8B-B14F-4D97-AF65-F5344CB8AC3E}">
        <p14:creationId xmlns:p14="http://schemas.microsoft.com/office/powerpoint/2010/main" val="36328868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77100" y="422918"/>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b="1" dirty="0">
                <a:solidFill>
                  <a:srgbClr val="FF0000"/>
                </a:solidFill>
                <a:effectLst>
                  <a:outerShdw blurRad="38100" dist="38100" dir="2700000" algn="tl">
                    <a:srgbClr val="000000">
                      <a:alpha val="43137"/>
                    </a:srgbClr>
                  </a:outerShdw>
                </a:effectLst>
              </a:rPr>
              <a:t>L</a:t>
            </a:r>
            <a:r>
              <a:rPr lang="en-US" sz="6000" b="1" dirty="0">
                <a:solidFill>
                  <a:srgbClr val="FF0000"/>
                </a:solidFill>
                <a:effectLst>
                  <a:outerShdw blurRad="38100" dist="38100" dir="2700000" algn="tl">
                    <a:srgbClr val="000000">
                      <a:alpha val="43137"/>
                    </a:srgbClr>
                  </a:outerShdw>
                </a:effectLst>
              </a:rPr>
              <a:t>atent Dirichlet Allocation (LDA)</a:t>
            </a:r>
            <a:endParaRPr lang="en-US" b="1" dirty="0">
              <a:solidFill>
                <a:srgbClr val="FF0000"/>
              </a:solidFill>
              <a:effectLst>
                <a:outerShdw blurRad="38100" dist="38100" dir="2700000" algn="tl">
                  <a:srgbClr val="000000">
                    <a:alpha val="43137"/>
                  </a:srgbClr>
                </a:outerShdw>
              </a:effectLst>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8" name="Picture 7">
            <a:extLst>
              <a:ext uri="{FF2B5EF4-FFF2-40B4-BE49-F238E27FC236}">
                <a16:creationId xmlns:a16="http://schemas.microsoft.com/office/drawing/2014/main" id="{FDDB14C7-D831-4734-B5CD-E35FA64E942F}"/>
              </a:ext>
            </a:extLst>
          </p:cNvPr>
          <p:cNvPicPr>
            <a:picLocks noChangeAspect="1"/>
          </p:cNvPicPr>
          <p:nvPr/>
        </p:nvPicPr>
        <p:blipFill>
          <a:blip r:embed="rId4"/>
          <a:stretch>
            <a:fillRect/>
          </a:stretch>
        </p:blipFill>
        <p:spPr>
          <a:xfrm>
            <a:off x="1487724" y="1091918"/>
            <a:ext cx="9030337" cy="2946963"/>
          </a:xfrm>
          <a:prstGeom prst="rect">
            <a:avLst/>
          </a:prstGeom>
        </p:spPr>
      </p:pic>
      <p:sp>
        <p:nvSpPr>
          <p:cNvPr id="10" name="TextBox 9">
            <a:extLst>
              <a:ext uri="{FF2B5EF4-FFF2-40B4-BE49-F238E27FC236}">
                <a16:creationId xmlns:a16="http://schemas.microsoft.com/office/drawing/2014/main" id="{C1484011-BC33-45A8-BE60-B1783A0E1903}"/>
              </a:ext>
            </a:extLst>
          </p:cNvPr>
          <p:cNvSpPr txBox="1"/>
          <p:nvPr/>
        </p:nvSpPr>
        <p:spPr>
          <a:xfrm>
            <a:off x="77100" y="4128823"/>
            <a:ext cx="11789976" cy="1938992"/>
          </a:xfrm>
          <a:prstGeom prst="rect">
            <a:avLst/>
          </a:prstGeom>
          <a:noFill/>
        </p:spPr>
        <p:txBody>
          <a:bodyPr wrap="square">
            <a:spAutoFit/>
          </a:bodyPr>
          <a:lstStyle/>
          <a:p>
            <a:r>
              <a:rPr lang="en-US" sz="2400" b="1" dirty="0">
                <a:solidFill>
                  <a:srgbClr val="00B050"/>
                </a:solidFill>
              </a:rPr>
              <a:t>It assumes that documents are produced in the following fashion: a Choose a topic mixture for the document (according to a Dirichlet distribution over a fixed set of K topics). a e.g. 60% Pet, 20% resident , 10% food </a:t>
            </a:r>
          </a:p>
          <a:p>
            <a:r>
              <a:rPr lang="en-US" sz="2400" b="1" dirty="0">
                <a:solidFill>
                  <a:srgbClr val="C00000"/>
                </a:solidFill>
              </a:rPr>
              <a:t>Using the topic to generate the word itself (according to the topic's multinomial distribution).</a:t>
            </a:r>
          </a:p>
        </p:txBody>
      </p:sp>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520C6082-2047-48D8-9A7C-C3E11E118824}"/>
                  </a:ext>
                </a:extLst>
              </p14:cNvPr>
              <p14:cNvContentPartPr/>
              <p14:nvPr/>
            </p14:nvContentPartPr>
            <p14:xfrm>
              <a:off x="151920" y="875160"/>
              <a:ext cx="11501640" cy="5143680"/>
            </p14:xfrm>
          </p:contentPart>
        </mc:Choice>
        <mc:Fallback xmlns="">
          <p:pic>
            <p:nvPicPr>
              <p:cNvPr id="2" name="Ink 1">
                <a:extLst>
                  <a:ext uri="{FF2B5EF4-FFF2-40B4-BE49-F238E27FC236}">
                    <a16:creationId xmlns:a16="http://schemas.microsoft.com/office/drawing/2014/main" id="{520C6082-2047-48D8-9A7C-C3E11E118824}"/>
                  </a:ext>
                </a:extLst>
              </p:cNvPr>
              <p:cNvPicPr/>
              <p:nvPr/>
            </p:nvPicPr>
            <p:blipFill>
              <a:blip r:embed="rId6"/>
              <a:stretch>
                <a:fillRect/>
              </a:stretch>
            </p:blipFill>
            <p:spPr>
              <a:xfrm>
                <a:off x="142560" y="865800"/>
                <a:ext cx="11520360" cy="5162400"/>
              </a:xfrm>
              <a:prstGeom prst="rect">
                <a:avLst/>
              </a:prstGeom>
            </p:spPr>
          </p:pic>
        </mc:Fallback>
      </mc:AlternateContent>
    </p:spTree>
    <p:extLst>
      <p:ext uri="{BB962C8B-B14F-4D97-AF65-F5344CB8AC3E}">
        <p14:creationId xmlns:p14="http://schemas.microsoft.com/office/powerpoint/2010/main" val="36922362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3698008" y="0"/>
            <a:ext cx="4795983" cy="669000"/>
          </a:xfrm>
          <a:prstGeom prst="rect">
            <a:avLst/>
          </a:prstGeom>
          <a:noFill/>
          <a:ln>
            <a:noFill/>
          </a:ln>
        </p:spPr>
        <p:txBody>
          <a:bodyPr spcFirstLastPara="1" wrap="square" lIns="91425" tIns="45700" rIns="91425" bIns="45700" anchor="b" anchorCtr="0">
            <a:noAutofit/>
          </a:bodyPr>
          <a:lstStyle/>
          <a:p>
            <a:pPr lvl="0">
              <a:buSzPts val="6600"/>
            </a:pPr>
            <a:r>
              <a:rPr lang="en-US" sz="4400" b="1" dirty="0">
                <a:solidFill>
                  <a:srgbClr val="FF0000"/>
                </a:solidFill>
                <a:effectLst>
                  <a:outerShdw blurRad="38100" dist="38100" dir="2700000" algn="tl">
                    <a:srgbClr val="000000">
                      <a:alpha val="43137"/>
                    </a:srgbClr>
                  </a:outerShdw>
                </a:effectLst>
              </a:rPr>
              <a:t>Step by Step work</a:t>
            </a:r>
            <a:endParaRPr lang="en-US" sz="4400" b="1" dirty="0">
              <a:solidFill>
                <a:srgbClr val="FF0000"/>
              </a:solidFill>
              <a:effectLst>
                <a:outerShdw blurRad="38100" dist="38100" dir="2700000" algn="tl">
                  <a:srgbClr val="000000">
                    <a:alpha val="43137"/>
                  </a:srgbClr>
                </a:outerShdw>
              </a:effectLst>
              <a:latin typeface="Arial"/>
              <a:ea typeface="Arial"/>
              <a:cs typeface="Arial"/>
              <a:sym typeface="Arial"/>
            </a:endParaRPr>
          </a:p>
        </p:txBody>
      </p:sp>
      <p:pic>
        <p:nvPicPr>
          <p:cNvPr id="12" name="Picture 11">
            <a:extLst>
              <a:ext uri="{FF2B5EF4-FFF2-40B4-BE49-F238E27FC236}">
                <a16:creationId xmlns:a16="http://schemas.microsoft.com/office/drawing/2014/main" id="{7F94F8C3-0873-4956-B08E-DBE4B576DEF4}"/>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tretch>
            <a:fillRect/>
          </a:stretch>
        </p:blipFill>
        <p:spPr>
          <a:xfrm>
            <a:off x="326977" y="747024"/>
            <a:ext cx="5418115" cy="1488074"/>
          </a:xfrm>
          <a:prstGeom prst="rect">
            <a:avLst/>
          </a:prstGeom>
        </p:spPr>
      </p:pic>
      <p:pic>
        <p:nvPicPr>
          <p:cNvPr id="14" name="Picture 13">
            <a:extLst>
              <a:ext uri="{FF2B5EF4-FFF2-40B4-BE49-F238E27FC236}">
                <a16:creationId xmlns:a16="http://schemas.microsoft.com/office/drawing/2014/main" id="{2811B4D2-BB4E-4A2D-BBA5-93314A2C627F}"/>
              </a:ext>
            </a:extLst>
          </p:cNvPr>
          <p:cNvPicPr>
            <a:picLocks noChangeAspect="1"/>
          </p:cNvPicPr>
          <p:nvPr/>
        </p:nvPicPr>
        <p:blipFill>
          <a:blip r:embed="rId5">
            <a:duotone>
              <a:prstClr val="black"/>
              <a:schemeClr val="accent2">
                <a:tint val="45000"/>
                <a:satMod val="400000"/>
              </a:schemeClr>
            </a:duotone>
          </a:blip>
          <a:stretch>
            <a:fillRect/>
          </a:stretch>
        </p:blipFill>
        <p:spPr>
          <a:xfrm>
            <a:off x="277618" y="2305826"/>
            <a:ext cx="5057079" cy="2144625"/>
          </a:xfrm>
          <a:prstGeom prst="rect">
            <a:avLst/>
          </a:prstGeom>
        </p:spPr>
      </p:pic>
      <p:pic>
        <p:nvPicPr>
          <p:cNvPr id="16" name="Picture 15">
            <a:extLst>
              <a:ext uri="{FF2B5EF4-FFF2-40B4-BE49-F238E27FC236}">
                <a16:creationId xmlns:a16="http://schemas.microsoft.com/office/drawing/2014/main" id="{7699909C-1454-491F-A367-0A14EDA7D33A}"/>
              </a:ext>
            </a:extLst>
          </p:cNvPr>
          <p:cNvPicPr>
            <a:picLocks noChangeAspect="1"/>
          </p:cNvPicPr>
          <p:nvPr/>
        </p:nvPicPr>
        <p:blipFill>
          <a:blip r:embed="rId6">
            <a:extLst>
              <a:ext uri="{BEBA8EAE-BF5A-486C-A8C5-ECC9F3942E4B}">
                <a14:imgProps xmlns:a14="http://schemas.microsoft.com/office/drawing/2010/main">
                  <a14:imgLayer r:embed="rId7">
                    <a14:imgEffect>
                      <a14:colorTemperature colorTemp="4700"/>
                    </a14:imgEffect>
                  </a14:imgLayer>
                </a14:imgProps>
              </a:ext>
            </a:extLst>
          </a:blip>
          <a:stretch>
            <a:fillRect/>
          </a:stretch>
        </p:blipFill>
        <p:spPr>
          <a:xfrm>
            <a:off x="277618" y="4622902"/>
            <a:ext cx="5153026" cy="2104377"/>
          </a:xfrm>
          <a:prstGeom prst="rect">
            <a:avLst/>
          </a:prstGeom>
        </p:spPr>
      </p:pic>
      <p:pic>
        <p:nvPicPr>
          <p:cNvPr id="18" name="Picture 17">
            <a:extLst>
              <a:ext uri="{FF2B5EF4-FFF2-40B4-BE49-F238E27FC236}">
                <a16:creationId xmlns:a16="http://schemas.microsoft.com/office/drawing/2014/main" id="{FB292383-7950-4F5D-933F-9E244F558E54}"/>
              </a:ext>
            </a:extLst>
          </p:cNvPr>
          <p:cNvPicPr>
            <a:picLocks noChangeAspect="1"/>
          </p:cNvPicPr>
          <p:nvPr/>
        </p:nvPicPr>
        <p:blipFill>
          <a:blip r:embed="rId8">
            <a:duotone>
              <a:prstClr val="black"/>
              <a:schemeClr val="accent1">
                <a:tint val="45000"/>
                <a:satMod val="400000"/>
              </a:schemeClr>
            </a:duotone>
          </a:blip>
          <a:stretch>
            <a:fillRect/>
          </a:stretch>
        </p:blipFill>
        <p:spPr>
          <a:xfrm>
            <a:off x="6400320" y="669000"/>
            <a:ext cx="5418115" cy="1653799"/>
          </a:xfrm>
          <a:prstGeom prst="rect">
            <a:avLst/>
          </a:prstGeom>
        </p:spPr>
      </p:pic>
      <p:pic>
        <p:nvPicPr>
          <p:cNvPr id="20" name="Picture 19">
            <a:extLst>
              <a:ext uri="{FF2B5EF4-FFF2-40B4-BE49-F238E27FC236}">
                <a16:creationId xmlns:a16="http://schemas.microsoft.com/office/drawing/2014/main" id="{901ED0B7-6633-4371-AF2E-3DB100CB544C}"/>
              </a:ext>
            </a:extLst>
          </p:cNvPr>
          <p:cNvPicPr>
            <a:picLocks noChangeAspect="1"/>
          </p:cNvPicPr>
          <p:nvPr/>
        </p:nvPicPr>
        <p:blipFill>
          <a:blip r:embed="rId9">
            <a:duotone>
              <a:schemeClr val="accent6">
                <a:shade val="45000"/>
                <a:satMod val="135000"/>
              </a:schemeClr>
              <a:prstClr val="white"/>
            </a:duotone>
          </a:blip>
          <a:stretch>
            <a:fillRect/>
          </a:stretch>
        </p:blipFill>
        <p:spPr>
          <a:xfrm>
            <a:off x="6484553" y="2606475"/>
            <a:ext cx="5249647" cy="1469901"/>
          </a:xfrm>
          <a:prstGeom prst="rect">
            <a:avLst/>
          </a:prstGeom>
        </p:spPr>
      </p:pic>
      <p:pic>
        <p:nvPicPr>
          <p:cNvPr id="22" name="Picture 21">
            <a:extLst>
              <a:ext uri="{FF2B5EF4-FFF2-40B4-BE49-F238E27FC236}">
                <a16:creationId xmlns:a16="http://schemas.microsoft.com/office/drawing/2014/main" id="{0509F5ED-2A3C-4CD5-875C-9977B9ECBEA3}"/>
              </a:ext>
            </a:extLst>
          </p:cNvPr>
          <p:cNvPicPr>
            <a:picLocks noChangeAspect="1"/>
          </p:cNvPicPr>
          <p:nvPr/>
        </p:nvPicPr>
        <p:blipFill>
          <a:blip r:embed="rId10">
            <a:duotone>
              <a:schemeClr val="bg2">
                <a:shade val="45000"/>
                <a:satMod val="135000"/>
              </a:schemeClr>
              <a:prstClr val="white"/>
            </a:duotone>
          </a:blip>
          <a:stretch>
            <a:fillRect/>
          </a:stretch>
        </p:blipFill>
        <p:spPr>
          <a:xfrm>
            <a:off x="6400320" y="4360052"/>
            <a:ext cx="4894552" cy="2019491"/>
          </a:xfrm>
          <a:prstGeom prst="rect">
            <a:avLst/>
          </a:prstGeom>
        </p:spPr>
      </p:pic>
      <mc:AlternateContent xmlns:mc="http://schemas.openxmlformats.org/markup-compatibility/2006" xmlns:p14="http://schemas.microsoft.com/office/powerpoint/2010/main">
        <mc:Choice Requires="p14">
          <p:contentPart p14:bwMode="auto" r:id="rId11">
            <p14:nvContentPartPr>
              <p14:cNvPr id="2" name="Ink 1">
                <a:extLst>
                  <a:ext uri="{FF2B5EF4-FFF2-40B4-BE49-F238E27FC236}">
                    <a16:creationId xmlns:a16="http://schemas.microsoft.com/office/drawing/2014/main" id="{48D137FD-8A38-4B04-AFBF-3F56B08A42BC}"/>
                  </a:ext>
                </a:extLst>
              </p14:cNvPr>
              <p14:cNvContentPartPr/>
              <p14:nvPr/>
            </p14:nvContentPartPr>
            <p14:xfrm>
              <a:off x="0" y="919800"/>
              <a:ext cx="11939400" cy="5152680"/>
            </p14:xfrm>
          </p:contentPart>
        </mc:Choice>
        <mc:Fallback xmlns="">
          <p:pic>
            <p:nvPicPr>
              <p:cNvPr id="2" name="Ink 1">
                <a:extLst>
                  <a:ext uri="{FF2B5EF4-FFF2-40B4-BE49-F238E27FC236}">
                    <a16:creationId xmlns:a16="http://schemas.microsoft.com/office/drawing/2014/main" id="{48D137FD-8A38-4B04-AFBF-3F56B08A42BC}"/>
                  </a:ext>
                </a:extLst>
              </p:cNvPr>
              <p:cNvPicPr/>
              <p:nvPr/>
            </p:nvPicPr>
            <p:blipFill>
              <a:blip r:embed="rId12"/>
              <a:stretch>
                <a:fillRect/>
              </a:stretch>
            </p:blipFill>
            <p:spPr>
              <a:xfrm>
                <a:off x="-9360" y="910440"/>
                <a:ext cx="11958120" cy="5171400"/>
              </a:xfrm>
              <a:prstGeom prst="rect">
                <a:avLst/>
              </a:prstGeom>
            </p:spPr>
          </p:pic>
        </mc:Fallback>
      </mc:AlternateContent>
    </p:spTree>
    <p:extLst>
      <p:ext uri="{BB962C8B-B14F-4D97-AF65-F5344CB8AC3E}">
        <p14:creationId xmlns:p14="http://schemas.microsoft.com/office/powerpoint/2010/main" val="12786570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3698008" y="0"/>
            <a:ext cx="4795983" cy="669000"/>
          </a:xfrm>
          <a:prstGeom prst="rect">
            <a:avLst/>
          </a:prstGeom>
          <a:noFill/>
          <a:ln>
            <a:noFill/>
          </a:ln>
        </p:spPr>
        <p:txBody>
          <a:bodyPr spcFirstLastPara="1" wrap="square" lIns="91425" tIns="45700" rIns="91425" bIns="45700" anchor="b" anchorCtr="0">
            <a:noAutofit/>
          </a:bodyPr>
          <a:lstStyle/>
          <a:p>
            <a:pPr lvl="0">
              <a:buSzPts val="6600"/>
            </a:pPr>
            <a:r>
              <a:rPr lang="en-US" sz="4400" b="1" dirty="0">
                <a:solidFill>
                  <a:srgbClr val="FF0000"/>
                </a:solidFill>
                <a:effectLst>
                  <a:outerShdw blurRad="38100" dist="38100" dir="2700000" algn="tl">
                    <a:srgbClr val="000000">
                      <a:alpha val="43137"/>
                    </a:srgbClr>
                  </a:outerShdw>
                </a:effectLst>
              </a:rPr>
              <a:t>Step by Step work</a:t>
            </a:r>
            <a:endParaRPr lang="en-US" sz="4400" b="1" dirty="0">
              <a:solidFill>
                <a:srgbClr val="FF0000"/>
              </a:solidFill>
              <a:effectLst>
                <a:outerShdw blurRad="38100" dist="38100" dir="2700000" algn="tl">
                  <a:srgbClr val="000000">
                    <a:alpha val="43137"/>
                  </a:srgbClr>
                </a:outerShdw>
              </a:effectLst>
              <a:latin typeface="Arial"/>
              <a:ea typeface="Arial"/>
              <a:cs typeface="Arial"/>
              <a:sym typeface="Arial"/>
            </a:endParaRPr>
          </a:p>
        </p:txBody>
      </p:sp>
      <p:pic>
        <p:nvPicPr>
          <p:cNvPr id="3" name="Picture 2">
            <a:extLst>
              <a:ext uri="{FF2B5EF4-FFF2-40B4-BE49-F238E27FC236}">
                <a16:creationId xmlns:a16="http://schemas.microsoft.com/office/drawing/2014/main" id="{4FB8720C-2A0C-4C52-853B-2350E820E8D8}"/>
              </a:ext>
            </a:extLst>
          </p:cNvPr>
          <p:cNvPicPr>
            <a:picLocks noChangeAspect="1"/>
          </p:cNvPicPr>
          <p:nvPr/>
        </p:nvPicPr>
        <p:blipFill>
          <a:blip r:embed="rId3">
            <a:duotone>
              <a:prstClr val="black"/>
              <a:schemeClr val="accent6">
                <a:tint val="45000"/>
                <a:satMod val="400000"/>
              </a:schemeClr>
            </a:duotone>
          </a:blip>
          <a:stretch>
            <a:fillRect/>
          </a:stretch>
        </p:blipFill>
        <p:spPr>
          <a:xfrm>
            <a:off x="671511" y="1259856"/>
            <a:ext cx="10848975" cy="3067050"/>
          </a:xfrm>
          <a:prstGeom prst="rect">
            <a:avLst/>
          </a:prstGeom>
        </p:spPr>
      </p:pic>
      <p:sp>
        <p:nvSpPr>
          <p:cNvPr id="11" name="Google Shape;204;g8794750ddf_0_29">
            <a:extLst>
              <a:ext uri="{FF2B5EF4-FFF2-40B4-BE49-F238E27FC236}">
                <a16:creationId xmlns:a16="http://schemas.microsoft.com/office/drawing/2014/main" id="{C0C93323-7D34-43A4-B3E6-5E1325C43D37}"/>
              </a:ext>
            </a:extLst>
          </p:cNvPr>
          <p:cNvSpPr txBox="1">
            <a:spLocks/>
          </p:cNvSpPr>
          <p:nvPr/>
        </p:nvSpPr>
        <p:spPr>
          <a:xfrm>
            <a:off x="1084505" y="4917762"/>
            <a:ext cx="10022985" cy="1550019"/>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6600"/>
            </a:pPr>
            <a:r>
              <a:rPr lang="en-US" sz="4400" b="1" dirty="0">
                <a:solidFill>
                  <a:srgbClr val="002060"/>
                </a:solidFill>
                <a:effectLst>
                  <a:outerShdw blurRad="38100" dist="38100" dir="2700000" algn="tl">
                    <a:srgbClr val="000000">
                      <a:alpha val="43137"/>
                    </a:srgbClr>
                  </a:outerShdw>
                </a:effectLst>
              </a:rPr>
              <a:t>Let’s move towards practical work to understand more…</a:t>
            </a:r>
            <a:endParaRPr lang="en-US" sz="4400" b="1" dirty="0">
              <a:solidFill>
                <a:srgbClr val="002060"/>
              </a:solidFill>
              <a:effectLst>
                <a:outerShdw blurRad="38100" dist="38100" dir="2700000" algn="tl">
                  <a:srgbClr val="000000">
                    <a:alpha val="43137"/>
                  </a:srgbClr>
                </a:outerShdw>
              </a:effectLst>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379A6753-011C-4E96-A3A4-E61A8D971A09}"/>
                  </a:ext>
                </a:extLst>
              </p14:cNvPr>
              <p14:cNvContentPartPr/>
              <p14:nvPr/>
            </p14:nvContentPartPr>
            <p14:xfrm>
              <a:off x="8858160" y="1375200"/>
              <a:ext cx="527400" cy="491400"/>
            </p14:xfrm>
          </p:contentPart>
        </mc:Choice>
        <mc:Fallback xmlns="">
          <p:pic>
            <p:nvPicPr>
              <p:cNvPr id="2" name="Ink 1">
                <a:extLst>
                  <a:ext uri="{FF2B5EF4-FFF2-40B4-BE49-F238E27FC236}">
                    <a16:creationId xmlns:a16="http://schemas.microsoft.com/office/drawing/2014/main" id="{379A6753-011C-4E96-A3A4-E61A8D971A09}"/>
                  </a:ext>
                </a:extLst>
              </p:cNvPr>
              <p:cNvPicPr/>
              <p:nvPr/>
            </p:nvPicPr>
            <p:blipFill>
              <a:blip r:embed="rId5"/>
              <a:stretch>
                <a:fillRect/>
              </a:stretch>
            </p:blipFill>
            <p:spPr>
              <a:xfrm>
                <a:off x="8848800" y="1365840"/>
                <a:ext cx="546120" cy="510120"/>
              </a:xfrm>
              <a:prstGeom prst="rect">
                <a:avLst/>
              </a:prstGeom>
            </p:spPr>
          </p:pic>
        </mc:Fallback>
      </mc:AlternateContent>
    </p:spTree>
    <p:extLst>
      <p:ext uri="{BB962C8B-B14F-4D97-AF65-F5344CB8AC3E}">
        <p14:creationId xmlns:p14="http://schemas.microsoft.com/office/powerpoint/2010/main" val="973077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605249" y="27148"/>
            <a:ext cx="10435979" cy="1420448"/>
          </a:xfrm>
          <a:prstGeom prst="rect">
            <a:avLst/>
          </a:prstGeom>
          <a:noFill/>
          <a:ln>
            <a:noFill/>
          </a:ln>
        </p:spPr>
        <p:txBody>
          <a:bodyPr spcFirstLastPara="1" wrap="square" lIns="91425" tIns="45700" rIns="91425" bIns="45700" anchor="b" anchorCtr="0">
            <a:noAutofit/>
          </a:bodyPr>
          <a:lstStyle/>
          <a:p>
            <a:pPr lvl="0">
              <a:buSzPts val="6600"/>
            </a:pPr>
            <a:r>
              <a:rPr lang="en-US" sz="4800" b="1" i="1" dirty="0">
                <a:effectLst>
                  <a:outerShdw blurRad="38100" dist="38100" dir="2700000" algn="tl">
                    <a:srgbClr val="000000">
                      <a:alpha val="43137"/>
                    </a:srgbClr>
                  </a:outerShdw>
                </a:effectLst>
              </a:rPr>
              <a:t>Non-negative matrix factorization (NMF or NNMF)</a:t>
            </a:r>
            <a:endParaRPr lang="en-US" sz="3600" b="1" i="1" dirty="0">
              <a:solidFill>
                <a:srgbClr val="FF0000"/>
              </a:solidFill>
              <a:effectLst>
                <a:outerShdw blurRad="38100" dist="38100" dir="2700000" algn="tl">
                  <a:srgbClr val="000000">
                    <a:alpha val="43137"/>
                  </a:srgbClr>
                </a:outerShdw>
              </a:effectLst>
              <a:latin typeface="Arial"/>
              <a:ea typeface="Arial"/>
              <a:cs typeface="Arial"/>
              <a:sym typeface="Arial"/>
            </a:endParaRPr>
          </a:p>
        </p:txBody>
      </p:sp>
      <p:sp>
        <p:nvSpPr>
          <p:cNvPr id="7" name="Rectangle 6">
            <a:extLst>
              <a:ext uri="{FF2B5EF4-FFF2-40B4-BE49-F238E27FC236}">
                <a16:creationId xmlns:a16="http://schemas.microsoft.com/office/drawing/2014/main" id="{B3861031-6EC1-4BB3-AE86-B8F98DE0DF4A}"/>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5" name="Rectangle 4">
            <a:extLst>
              <a:ext uri="{FF2B5EF4-FFF2-40B4-BE49-F238E27FC236}">
                <a16:creationId xmlns:a16="http://schemas.microsoft.com/office/drawing/2014/main" id="{90CAFE02-121D-49F5-9A42-94BE3BEAE023}"/>
              </a:ext>
            </a:extLst>
          </p:cNvPr>
          <p:cNvSpPr/>
          <p:nvPr/>
        </p:nvSpPr>
        <p:spPr>
          <a:xfrm>
            <a:off x="225287" y="1447596"/>
            <a:ext cx="11860696" cy="4216539"/>
          </a:xfrm>
          <a:prstGeom prst="rect">
            <a:avLst/>
          </a:prstGeom>
        </p:spPr>
        <p:txBody>
          <a:bodyPr wrap="square">
            <a:spAutoFit/>
          </a:bodyPr>
          <a:lstStyle/>
          <a:p>
            <a:pPr algn="just"/>
            <a:r>
              <a:rPr lang="en-US" sz="2800" dirty="0"/>
              <a:t>Non-negative matrix factorization (NMF or NNMF), also non-negative matrix approximation is a group of algorithms in multivariate analysis and linear algebra where a matrix V is factorized into (usually) two matrices W and H, with the property that all three matrices have no negative elements.</a:t>
            </a:r>
          </a:p>
          <a:p>
            <a:pPr algn="just"/>
            <a:endParaRPr lang="en-US" sz="3200" dirty="0"/>
          </a:p>
          <a:p>
            <a:pPr algn="just"/>
            <a:r>
              <a:rPr lang="en-US" sz="3200" b="1" dirty="0">
                <a:solidFill>
                  <a:srgbClr val="C00000"/>
                </a:solidFill>
                <a:effectLst>
                  <a:outerShdw blurRad="38100" dist="38100" dir="2700000" algn="tl">
                    <a:srgbClr val="000000">
                      <a:alpha val="43137"/>
                    </a:srgbClr>
                  </a:outerShdw>
                </a:effectLst>
              </a:rPr>
              <a:t>Used for dimensionality reduction and clustering. </a:t>
            </a:r>
          </a:p>
          <a:p>
            <a:pPr algn="just"/>
            <a:r>
              <a:rPr lang="en-US" sz="3200" b="1" dirty="0">
                <a:solidFill>
                  <a:srgbClr val="C00000"/>
                </a:solidFill>
                <a:effectLst>
                  <a:outerShdw blurRad="38100" dist="38100" dir="2700000" algn="tl">
                    <a:srgbClr val="000000">
                      <a:alpha val="43137"/>
                    </a:srgbClr>
                  </a:outerShdw>
                </a:effectLst>
              </a:rPr>
              <a:t>We can use it in conjunction with TF-IDF to model topics across documents. </a:t>
            </a:r>
          </a:p>
        </p:txBody>
      </p:sp>
    </p:spTree>
    <p:extLst>
      <p:ext uri="{BB962C8B-B14F-4D97-AF65-F5344CB8AC3E}">
        <p14:creationId xmlns:p14="http://schemas.microsoft.com/office/powerpoint/2010/main" val="823350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g876744d34a_0_15"/>
          <p:cNvPicPr preferRelativeResize="0"/>
          <p:nvPr/>
        </p:nvPicPr>
        <p:blipFill>
          <a:blip r:embed="rId3">
            <a:alphaModFix/>
          </a:blip>
          <a:stretch>
            <a:fillRect/>
          </a:stretch>
        </p:blipFill>
        <p:spPr>
          <a:xfrm>
            <a:off x="200725" y="201175"/>
            <a:ext cx="11758950" cy="65278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605249" y="27148"/>
            <a:ext cx="10435979" cy="1420448"/>
          </a:xfrm>
          <a:prstGeom prst="rect">
            <a:avLst/>
          </a:prstGeom>
          <a:noFill/>
          <a:ln>
            <a:noFill/>
          </a:ln>
        </p:spPr>
        <p:txBody>
          <a:bodyPr spcFirstLastPara="1" wrap="square" lIns="91425" tIns="45700" rIns="91425" bIns="45700" anchor="b" anchorCtr="0">
            <a:noAutofit/>
          </a:bodyPr>
          <a:lstStyle/>
          <a:p>
            <a:pPr lvl="0">
              <a:buSzPts val="6600"/>
            </a:pPr>
            <a:r>
              <a:rPr lang="en-US" sz="4800" b="1" i="1" dirty="0">
                <a:effectLst>
                  <a:outerShdw blurRad="38100" dist="38100" dir="2700000" algn="tl">
                    <a:srgbClr val="000000">
                      <a:alpha val="43137"/>
                    </a:srgbClr>
                  </a:outerShdw>
                </a:effectLst>
              </a:rPr>
              <a:t>Non-negative matrix factorization (NMF or NNMF)</a:t>
            </a:r>
            <a:endParaRPr lang="en-US" sz="3600" b="1" i="1" dirty="0">
              <a:solidFill>
                <a:srgbClr val="FF0000"/>
              </a:solidFill>
              <a:effectLst>
                <a:outerShdw blurRad="38100" dist="38100" dir="2700000" algn="tl">
                  <a:srgbClr val="000000">
                    <a:alpha val="43137"/>
                  </a:srgbClr>
                </a:outerShdw>
              </a:effectLst>
              <a:latin typeface="Arial"/>
              <a:ea typeface="Arial"/>
              <a:cs typeface="Arial"/>
              <a:sym typeface="Arial"/>
            </a:endParaRPr>
          </a:p>
        </p:txBody>
      </p:sp>
      <p:sp>
        <p:nvSpPr>
          <p:cNvPr id="7" name="Rectangle 6">
            <a:extLst>
              <a:ext uri="{FF2B5EF4-FFF2-40B4-BE49-F238E27FC236}">
                <a16:creationId xmlns:a16="http://schemas.microsoft.com/office/drawing/2014/main" id="{B3861031-6EC1-4BB3-AE86-B8F98DE0DF4A}"/>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3" name="Picture 2">
            <a:extLst>
              <a:ext uri="{FF2B5EF4-FFF2-40B4-BE49-F238E27FC236}">
                <a16:creationId xmlns:a16="http://schemas.microsoft.com/office/drawing/2014/main" id="{49F2546F-26AE-43E0-88A2-49588293B054}"/>
              </a:ext>
            </a:extLst>
          </p:cNvPr>
          <p:cNvPicPr>
            <a:picLocks noChangeAspect="1"/>
          </p:cNvPicPr>
          <p:nvPr/>
        </p:nvPicPr>
        <p:blipFill>
          <a:blip r:embed="rId4"/>
          <a:stretch>
            <a:fillRect/>
          </a:stretch>
        </p:blipFill>
        <p:spPr>
          <a:xfrm>
            <a:off x="223018" y="1958166"/>
            <a:ext cx="11351948" cy="3047441"/>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CE4310D9-4DA3-4F61-9DB7-B6F27928E7DB}"/>
                  </a:ext>
                </a:extLst>
              </p14:cNvPr>
              <p14:cNvContentPartPr/>
              <p14:nvPr/>
            </p14:nvContentPartPr>
            <p14:xfrm>
              <a:off x="2410920" y="1357200"/>
              <a:ext cx="5510160" cy="3697200"/>
            </p14:xfrm>
          </p:contentPart>
        </mc:Choice>
        <mc:Fallback xmlns="">
          <p:pic>
            <p:nvPicPr>
              <p:cNvPr id="2" name="Ink 1">
                <a:extLst>
                  <a:ext uri="{FF2B5EF4-FFF2-40B4-BE49-F238E27FC236}">
                    <a16:creationId xmlns:a16="http://schemas.microsoft.com/office/drawing/2014/main" id="{CE4310D9-4DA3-4F61-9DB7-B6F27928E7DB}"/>
                  </a:ext>
                </a:extLst>
              </p:cNvPr>
              <p:cNvPicPr/>
              <p:nvPr/>
            </p:nvPicPr>
            <p:blipFill>
              <a:blip r:embed="rId6"/>
              <a:stretch>
                <a:fillRect/>
              </a:stretch>
            </p:blipFill>
            <p:spPr>
              <a:xfrm>
                <a:off x="2401560" y="1347840"/>
                <a:ext cx="5528880" cy="3715920"/>
              </a:xfrm>
              <a:prstGeom prst="rect">
                <a:avLst/>
              </a:prstGeom>
            </p:spPr>
          </p:pic>
        </mc:Fallback>
      </mc:AlternateContent>
    </p:spTree>
    <p:extLst>
      <p:ext uri="{BB962C8B-B14F-4D97-AF65-F5344CB8AC3E}">
        <p14:creationId xmlns:p14="http://schemas.microsoft.com/office/powerpoint/2010/main" val="29429142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605249" y="27148"/>
            <a:ext cx="10435979" cy="1420448"/>
          </a:xfrm>
          <a:prstGeom prst="rect">
            <a:avLst/>
          </a:prstGeom>
          <a:noFill/>
          <a:ln>
            <a:noFill/>
          </a:ln>
        </p:spPr>
        <p:txBody>
          <a:bodyPr spcFirstLastPara="1" wrap="square" lIns="91425" tIns="45700" rIns="91425" bIns="45700" anchor="b" anchorCtr="0">
            <a:noAutofit/>
          </a:bodyPr>
          <a:lstStyle/>
          <a:p>
            <a:pPr lvl="0">
              <a:buSzPts val="6600"/>
            </a:pPr>
            <a:r>
              <a:rPr lang="en-US" sz="4800" b="1" i="1" dirty="0">
                <a:effectLst>
                  <a:outerShdw blurRad="38100" dist="38100" dir="2700000" algn="tl">
                    <a:srgbClr val="000000">
                      <a:alpha val="43137"/>
                    </a:srgbClr>
                  </a:outerShdw>
                </a:effectLst>
              </a:rPr>
              <a:t>Non-negative matrix factorization (NMF or NNMF)</a:t>
            </a:r>
            <a:endParaRPr lang="en-US" sz="3600" b="1" i="1" dirty="0">
              <a:solidFill>
                <a:srgbClr val="FF0000"/>
              </a:solidFill>
              <a:effectLst>
                <a:outerShdw blurRad="38100" dist="38100" dir="2700000" algn="tl">
                  <a:srgbClr val="000000">
                    <a:alpha val="43137"/>
                  </a:srgbClr>
                </a:outerShdw>
              </a:effectLst>
              <a:latin typeface="Arial"/>
              <a:ea typeface="Arial"/>
              <a:cs typeface="Arial"/>
              <a:sym typeface="Arial"/>
            </a:endParaRPr>
          </a:p>
        </p:txBody>
      </p:sp>
      <p:sp>
        <p:nvSpPr>
          <p:cNvPr id="7" name="Rectangle 6">
            <a:extLst>
              <a:ext uri="{FF2B5EF4-FFF2-40B4-BE49-F238E27FC236}">
                <a16:creationId xmlns:a16="http://schemas.microsoft.com/office/drawing/2014/main" id="{B3861031-6EC1-4BB3-AE86-B8F98DE0DF4A}"/>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3" name="Picture 2">
            <a:extLst>
              <a:ext uri="{FF2B5EF4-FFF2-40B4-BE49-F238E27FC236}">
                <a16:creationId xmlns:a16="http://schemas.microsoft.com/office/drawing/2014/main" id="{8C061E64-8F16-4E9A-AEEF-CEED179F4A07}"/>
              </a:ext>
            </a:extLst>
          </p:cNvPr>
          <p:cNvPicPr>
            <a:picLocks noChangeAspect="1"/>
          </p:cNvPicPr>
          <p:nvPr/>
        </p:nvPicPr>
        <p:blipFill>
          <a:blip r:embed="rId4">
            <a:duotone>
              <a:schemeClr val="bg2">
                <a:shade val="45000"/>
                <a:satMod val="135000"/>
              </a:schemeClr>
              <a:prstClr val="white"/>
            </a:duotone>
          </a:blip>
          <a:stretch>
            <a:fillRect/>
          </a:stretch>
        </p:blipFill>
        <p:spPr>
          <a:xfrm>
            <a:off x="1150772" y="1447596"/>
            <a:ext cx="8863023" cy="4491262"/>
          </a:xfrm>
          <a:prstGeom prst="rect">
            <a:avLst/>
          </a:prstGeom>
        </p:spPr>
      </p:pic>
    </p:spTree>
    <p:extLst>
      <p:ext uri="{BB962C8B-B14F-4D97-AF65-F5344CB8AC3E}">
        <p14:creationId xmlns:p14="http://schemas.microsoft.com/office/powerpoint/2010/main" val="34523013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605249" y="27148"/>
            <a:ext cx="10435979" cy="1420448"/>
          </a:xfrm>
          <a:prstGeom prst="rect">
            <a:avLst/>
          </a:prstGeom>
          <a:noFill/>
          <a:ln>
            <a:noFill/>
          </a:ln>
        </p:spPr>
        <p:txBody>
          <a:bodyPr spcFirstLastPara="1" wrap="square" lIns="91425" tIns="45700" rIns="91425" bIns="45700" anchor="b" anchorCtr="0">
            <a:noAutofit/>
          </a:bodyPr>
          <a:lstStyle/>
          <a:p>
            <a:pPr lvl="0">
              <a:buSzPts val="6600"/>
            </a:pPr>
            <a:r>
              <a:rPr lang="en-US" sz="4800" b="1" i="1" dirty="0">
                <a:effectLst>
                  <a:outerShdw blurRad="38100" dist="38100" dir="2700000" algn="tl">
                    <a:srgbClr val="000000">
                      <a:alpha val="43137"/>
                    </a:srgbClr>
                  </a:outerShdw>
                </a:effectLst>
              </a:rPr>
              <a:t>Non-negative matrix factorization (NMF or NNMF)</a:t>
            </a:r>
            <a:endParaRPr lang="en-US" sz="3600" b="1" i="1" dirty="0">
              <a:solidFill>
                <a:srgbClr val="FF0000"/>
              </a:solidFill>
              <a:effectLst>
                <a:outerShdw blurRad="38100" dist="38100" dir="2700000" algn="tl">
                  <a:srgbClr val="000000">
                    <a:alpha val="43137"/>
                  </a:srgbClr>
                </a:outerShdw>
              </a:effectLst>
              <a:latin typeface="Arial"/>
              <a:ea typeface="Arial"/>
              <a:cs typeface="Arial"/>
              <a:sym typeface="Arial"/>
            </a:endParaRPr>
          </a:p>
        </p:txBody>
      </p:sp>
      <p:sp>
        <p:nvSpPr>
          <p:cNvPr id="7" name="Rectangle 6">
            <a:extLst>
              <a:ext uri="{FF2B5EF4-FFF2-40B4-BE49-F238E27FC236}">
                <a16:creationId xmlns:a16="http://schemas.microsoft.com/office/drawing/2014/main" id="{B3861031-6EC1-4BB3-AE86-B8F98DE0DF4A}"/>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4" name="Picture 3">
            <a:extLst>
              <a:ext uri="{FF2B5EF4-FFF2-40B4-BE49-F238E27FC236}">
                <a16:creationId xmlns:a16="http://schemas.microsoft.com/office/drawing/2014/main" id="{908F8774-2D47-45AF-B7B4-E71E7547E372}"/>
              </a:ext>
            </a:extLst>
          </p:cNvPr>
          <p:cNvPicPr>
            <a:picLocks noChangeAspect="1"/>
          </p:cNvPicPr>
          <p:nvPr/>
        </p:nvPicPr>
        <p:blipFill>
          <a:blip r:embed="rId4">
            <a:duotone>
              <a:schemeClr val="accent1">
                <a:shade val="45000"/>
                <a:satMod val="135000"/>
              </a:schemeClr>
              <a:prstClr val="white"/>
            </a:duotone>
          </a:blip>
          <a:stretch>
            <a:fillRect/>
          </a:stretch>
        </p:blipFill>
        <p:spPr>
          <a:xfrm>
            <a:off x="873405" y="1399892"/>
            <a:ext cx="9207297" cy="4560824"/>
          </a:xfrm>
          <a:prstGeom prst="rect">
            <a:avLst/>
          </a:prstGeom>
        </p:spPr>
      </p:pic>
    </p:spTree>
    <p:extLst>
      <p:ext uri="{BB962C8B-B14F-4D97-AF65-F5344CB8AC3E}">
        <p14:creationId xmlns:p14="http://schemas.microsoft.com/office/powerpoint/2010/main" val="2998257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605249" y="27148"/>
            <a:ext cx="10435979" cy="1420448"/>
          </a:xfrm>
          <a:prstGeom prst="rect">
            <a:avLst/>
          </a:prstGeom>
          <a:noFill/>
          <a:ln>
            <a:noFill/>
          </a:ln>
        </p:spPr>
        <p:txBody>
          <a:bodyPr spcFirstLastPara="1" wrap="square" lIns="91425" tIns="45700" rIns="91425" bIns="45700" anchor="b" anchorCtr="0">
            <a:noAutofit/>
          </a:bodyPr>
          <a:lstStyle/>
          <a:p>
            <a:pPr lvl="0">
              <a:buSzPts val="6600"/>
            </a:pPr>
            <a:r>
              <a:rPr lang="en-US" sz="4800" b="1" i="1" dirty="0">
                <a:effectLst>
                  <a:outerShdw blurRad="38100" dist="38100" dir="2700000" algn="tl">
                    <a:srgbClr val="000000">
                      <a:alpha val="43137"/>
                    </a:srgbClr>
                  </a:outerShdw>
                </a:effectLst>
              </a:rPr>
              <a:t>Non-negative matrix factorization (NMF or NNMF)</a:t>
            </a:r>
            <a:endParaRPr lang="en-US" sz="3600" b="1" i="1" dirty="0">
              <a:solidFill>
                <a:srgbClr val="FF0000"/>
              </a:solidFill>
              <a:effectLst>
                <a:outerShdw blurRad="38100" dist="38100" dir="2700000" algn="tl">
                  <a:srgbClr val="000000">
                    <a:alpha val="43137"/>
                  </a:srgbClr>
                </a:outerShdw>
              </a:effectLst>
              <a:latin typeface="Arial"/>
              <a:ea typeface="Arial"/>
              <a:cs typeface="Arial"/>
              <a:sym typeface="Arial"/>
            </a:endParaRPr>
          </a:p>
        </p:txBody>
      </p:sp>
      <p:sp>
        <p:nvSpPr>
          <p:cNvPr id="7" name="Rectangle 6">
            <a:extLst>
              <a:ext uri="{FF2B5EF4-FFF2-40B4-BE49-F238E27FC236}">
                <a16:creationId xmlns:a16="http://schemas.microsoft.com/office/drawing/2014/main" id="{B3861031-6EC1-4BB3-AE86-B8F98DE0DF4A}"/>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3" name="Picture 2">
            <a:extLst>
              <a:ext uri="{FF2B5EF4-FFF2-40B4-BE49-F238E27FC236}">
                <a16:creationId xmlns:a16="http://schemas.microsoft.com/office/drawing/2014/main" id="{0D8C1FCF-3DD1-477C-B85C-169687B8BCAE}"/>
              </a:ext>
            </a:extLst>
          </p:cNvPr>
          <p:cNvPicPr>
            <a:picLocks noChangeAspect="1"/>
          </p:cNvPicPr>
          <p:nvPr/>
        </p:nvPicPr>
        <p:blipFill>
          <a:blip r:embed="rId4">
            <a:duotone>
              <a:schemeClr val="accent1">
                <a:shade val="45000"/>
                <a:satMod val="135000"/>
              </a:schemeClr>
              <a:prstClr val="white"/>
            </a:duotone>
          </a:blip>
          <a:stretch>
            <a:fillRect/>
          </a:stretch>
        </p:blipFill>
        <p:spPr>
          <a:xfrm>
            <a:off x="1150772" y="1447596"/>
            <a:ext cx="8902678" cy="4599337"/>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36E7742E-406C-4A39-8B33-391A3A2857C5}"/>
                  </a:ext>
                </a:extLst>
              </p14:cNvPr>
              <p14:cNvContentPartPr/>
              <p14:nvPr/>
            </p14:nvContentPartPr>
            <p14:xfrm>
              <a:off x="3178800" y="3098520"/>
              <a:ext cx="2759760" cy="2590200"/>
            </p14:xfrm>
          </p:contentPart>
        </mc:Choice>
        <mc:Fallback xmlns="">
          <p:pic>
            <p:nvPicPr>
              <p:cNvPr id="2" name="Ink 1">
                <a:extLst>
                  <a:ext uri="{FF2B5EF4-FFF2-40B4-BE49-F238E27FC236}">
                    <a16:creationId xmlns:a16="http://schemas.microsoft.com/office/drawing/2014/main" id="{36E7742E-406C-4A39-8B33-391A3A2857C5}"/>
                  </a:ext>
                </a:extLst>
              </p:cNvPr>
              <p:cNvPicPr/>
              <p:nvPr/>
            </p:nvPicPr>
            <p:blipFill>
              <a:blip r:embed="rId6"/>
              <a:stretch>
                <a:fillRect/>
              </a:stretch>
            </p:blipFill>
            <p:spPr>
              <a:xfrm>
                <a:off x="3169440" y="3089160"/>
                <a:ext cx="2778480" cy="2608920"/>
              </a:xfrm>
              <a:prstGeom prst="rect">
                <a:avLst/>
              </a:prstGeom>
            </p:spPr>
          </p:pic>
        </mc:Fallback>
      </mc:AlternateContent>
    </p:spTree>
    <p:extLst>
      <p:ext uri="{BB962C8B-B14F-4D97-AF65-F5344CB8AC3E}">
        <p14:creationId xmlns:p14="http://schemas.microsoft.com/office/powerpoint/2010/main" val="778486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605249" y="27148"/>
            <a:ext cx="10435979" cy="1420448"/>
          </a:xfrm>
          <a:prstGeom prst="rect">
            <a:avLst/>
          </a:prstGeom>
          <a:noFill/>
          <a:ln>
            <a:noFill/>
          </a:ln>
        </p:spPr>
        <p:txBody>
          <a:bodyPr spcFirstLastPara="1" wrap="square" lIns="91425" tIns="45700" rIns="91425" bIns="45700" anchor="b" anchorCtr="0">
            <a:noAutofit/>
          </a:bodyPr>
          <a:lstStyle/>
          <a:p>
            <a:pPr lvl="0">
              <a:buSzPts val="6600"/>
            </a:pPr>
            <a:r>
              <a:rPr lang="en-US" sz="4800" b="1" i="1" dirty="0">
                <a:effectLst>
                  <a:outerShdw blurRad="38100" dist="38100" dir="2700000" algn="tl">
                    <a:srgbClr val="000000">
                      <a:alpha val="43137"/>
                    </a:srgbClr>
                  </a:outerShdw>
                </a:effectLst>
              </a:rPr>
              <a:t>Non-negative matrix factorization (NMF or NNMF)</a:t>
            </a:r>
            <a:endParaRPr lang="en-US" sz="3600" b="1" i="1" dirty="0">
              <a:solidFill>
                <a:srgbClr val="FF0000"/>
              </a:solidFill>
              <a:effectLst>
                <a:outerShdw blurRad="38100" dist="38100" dir="2700000" algn="tl">
                  <a:srgbClr val="000000">
                    <a:alpha val="43137"/>
                  </a:srgbClr>
                </a:outerShdw>
              </a:effectLst>
              <a:latin typeface="Arial"/>
              <a:ea typeface="Arial"/>
              <a:cs typeface="Arial"/>
              <a:sym typeface="Arial"/>
            </a:endParaRPr>
          </a:p>
        </p:txBody>
      </p:sp>
      <p:sp>
        <p:nvSpPr>
          <p:cNvPr id="7" name="Rectangle 6">
            <a:extLst>
              <a:ext uri="{FF2B5EF4-FFF2-40B4-BE49-F238E27FC236}">
                <a16:creationId xmlns:a16="http://schemas.microsoft.com/office/drawing/2014/main" id="{B3861031-6EC1-4BB3-AE86-B8F98DE0DF4A}"/>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3" name="Picture 2">
            <a:extLst>
              <a:ext uri="{FF2B5EF4-FFF2-40B4-BE49-F238E27FC236}">
                <a16:creationId xmlns:a16="http://schemas.microsoft.com/office/drawing/2014/main" id="{4B9469B8-0115-45F8-8760-425CF1DA0393}"/>
              </a:ext>
            </a:extLst>
          </p:cNvPr>
          <p:cNvPicPr>
            <a:picLocks noChangeAspect="1"/>
          </p:cNvPicPr>
          <p:nvPr/>
        </p:nvPicPr>
        <p:blipFill>
          <a:blip r:embed="rId4">
            <a:duotone>
              <a:prstClr val="black"/>
              <a:schemeClr val="accent4">
                <a:tint val="45000"/>
                <a:satMod val="400000"/>
              </a:schemeClr>
            </a:duotone>
          </a:blip>
          <a:stretch>
            <a:fillRect/>
          </a:stretch>
        </p:blipFill>
        <p:spPr>
          <a:xfrm>
            <a:off x="927410" y="1726165"/>
            <a:ext cx="10337180" cy="3851408"/>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633919EF-8758-4C39-A9B5-E68D1CFEB9AD}"/>
                  </a:ext>
                </a:extLst>
              </p14:cNvPr>
              <p14:cNvContentPartPr/>
              <p14:nvPr/>
            </p14:nvContentPartPr>
            <p14:xfrm>
              <a:off x="562680" y="1723320"/>
              <a:ext cx="3313080" cy="3983040"/>
            </p14:xfrm>
          </p:contentPart>
        </mc:Choice>
        <mc:Fallback xmlns="">
          <p:pic>
            <p:nvPicPr>
              <p:cNvPr id="2" name="Ink 1">
                <a:extLst>
                  <a:ext uri="{FF2B5EF4-FFF2-40B4-BE49-F238E27FC236}">
                    <a16:creationId xmlns:a16="http://schemas.microsoft.com/office/drawing/2014/main" id="{633919EF-8758-4C39-A9B5-E68D1CFEB9AD}"/>
                  </a:ext>
                </a:extLst>
              </p:cNvPr>
              <p:cNvPicPr/>
              <p:nvPr/>
            </p:nvPicPr>
            <p:blipFill>
              <a:blip r:embed="rId6"/>
              <a:stretch>
                <a:fillRect/>
              </a:stretch>
            </p:blipFill>
            <p:spPr>
              <a:xfrm>
                <a:off x="553320" y="1713960"/>
                <a:ext cx="3331800" cy="4001760"/>
              </a:xfrm>
              <a:prstGeom prst="rect">
                <a:avLst/>
              </a:prstGeom>
            </p:spPr>
          </p:pic>
        </mc:Fallback>
      </mc:AlternateContent>
    </p:spTree>
    <p:extLst>
      <p:ext uri="{BB962C8B-B14F-4D97-AF65-F5344CB8AC3E}">
        <p14:creationId xmlns:p14="http://schemas.microsoft.com/office/powerpoint/2010/main" val="2768384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876744d34a_0_36"/>
          <p:cNvSpPr txBox="1">
            <a:spLocks noGrp="1"/>
          </p:cNvSpPr>
          <p:nvPr>
            <p:ph type="ctrTitle"/>
          </p:nvPr>
        </p:nvSpPr>
        <p:spPr>
          <a:xfrm>
            <a:off x="53800" y="76200"/>
            <a:ext cx="1203780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How NLP, DNLP and DL involves in!!!</a:t>
            </a:r>
            <a:endParaRPr sz="8800" b="1" i="1"/>
          </a:p>
        </p:txBody>
      </p:sp>
      <p:pic>
        <p:nvPicPr>
          <p:cNvPr id="122" name="Google Shape;122;g876744d34a_0_36"/>
          <p:cNvPicPr preferRelativeResize="0"/>
          <p:nvPr/>
        </p:nvPicPr>
        <p:blipFill>
          <a:blip r:embed="rId3">
            <a:alphaModFix/>
          </a:blip>
          <a:stretch>
            <a:fillRect/>
          </a:stretch>
        </p:blipFill>
        <p:spPr>
          <a:xfrm>
            <a:off x="1893618" y="745200"/>
            <a:ext cx="7491825" cy="3477450"/>
          </a:xfrm>
          <a:prstGeom prst="rect">
            <a:avLst/>
          </a:prstGeom>
          <a:noFill/>
          <a:ln>
            <a:noFill/>
          </a:ln>
        </p:spPr>
      </p:pic>
      <p:pic>
        <p:nvPicPr>
          <p:cNvPr id="123" name="Google Shape;123;g876744d34a_0_36"/>
          <p:cNvPicPr preferRelativeResize="0"/>
          <p:nvPr/>
        </p:nvPicPr>
        <p:blipFill>
          <a:blip r:embed="rId4">
            <a:alphaModFix/>
          </a:blip>
          <a:stretch>
            <a:fillRect/>
          </a:stretch>
        </p:blipFill>
        <p:spPr>
          <a:xfrm>
            <a:off x="1330725" y="4222650"/>
            <a:ext cx="9374451" cy="1750350"/>
          </a:xfrm>
          <a:prstGeom prst="rect">
            <a:avLst/>
          </a:prstGeom>
          <a:noFill/>
          <a:ln>
            <a:noFill/>
          </a:ln>
        </p:spPr>
      </p:pic>
      <p:sp>
        <p:nvSpPr>
          <p:cNvPr id="6" name="Rectangle 5">
            <a:extLst>
              <a:ext uri="{FF2B5EF4-FFF2-40B4-BE49-F238E27FC236}">
                <a16:creationId xmlns:a16="http://schemas.microsoft.com/office/drawing/2014/main" id="{A9D118E5-65B2-430C-BC58-8BEE6DB3169B}"/>
              </a:ext>
            </a:extLst>
          </p:cNvPr>
          <p:cNvSpPr/>
          <p:nvPr/>
        </p:nvSpPr>
        <p:spPr>
          <a:xfrm rot="20130741">
            <a:off x="1277862" y="1312550"/>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7" name="Rectangle 6">
            <a:extLst>
              <a:ext uri="{FF2B5EF4-FFF2-40B4-BE49-F238E27FC236}">
                <a16:creationId xmlns:a16="http://schemas.microsoft.com/office/drawing/2014/main" id="{77545C88-8569-4E75-AC55-A600E473A4F8}"/>
              </a:ext>
            </a:extLst>
          </p:cNvPr>
          <p:cNvSpPr/>
          <p:nvPr/>
        </p:nvSpPr>
        <p:spPr>
          <a:xfrm rot="20130741">
            <a:off x="6838080" y="27339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8" name="Rectangle 7">
            <a:extLst>
              <a:ext uri="{FF2B5EF4-FFF2-40B4-BE49-F238E27FC236}">
                <a16:creationId xmlns:a16="http://schemas.microsoft.com/office/drawing/2014/main" id="{4008AA4B-E0D3-4426-8978-EF202DEC39C6}"/>
              </a:ext>
            </a:extLst>
          </p:cNvPr>
          <p:cNvSpPr/>
          <p:nvPr/>
        </p:nvSpPr>
        <p:spPr>
          <a:xfrm rot="20130741">
            <a:off x="3973291" y="5382487"/>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9" name="Rectangle 8">
            <a:extLst>
              <a:ext uri="{FF2B5EF4-FFF2-40B4-BE49-F238E27FC236}">
                <a16:creationId xmlns:a16="http://schemas.microsoft.com/office/drawing/2014/main" id="{94BBF036-2F75-41E5-9724-4F87329E0B29}"/>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5"/>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876744d34a_0_43"/>
          <p:cNvSpPr txBox="1">
            <a:spLocks noGrp="1"/>
          </p:cNvSpPr>
          <p:nvPr>
            <p:ph type="ctrTitle"/>
          </p:nvPr>
        </p:nvSpPr>
        <p:spPr>
          <a:xfrm>
            <a:off x="53800" y="76200"/>
            <a:ext cx="1203780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How NLP, DNLP and DL involves in!!!</a:t>
            </a:r>
            <a:endParaRPr sz="8800" b="1" i="1"/>
          </a:p>
        </p:txBody>
      </p:sp>
      <p:pic>
        <p:nvPicPr>
          <p:cNvPr id="130" name="Google Shape;130;g876744d34a_0_43"/>
          <p:cNvPicPr preferRelativeResize="0"/>
          <p:nvPr/>
        </p:nvPicPr>
        <p:blipFill>
          <a:blip r:embed="rId3">
            <a:alphaModFix/>
          </a:blip>
          <a:stretch>
            <a:fillRect/>
          </a:stretch>
        </p:blipFill>
        <p:spPr>
          <a:xfrm>
            <a:off x="7829925" y="669075"/>
            <a:ext cx="4176300" cy="1938501"/>
          </a:xfrm>
          <a:prstGeom prst="rect">
            <a:avLst/>
          </a:prstGeom>
          <a:noFill/>
          <a:ln>
            <a:noFill/>
          </a:ln>
        </p:spPr>
      </p:pic>
      <p:pic>
        <p:nvPicPr>
          <p:cNvPr id="131" name="Google Shape;131;g876744d34a_0_43"/>
          <p:cNvPicPr preferRelativeResize="0"/>
          <p:nvPr/>
        </p:nvPicPr>
        <p:blipFill>
          <a:blip r:embed="rId4">
            <a:alphaModFix/>
          </a:blip>
          <a:stretch>
            <a:fillRect/>
          </a:stretch>
        </p:blipFill>
        <p:spPr>
          <a:xfrm>
            <a:off x="229500" y="2455175"/>
            <a:ext cx="9200750" cy="3456750"/>
          </a:xfrm>
          <a:prstGeom prst="rect">
            <a:avLst/>
          </a:prstGeom>
          <a:noFill/>
          <a:ln>
            <a:noFill/>
          </a:ln>
        </p:spPr>
      </p:pic>
      <p:sp>
        <p:nvSpPr>
          <p:cNvPr id="6" name="Rectangle 5">
            <a:extLst>
              <a:ext uri="{FF2B5EF4-FFF2-40B4-BE49-F238E27FC236}">
                <a16:creationId xmlns:a16="http://schemas.microsoft.com/office/drawing/2014/main" id="{F893CBA2-0791-4814-9A6B-DAEE337221ED}"/>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5"/>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7" name="Rectangle 6">
            <a:extLst>
              <a:ext uri="{FF2B5EF4-FFF2-40B4-BE49-F238E27FC236}">
                <a16:creationId xmlns:a16="http://schemas.microsoft.com/office/drawing/2014/main" id="{DD36E5BB-F326-4C42-9365-CB10DBB2097F}"/>
              </a:ext>
            </a:extLst>
          </p:cNvPr>
          <p:cNvSpPr/>
          <p:nvPr/>
        </p:nvSpPr>
        <p:spPr>
          <a:xfrm rot="20130741">
            <a:off x="2708661" y="182883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8" name="Rectangle 7">
            <a:extLst>
              <a:ext uri="{FF2B5EF4-FFF2-40B4-BE49-F238E27FC236}">
                <a16:creationId xmlns:a16="http://schemas.microsoft.com/office/drawing/2014/main" id="{2F7D7C66-C71E-4E11-B5FD-B3B4218D3701}"/>
              </a:ext>
            </a:extLst>
          </p:cNvPr>
          <p:cNvSpPr/>
          <p:nvPr/>
        </p:nvSpPr>
        <p:spPr>
          <a:xfrm rot="20130741">
            <a:off x="7142603" y="28101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9" name="Rectangle 8">
            <a:extLst>
              <a:ext uri="{FF2B5EF4-FFF2-40B4-BE49-F238E27FC236}">
                <a16:creationId xmlns:a16="http://schemas.microsoft.com/office/drawing/2014/main" id="{53891F2D-11D2-4474-B6EA-E0E75CA11281}"/>
              </a:ext>
            </a:extLst>
          </p:cNvPr>
          <p:cNvSpPr/>
          <p:nvPr/>
        </p:nvSpPr>
        <p:spPr>
          <a:xfrm rot="20130741">
            <a:off x="2708659" y="4730029"/>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876744d34a_0_51"/>
          <p:cNvSpPr txBox="1">
            <a:spLocks noGrp="1"/>
          </p:cNvSpPr>
          <p:nvPr>
            <p:ph type="ctrTitle"/>
          </p:nvPr>
        </p:nvSpPr>
        <p:spPr>
          <a:xfrm>
            <a:off x="53800" y="76200"/>
            <a:ext cx="1203780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Applications</a:t>
            </a:r>
            <a:endParaRPr sz="8800" b="1" i="1"/>
          </a:p>
        </p:txBody>
      </p:sp>
      <p:pic>
        <p:nvPicPr>
          <p:cNvPr id="138" name="Google Shape;138;g876744d34a_0_51"/>
          <p:cNvPicPr preferRelativeResize="0"/>
          <p:nvPr/>
        </p:nvPicPr>
        <p:blipFill>
          <a:blip r:embed="rId3">
            <a:alphaModFix/>
          </a:blip>
          <a:stretch>
            <a:fillRect/>
          </a:stretch>
        </p:blipFill>
        <p:spPr>
          <a:xfrm>
            <a:off x="420025" y="739625"/>
            <a:ext cx="10987332" cy="5309575"/>
          </a:xfrm>
          <a:prstGeom prst="rect">
            <a:avLst/>
          </a:prstGeom>
          <a:noFill/>
          <a:ln>
            <a:noFill/>
          </a:ln>
        </p:spPr>
      </p:pic>
      <p:sp>
        <p:nvSpPr>
          <p:cNvPr id="5" name="Rectangle 4">
            <a:extLst>
              <a:ext uri="{FF2B5EF4-FFF2-40B4-BE49-F238E27FC236}">
                <a16:creationId xmlns:a16="http://schemas.microsoft.com/office/drawing/2014/main" id="{052636FB-3C6B-4A49-9644-95FC43293E9E}"/>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4"/>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6" name="Rectangle 5">
            <a:extLst>
              <a:ext uri="{FF2B5EF4-FFF2-40B4-BE49-F238E27FC236}">
                <a16:creationId xmlns:a16="http://schemas.microsoft.com/office/drawing/2014/main" id="{6D357C7F-7B18-4772-9DCE-AC39BFF6F283}"/>
              </a:ext>
            </a:extLst>
          </p:cNvPr>
          <p:cNvSpPr/>
          <p:nvPr/>
        </p:nvSpPr>
        <p:spPr>
          <a:xfrm rot="20130741">
            <a:off x="2708661" y="182883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7" name="Rectangle 6">
            <a:extLst>
              <a:ext uri="{FF2B5EF4-FFF2-40B4-BE49-F238E27FC236}">
                <a16:creationId xmlns:a16="http://schemas.microsoft.com/office/drawing/2014/main" id="{E378075B-906E-4F6D-A771-F38640DB04E0}"/>
              </a:ext>
            </a:extLst>
          </p:cNvPr>
          <p:cNvSpPr/>
          <p:nvPr/>
        </p:nvSpPr>
        <p:spPr>
          <a:xfrm rot="20130741">
            <a:off x="7142603" y="28101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8" name="Rectangle 7">
            <a:extLst>
              <a:ext uri="{FF2B5EF4-FFF2-40B4-BE49-F238E27FC236}">
                <a16:creationId xmlns:a16="http://schemas.microsoft.com/office/drawing/2014/main" id="{C012A437-3135-4319-9A26-22323EE81DF4}"/>
              </a:ext>
            </a:extLst>
          </p:cNvPr>
          <p:cNvSpPr/>
          <p:nvPr/>
        </p:nvSpPr>
        <p:spPr>
          <a:xfrm rot="20130741">
            <a:off x="2708659" y="4730029"/>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1081</TotalTime>
  <Words>3701</Words>
  <Application>Microsoft Office PowerPoint</Application>
  <PresentationFormat>Widescreen</PresentationFormat>
  <Paragraphs>406</Paragraphs>
  <Slides>64</Slides>
  <Notes>64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-apple-system</vt:lpstr>
      <vt:lpstr>Arial</vt:lpstr>
      <vt:lpstr>Arial</vt:lpstr>
      <vt:lpstr>Calibri</vt:lpstr>
      <vt:lpstr>Roboto</vt:lpstr>
      <vt:lpstr>Office Theme</vt:lpstr>
      <vt:lpstr>Natural Language Processing (NLP) with Deep NLP  from Zero to Hero</vt:lpstr>
      <vt:lpstr>Prerequisite for Natural language processing  Python Basic Concept of Machine Learning and Deep Learning</vt:lpstr>
      <vt:lpstr>Natural language processing</vt:lpstr>
      <vt:lpstr>Natural language processing</vt:lpstr>
      <vt:lpstr>Types of NLP</vt:lpstr>
      <vt:lpstr>PowerPoint Presentation</vt:lpstr>
      <vt:lpstr>How NLP, DNLP and DL involves in!!!</vt:lpstr>
      <vt:lpstr>How NLP, DNLP and DL involves in!!!</vt:lpstr>
      <vt:lpstr>Applications</vt:lpstr>
      <vt:lpstr>Used  by</vt:lpstr>
      <vt:lpstr>Thanks Do Subscribe, like and share next we will discuss about  How NLP work? </vt:lpstr>
      <vt:lpstr>NLP Working</vt:lpstr>
      <vt:lpstr>NLP Working</vt:lpstr>
      <vt:lpstr>Natural Language Understanding</vt:lpstr>
      <vt:lpstr>Natural Language Generation</vt:lpstr>
      <vt:lpstr>Thanks Do Subscribe, like and share next we will discuss about  Data Processes,  Tokenization? </vt:lpstr>
      <vt:lpstr>PowerPoint Presentation</vt:lpstr>
      <vt:lpstr>Tokenization</vt:lpstr>
      <vt:lpstr>Tokenization</vt:lpstr>
      <vt:lpstr>Bag of words</vt:lpstr>
      <vt:lpstr>Bag of words</vt:lpstr>
      <vt:lpstr>Comments</vt:lpstr>
      <vt:lpstr>Comments</vt:lpstr>
      <vt:lpstr>Training and Testing</vt:lpstr>
      <vt:lpstr>Features Extraction in NLP</vt:lpstr>
      <vt:lpstr>PowerPoint Presentation</vt:lpstr>
      <vt:lpstr>PowerPoint Presentation</vt:lpstr>
      <vt:lpstr>Hashing with HashingVectorizer in NLP</vt:lpstr>
      <vt:lpstr>Hashing with HashingVectorizer in NLP</vt:lpstr>
      <vt:lpstr>Hashing with HashingVectorizer in NLP</vt:lpstr>
      <vt:lpstr>How to Prepare Text Data With Keras </vt:lpstr>
      <vt:lpstr>How to Prepare Text Data with scikit-learn</vt:lpstr>
      <vt:lpstr>N-grams in NLP</vt:lpstr>
      <vt:lpstr>N-grams in NLP</vt:lpstr>
      <vt:lpstr>What is Machine Learning</vt:lpstr>
      <vt:lpstr>Machine Learning in NLP Logistic Regression</vt:lpstr>
      <vt:lpstr>Machine Learning in NLP</vt:lpstr>
      <vt:lpstr>Machine Learning in NLP</vt:lpstr>
      <vt:lpstr>Machine Learning in NLP</vt:lpstr>
      <vt:lpstr>Machine Learning in NLP</vt:lpstr>
      <vt:lpstr>K-nearest neighbors algorithm</vt:lpstr>
      <vt:lpstr>Steps of Working</vt:lpstr>
      <vt:lpstr>Example</vt:lpstr>
      <vt:lpstr>Naïve Bayes Classifier algorithm</vt:lpstr>
      <vt:lpstr>Naïve Bayes Classifier algorithm</vt:lpstr>
      <vt:lpstr>Naïve Bayes Example</vt:lpstr>
      <vt:lpstr>Naïve Bayes algorithm</vt:lpstr>
      <vt:lpstr>Word Embedding using Word2Vec</vt:lpstr>
      <vt:lpstr>Word Embedding using Word2Vec</vt:lpstr>
      <vt:lpstr>Word Embedding using Word2Vec</vt:lpstr>
      <vt:lpstr>How does it work</vt:lpstr>
      <vt:lpstr>Topic Modeling</vt:lpstr>
      <vt:lpstr>Latent Dirichlet Allocation (LDA)</vt:lpstr>
      <vt:lpstr>Latent Dirichlet Allocation (LDA)</vt:lpstr>
      <vt:lpstr>Latent Dirichlet Allocation (LDA)</vt:lpstr>
      <vt:lpstr>Latent Dirichlet Allocation (LDA)</vt:lpstr>
      <vt:lpstr>Step by Step work</vt:lpstr>
      <vt:lpstr>Step by Step work</vt:lpstr>
      <vt:lpstr>Non-negative matrix factorization (NMF or NNMF)</vt:lpstr>
      <vt:lpstr>Non-negative matrix factorization (NMF or NNMF)</vt:lpstr>
      <vt:lpstr>Non-negative matrix factorization (NMF or NNMF)</vt:lpstr>
      <vt:lpstr>Non-negative matrix factorization (NMF or NNMF)</vt:lpstr>
      <vt:lpstr>Non-negative matrix factorization (NMF or NNMF)</vt:lpstr>
      <vt:lpstr>Non-negative matrix factorization (NMF or NNMF)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(NLP) with Deep NLP  from Zero to Hero</dc:title>
  <dc:creator>Fahad Hussain</dc:creator>
  <cp:lastModifiedBy>Fahad Hussain</cp:lastModifiedBy>
  <cp:revision>76</cp:revision>
  <dcterms:created xsi:type="dcterms:W3CDTF">2019-11-05T08:22:51Z</dcterms:created>
  <dcterms:modified xsi:type="dcterms:W3CDTF">2020-09-17T08:14:52Z</dcterms:modified>
</cp:coreProperties>
</file>