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14"/>
  </p:notesMasterIdLst>
  <p:handoutMasterIdLst>
    <p:handoutMasterId r:id="rId15"/>
  </p:handoutMasterIdLst>
  <p:sldIdLst>
    <p:sldId id="348" r:id="rId2"/>
    <p:sldId id="347" r:id="rId3"/>
    <p:sldId id="349" r:id="rId4"/>
    <p:sldId id="350" r:id="rId5"/>
    <p:sldId id="351" r:id="rId6"/>
    <p:sldId id="352" r:id="rId7"/>
    <p:sldId id="354" r:id="rId8"/>
    <p:sldId id="358" r:id="rId9"/>
    <p:sldId id="353" r:id="rId10"/>
    <p:sldId id="356" r:id="rId11"/>
    <p:sldId id="357" r:id="rId12"/>
    <p:sldId id="359" r:id="rId1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9"/>
    <p:restoredTop sz="95250" autoAdjust="0"/>
  </p:normalViewPr>
  <p:slideViewPr>
    <p:cSldViewPr showGuides="1">
      <p:cViewPr varScale="1">
        <p:scale>
          <a:sx n="66" d="100"/>
          <a:sy n="66" d="100"/>
        </p:scale>
        <p:origin x="90" y="486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D023E-D47A-46FC-8B75-E91AD86E5DA8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944372F-A126-4F66-85F9-EE333E7A7B59}">
      <dgm:prSet/>
      <dgm:spPr/>
      <dgm:t>
        <a:bodyPr/>
        <a:lstStyle/>
        <a:p>
          <a:r>
            <a:rPr lang="de-DE" b="1"/>
            <a:t>Call Topic: </a:t>
          </a:r>
          <a:r>
            <a:rPr lang="de-DE"/>
            <a:t>AI for Green</a:t>
          </a:r>
          <a:endParaRPr lang="en-US"/>
        </a:p>
      </dgm:t>
    </dgm:pt>
    <dgm:pt modelId="{6786C64F-9768-4B5E-AEEC-77A325EC0A3C}" type="parTrans" cxnId="{38839024-F899-43A2-B143-0265E5E01986}">
      <dgm:prSet/>
      <dgm:spPr/>
      <dgm:t>
        <a:bodyPr/>
        <a:lstStyle/>
        <a:p>
          <a:endParaRPr lang="en-US"/>
        </a:p>
      </dgm:t>
    </dgm:pt>
    <dgm:pt modelId="{B6692E93-4805-459A-8BD6-D30635699EF5}" type="sibTrans" cxnId="{38839024-F899-43A2-B143-0265E5E01986}">
      <dgm:prSet/>
      <dgm:spPr/>
      <dgm:t>
        <a:bodyPr/>
        <a:lstStyle/>
        <a:p>
          <a:endParaRPr lang="en-US"/>
        </a:p>
      </dgm:t>
    </dgm:pt>
    <dgm:pt modelId="{F711FCF5-3DF4-4D2F-A27E-386704A1546B}">
      <dgm:prSet/>
      <dgm:spPr/>
      <dgm:t>
        <a:bodyPr/>
        <a:lstStyle/>
        <a:p>
          <a:r>
            <a:rPr lang="de-DE" b="1"/>
            <a:t>Framework: </a:t>
          </a:r>
          <a:r>
            <a:rPr lang="de-DE"/>
            <a:t>New national call within IKTdZ programme</a:t>
          </a:r>
          <a:endParaRPr lang="en-US"/>
        </a:p>
      </dgm:t>
    </dgm:pt>
    <dgm:pt modelId="{847D08A2-1C59-4476-84CE-830095293128}" type="parTrans" cxnId="{B6C27C34-F9F7-44E5-A8F7-046B35976EFF}">
      <dgm:prSet/>
      <dgm:spPr/>
      <dgm:t>
        <a:bodyPr/>
        <a:lstStyle/>
        <a:p>
          <a:endParaRPr lang="en-US"/>
        </a:p>
      </dgm:t>
    </dgm:pt>
    <dgm:pt modelId="{94FD4EF9-0BDF-43EB-93EB-483782E4C66F}" type="sibTrans" cxnId="{B6C27C34-F9F7-44E5-A8F7-046B35976EFF}">
      <dgm:prSet/>
      <dgm:spPr/>
      <dgm:t>
        <a:bodyPr/>
        <a:lstStyle/>
        <a:p>
          <a:endParaRPr lang="en-US"/>
        </a:p>
      </dgm:t>
    </dgm:pt>
    <dgm:pt modelId="{392437E9-B7FC-48B1-B4C8-590F3D15F152}">
      <dgm:prSet/>
      <dgm:spPr/>
      <dgm:t>
        <a:bodyPr/>
        <a:lstStyle/>
        <a:p>
          <a:r>
            <a:rPr lang="de-AT" b="1"/>
            <a:t>Budget: </a:t>
          </a:r>
          <a:r>
            <a:rPr lang="de-AT"/>
            <a:t>around 10 million EURs </a:t>
          </a:r>
          <a:endParaRPr lang="en-US"/>
        </a:p>
      </dgm:t>
    </dgm:pt>
    <dgm:pt modelId="{0CC6085A-B4E2-4BF2-95ED-C13F702B8F91}" type="parTrans" cxnId="{1FF4D3FC-8623-44F6-B3ED-D207C1B38C91}">
      <dgm:prSet/>
      <dgm:spPr/>
      <dgm:t>
        <a:bodyPr/>
        <a:lstStyle/>
        <a:p>
          <a:endParaRPr lang="en-US"/>
        </a:p>
      </dgm:t>
    </dgm:pt>
    <dgm:pt modelId="{00256E61-E18D-48DC-8FD7-87FBE5DEDD36}" type="sibTrans" cxnId="{1FF4D3FC-8623-44F6-B3ED-D207C1B38C91}">
      <dgm:prSet/>
      <dgm:spPr/>
      <dgm:t>
        <a:bodyPr/>
        <a:lstStyle/>
        <a:p>
          <a:endParaRPr lang="en-US"/>
        </a:p>
      </dgm:t>
    </dgm:pt>
    <dgm:pt modelId="{8CCBBBDB-B22B-41AF-9059-60556F1A9709}">
      <dgm:prSet/>
      <dgm:spPr/>
      <dgm:t>
        <a:bodyPr/>
        <a:lstStyle/>
        <a:p>
          <a:r>
            <a:rPr lang="de-AT" b="1" dirty="0"/>
            <a:t>Call </a:t>
          </a:r>
          <a:r>
            <a:rPr lang="de-AT" b="1" dirty="0" err="1"/>
            <a:t>opens</a:t>
          </a:r>
          <a:r>
            <a:rPr lang="de-AT" b="1" dirty="0"/>
            <a:t> </a:t>
          </a:r>
          <a:r>
            <a:rPr lang="de-AT" dirty="0" err="1"/>
            <a:t>mid</a:t>
          </a:r>
          <a:r>
            <a:rPr lang="de-AT" dirty="0"/>
            <a:t> June</a:t>
          </a:r>
          <a:endParaRPr lang="en-US" dirty="0"/>
        </a:p>
      </dgm:t>
    </dgm:pt>
    <dgm:pt modelId="{28CF3C5B-D24E-40AA-A22E-04728B71846D}" type="parTrans" cxnId="{CE48DBFE-FACF-469A-A6A7-743531B7A45F}">
      <dgm:prSet/>
      <dgm:spPr/>
      <dgm:t>
        <a:bodyPr/>
        <a:lstStyle/>
        <a:p>
          <a:endParaRPr lang="en-US"/>
        </a:p>
      </dgm:t>
    </dgm:pt>
    <dgm:pt modelId="{FCD77199-EEA4-415B-B6B3-5EB51A38D856}" type="sibTrans" cxnId="{CE48DBFE-FACF-469A-A6A7-743531B7A45F}">
      <dgm:prSet/>
      <dgm:spPr/>
      <dgm:t>
        <a:bodyPr/>
        <a:lstStyle/>
        <a:p>
          <a:endParaRPr lang="en-US"/>
        </a:p>
      </dgm:t>
    </dgm:pt>
    <dgm:pt modelId="{EE7047F2-38EE-45DE-8F28-C91FD4CED6FC}">
      <dgm:prSet/>
      <dgm:spPr/>
      <dgm:t>
        <a:bodyPr/>
        <a:lstStyle/>
        <a:p>
          <a:r>
            <a:rPr lang="de-AT" b="1"/>
            <a:t>Submission deadline: </a:t>
          </a:r>
          <a:r>
            <a:rPr lang="de-AT"/>
            <a:t>end of 2021</a:t>
          </a:r>
          <a:endParaRPr lang="en-US"/>
        </a:p>
      </dgm:t>
    </dgm:pt>
    <dgm:pt modelId="{320387A9-BCA0-4D86-84B8-AFB36BBA2864}" type="parTrans" cxnId="{F9CA9CA8-3E10-44B6-B622-755939A7F18A}">
      <dgm:prSet/>
      <dgm:spPr/>
      <dgm:t>
        <a:bodyPr/>
        <a:lstStyle/>
        <a:p>
          <a:endParaRPr lang="en-US"/>
        </a:p>
      </dgm:t>
    </dgm:pt>
    <dgm:pt modelId="{23728A74-D74B-4361-B48E-2758BD37F8C8}" type="sibTrans" cxnId="{F9CA9CA8-3E10-44B6-B622-755939A7F18A}">
      <dgm:prSet/>
      <dgm:spPr/>
      <dgm:t>
        <a:bodyPr/>
        <a:lstStyle/>
        <a:p>
          <a:endParaRPr lang="en-US"/>
        </a:p>
      </dgm:t>
    </dgm:pt>
    <dgm:pt modelId="{4E9431FB-224F-4FCE-80E2-EFD02D023B57}">
      <dgm:prSet/>
      <dgm:spPr/>
      <dgm:t>
        <a:bodyPr/>
        <a:lstStyle/>
        <a:p>
          <a:r>
            <a:rPr lang="de-AT" dirty="0" err="1"/>
            <a:t>Two</a:t>
          </a:r>
          <a:r>
            <a:rPr lang="de-AT" dirty="0"/>
            <a:t> </a:t>
          </a:r>
          <a:r>
            <a:rPr lang="de-AT" dirty="0" err="1"/>
            <a:t>workshops</a:t>
          </a:r>
          <a:r>
            <a:rPr lang="de-AT" dirty="0"/>
            <a:t> </a:t>
          </a:r>
          <a:r>
            <a:rPr lang="de-AT" dirty="0" err="1"/>
            <a:t>with</a:t>
          </a:r>
          <a:r>
            <a:rPr lang="de-AT" dirty="0"/>
            <a:t> </a:t>
          </a:r>
          <a:r>
            <a:rPr lang="de-AT" dirty="0" err="1"/>
            <a:t>experts</a:t>
          </a:r>
          <a:r>
            <a:rPr lang="de-AT" dirty="0"/>
            <a:t> </a:t>
          </a:r>
          <a:r>
            <a:rPr lang="de-AT" dirty="0" err="1"/>
            <a:t>to</a:t>
          </a:r>
          <a:r>
            <a:rPr lang="de-AT" dirty="0"/>
            <a:t> </a:t>
          </a:r>
          <a:r>
            <a:rPr lang="de-AT" dirty="0" err="1"/>
            <a:t>set</a:t>
          </a:r>
          <a:r>
            <a:rPr lang="de-AT" dirty="0"/>
            <a:t> </a:t>
          </a:r>
          <a:r>
            <a:rPr lang="de-AT" dirty="0" err="1"/>
            <a:t>scope</a:t>
          </a:r>
          <a:endParaRPr lang="en-US" dirty="0"/>
        </a:p>
      </dgm:t>
    </dgm:pt>
    <dgm:pt modelId="{CB036D9D-095F-443B-8F59-165FEA3AA774}" type="parTrans" cxnId="{36D1284F-CBE8-4A8C-9D40-7CDB34A570B5}">
      <dgm:prSet/>
      <dgm:spPr/>
      <dgm:t>
        <a:bodyPr/>
        <a:lstStyle/>
        <a:p>
          <a:endParaRPr lang="en-US"/>
        </a:p>
      </dgm:t>
    </dgm:pt>
    <dgm:pt modelId="{D3FF0C3B-BDA0-4D39-AF45-30EE0F83E79B}" type="sibTrans" cxnId="{36D1284F-CBE8-4A8C-9D40-7CDB34A570B5}">
      <dgm:prSet/>
      <dgm:spPr/>
      <dgm:t>
        <a:bodyPr/>
        <a:lstStyle/>
        <a:p>
          <a:endParaRPr lang="en-US"/>
        </a:p>
      </dgm:t>
    </dgm:pt>
    <dgm:pt modelId="{98D279C3-2A30-4491-A45B-DDEDFD0604C6}" type="pres">
      <dgm:prSet presAssocID="{964D023E-D47A-46FC-8B75-E91AD86E5DA8}" presName="diagram" presStyleCnt="0">
        <dgm:presLayoutVars>
          <dgm:dir/>
          <dgm:resizeHandles val="exact"/>
        </dgm:presLayoutVars>
      </dgm:prSet>
      <dgm:spPr/>
    </dgm:pt>
    <dgm:pt modelId="{DA2FE08D-2139-4436-8EBB-402F86EF7A3B}" type="pres">
      <dgm:prSet presAssocID="{5944372F-A126-4F66-85F9-EE333E7A7B59}" presName="node" presStyleLbl="node1" presStyleIdx="0" presStyleCnt="6">
        <dgm:presLayoutVars>
          <dgm:bulletEnabled val="1"/>
        </dgm:presLayoutVars>
      </dgm:prSet>
      <dgm:spPr/>
    </dgm:pt>
    <dgm:pt modelId="{5493219A-942D-49EC-992C-E7D0B97B89D4}" type="pres">
      <dgm:prSet presAssocID="{B6692E93-4805-459A-8BD6-D30635699EF5}" presName="sibTrans" presStyleCnt="0"/>
      <dgm:spPr/>
    </dgm:pt>
    <dgm:pt modelId="{8D97B5AF-8DCE-40E6-AAE2-0E7BE8B4395F}" type="pres">
      <dgm:prSet presAssocID="{F711FCF5-3DF4-4D2F-A27E-386704A1546B}" presName="node" presStyleLbl="node1" presStyleIdx="1" presStyleCnt="6">
        <dgm:presLayoutVars>
          <dgm:bulletEnabled val="1"/>
        </dgm:presLayoutVars>
      </dgm:prSet>
      <dgm:spPr/>
    </dgm:pt>
    <dgm:pt modelId="{B36605AC-42E4-44AE-A415-740A74EF3EC0}" type="pres">
      <dgm:prSet presAssocID="{94FD4EF9-0BDF-43EB-93EB-483782E4C66F}" presName="sibTrans" presStyleCnt="0"/>
      <dgm:spPr/>
    </dgm:pt>
    <dgm:pt modelId="{1108E873-573A-489F-8856-9060A8873DD6}" type="pres">
      <dgm:prSet presAssocID="{392437E9-B7FC-48B1-B4C8-590F3D15F152}" presName="node" presStyleLbl="node1" presStyleIdx="2" presStyleCnt="6">
        <dgm:presLayoutVars>
          <dgm:bulletEnabled val="1"/>
        </dgm:presLayoutVars>
      </dgm:prSet>
      <dgm:spPr/>
    </dgm:pt>
    <dgm:pt modelId="{7D41E6B7-AF98-4982-A4B6-BC9AB05CA4EB}" type="pres">
      <dgm:prSet presAssocID="{00256E61-E18D-48DC-8FD7-87FBE5DEDD36}" presName="sibTrans" presStyleCnt="0"/>
      <dgm:spPr/>
    </dgm:pt>
    <dgm:pt modelId="{F2870FD1-CA84-48CB-B112-38F75E2DF059}" type="pres">
      <dgm:prSet presAssocID="{8CCBBBDB-B22B-41AF-9059-60556F1A9709}" presName="node" presStyleLbl="node1" presStyleIdx="3" presStyleCnt="6">
        <dgm:presLayoutVars>
          <dgm:bulletEnabled val="1"/>
        </dgm:presLayoutVars>
      </dgm:prSet>
      <dgm:spPr/>
    </dgm:pt>
    <dgm:pt modelId="{88D0D572-DBE5-496D-B249-253B9A50E678}" type="pres">
      <dgm:prSet presAssocID="{FCD77199-EEA4-415B-B6B3-5EB51A38D856}" presName="sibTrans" presStyleCnt="0"/>
      <dgm:spPr/>
    </dgm:pt>
    <dgm:pt modelId="{26454110-93AA-4891-A5B4-5C0349EA0306}" type="pres">
      <dgm:prSet presAssocID="{EE7047F2-38EE-45DE-8F28-C91FD4CED6FC}" presName="node" presStyleLbl="node1" presStyleIdx="4" presStyleCnt="6">
        <dgm:presLayoutVars>
          <dgm:bulletEnabled val="1"/>
        </dgm:presLayoutVars>
      </dgm:prSet>
      <dgm:spPr/>
    </dgm:pt>
    <dgm:pt modelId="{B77ACE56-16C6-45C4-919B-A12F277EAAFF}" type="pres">
      <dgm:prSet presAssocID="{23728A74-D74B-4361-B48E-2758BD37F8C8}" presName="sibTrans" presStyleCnt="0"/>
      <dgm:spPr/>
    </dgm:pt>
    <dgm:pt modelId="{EE722502-BD03-4A02-A6D9-89F58C9A2E36}" type="pres">
      <dgm:prSet presAssocID="{4E9431FB-224F-4FCE-80E2-EFD02D023B57}" presName="node" presStyleLbl="node1" presStyleIdx="5" presStyleCnt="6">
        <dgm:presLayoutVars>
          <dgm:bulletEnabled val="1"/>
        </dgm:presLayoutVars>
      </dgm:prSet>
      <dgm:spPr/>
    </dgm:pt>
  </dgm:ptLst>
  <dgm:cxnLst>
    <dgm:cxn modelId="{D6F6CF11-0174-431F-849D-61F92F22A0A6}" type="presOf" srcId="{EE7047F2-38EE-45DE-8F28-C91FD4CED6FC}" destId="{26454110-93AA-4891-A5B4-5C0349EA0306}" srcOrd="0" destOrd="0" presId="urn:microsoft.com/office/officeart/2005/8/layout/default"/>
    <dgm:cxn modelId="{38839024-F899-43A2-B143-0265E5E01986}" srcId="{964D023E-D47A-46FC-8B75-E91AD86E5DA8}" destId="{5944372F-A126-4F66-85F9-EE333E7A7B59}" srcOrd="0" destOrd="0" parTransId="{6786C64F-9768-4B5E-AEEC-77A325EC0A3C}" sibTransId="{B6692E93-4805-459A-8BD6-D30635699EF5}"/>
    <dgm:cxn modelId="{B6C27C34-F9F7-44E5-A8F7-046B35976EFF}" srcId="{964D023E-D47A-46FC-8B75-E91AD86E5DA8}" destId="{F711FCF5-3DF4-4D2F-A27E-386704A1546B}" srcOrd="1" destOrd="0" parTransId="{847D08A2-1C59-4476-84CE-830095293128}" sibTransId="{94FD4EF9-0BDF-43EB-93EB-483782E4C66F}"/>
    <dgm:cxn modelId="{9F9F983F-04E5-4156-B8AA-A5E84B432F28}" type="presOf" srcId="{8CCBBBDB-B22B-41AF-9059-60556F1A9709}" destId="{F2870FD1-CA84-48CB-B112-38F75E2DF059}" srcOrd="0" destOrd="0" presId="urn:microsoft.com/office/officeart/2005/8/layout/default"/>
    <dgm:cxn modelId="{38C18742-13CE-4CFE-9FA6-5677D6A7BC37}" type="presOf" srcId="{392437E9-B7FC-48B1-B4C8-590F3D15F152}" destId="{1108E873-573A-489F-8856-9060A8873DD6}" srcOrd="0" destOrd="0" presId="urn:microsoft.com/office/officeart/2005/8/layout/default"/>
    <dgm:cxn modelId="{36D1284F-CBE8-4A8C-9D40-7CDB34A570B5}" srcId="{964D023E-D47A-46FC-8B75-E91AD86E5DA8}" destId="{4E9431FB-224F-4FCE-80E2-EFD02D023B57}" srcOrd="5" destOrd="0" parTransId="{CB036D9D-095F-443B-8F59-165FEA3AA774}" sibTransId="{D3FF0C3B-BDA0-4D39-AF45-30EE0F83E79B}"/>
    <dgm:cxn modelId="{6B38EB7E-BA69-44BF-B12E-7D5F168D4452}" type="presOf" srcId="{5944372F-A126-4F66-85F9-EE333E7A7B59}" destId="{DA2FE08D-2139-4436-8EBB-402F86EF7A3B}" srcOrd="0" destOrd="0" presId="urn:microsoft.com/office/officeart/2005/8/layout/default"/>
    <dgm:cxn modelId="{F9CA9CA8-3E10-44B6-B622-755939A7F18A}" srcId="{964D023E-D47A-46FC-8B75-E91AD86E5DA8}" destId="{EE7047F2-38EE-45DE-8F28-C91FD4CED6FC}" srcOrd="4" destOrd="0" parTransId="{320387A9-BCA0-4D86-84B8-AFB36BBA2864}" sibTransId="{23728A74-D74B-4361-B48E-2758BD37F8C8}"/>
    <dgm:cxn modelId="{B921C6BB-A627-4F37-B27D-FD984A6B8B61}" type="presOf" srcId="{4E9431FB-224F-4FCE-80E2-EFD02D023B57}" destId="{EE722502-BD03-4A02-A6D9-89F58C9A2E36}" srcOrd="0" destOrd="0" presId="urn:microsoft.com/office/officeart/2005/8/layout/default"/>
    <dgm:cxn modelId="{8EFA5BCD-6DC5-49BF-A3A6-568B602CA58A}" type="presOf" srcId="{F711FCF5-3DF4-4D2F-A27E-386704A1546B}" destId="{8D97B5AF-8DCE-40E6-AAE2-0E7BE8B4395F}" srcOrd="0" destOrd="0" presId="urn:microsoft.com/office/officeart/2005/8/layout/default"/>
    <dgm:cxn modelId="{B9E893F7-0B50-4D9D-AC17-26A6FC02DE78}" type="presOf" srcId="{964D023E-D47A-46FC-8B75-E91AD86E5DA8}" destId="{98D279C3-2A30-4491-A45B-DDEDFD0604C6}" srcOrd="0" destOrd="0" presId="urn:microsoft.com/office/officeart/2005/8/layout/default"/>
    <dgm:cxn modelId="{1FF4D3FC-8623-44F6-B3ED-D207C1B38C91}" srcId="{964D023E-D47A-46FC-8B75-E91AD86E5DA8}" destId="{392437E9-B7FC-48B1-B4C8-590F3D15F152}" srcOrd="2" destOrd="0" parTransId="{0CC6085A-B4E2-4BF2-95ED-C13F702B8F91}" sibTransId="{00256E61-E18D-48DC-8FD7-87FBE5DEDD36}"/>
    <dgm:cxn modelId="{CE48DBFE-FACF-469A-A6A7-743531B7A45F}" srcId="{964D023E-D47A-46FC-8B75-E91AD86E5DA8}" destId="{8CCBBBDB-B22B-41AF-9059-60556F1A9709}" srcOrd="3" destOrd="0" parTransId="{28CF3C5B-D24E-40AA-A22E-04728B71846D}" sibTransId="{FCD77199-EEA4-415B-B6B3-5EB51A38D856}"/>
    <dgm:cxn modelId="{4700110A-8CCB-42CF-B035-848F61A78E9B}" type="presParOf" srcId="{98D279C3-2A30-4491-A45B-DDEDFD0604C6}" destId="{DA2FE08D-2139-4436-8EBB-402F86EF7A3B}" srcOrd="0" destOrd="0" presId="urn:microsoft.com/office/officeart/2005/8/layout/default"/>
    <dgm:cxn modelId="{5876ED86-2307-4DB9-B763-F1E3A2993831}" type="presParOf" srcId="{98D279C3-2A30-4491-A45B-DDEDFD0604C6}" destId="{5493219A-942D-49EC-992C-E7D0B97B89D4}" srcOrd="1" destOrd="0" presId="urn:microsoft.com/office/officeart/2005/8/layout/default"/>
    <dgm:cxn modelId="{2B35A7EB-8249-44DF-BCB9-4D8752015220}" type="presParOf" srcId="{98D279C3-2A30-4491-A45B-DDEDFD0604C6}" destId="{8D97B5AF-8DCE-40E6-AAE2-0E7BE8B4395F}" srcOrd="2" destOrd="0" presId="urn:microsoft.com/office/officeart/2005/8/layout/default"/>
    <dgm:cxn modelId="{F06ED99D-2B7A-4EA2-84EE-5F73007BB098}" type="presParOf" srcId="{98D279C3-2A30-4491-A45B-DDEDFD0604C6}" destId="{B36605AC-42E4-44AE-A415-740A74EF3EC0}" srcOrd="3" destOrd="0" presId="urn:microsoft.com/office/officeart/2005/8/layout/default"/>
    <dgm:cxn modelId="{4A38D255-6035-4825-9012-B1B5CA8B6BAD}" type="presParOf" srcId="{98D279C3-2A30-4491-A45B-DDEDFD0604C6}" destId="{1108E873-573A-489F-8856-9060A8873DD6}" srcOrd="4" destOrd="0" presId="urn:microsoft.com/office/officeart/2005/8/layout/default"/>
    <dgm:cxn modelId="{24523EEA-4805-4985-97FB-91B9F721B0DE}" type="presParOf" srcId="{98D279C3-2A30-4491-A45B-DDEDFD0604C6}" destId="{7D41E6B7-AF98-4982-A4B6-BC9AB05CA4EB}" srcOrd="5" destOrd="0" presId="urn:microsoft.com/office/officeart/2005/8/layout/default"/>
    <dgm:cxn modelId="{81FC310F-11CF-4110-BB2C-5FEFE464DAA1}" type="presParOf" srcId="{98D279C3-2A30-4491-A45B-DDEDFD0604C6}" destId="{F2870FD1-CA84-48CB-B112-38F75E2DF059}" srcOrd="6" destOrd="0" presId="urn:microsoft.com/office/officeart/2005/8/layout/default"/>
    <dgm:cxn modelId="{353B97A1-BE8B-4157-989C-0BFC9C1E0B4F}" type="presParOf" srcId="{98D279C3-2A30-4491-A45B-DDEDFD0604C6}" destId="{88D0D572-DBE5-496D-B249-253B9A50E678}" srcOrd="7" destOrd="0" presId="urn:microsoft.com/office/officeart/2005/8/layout/default"/>
    <dgm:cxn modelId="{30CF0059-17B0-411F-97BB-4649CF91A947}" type="presParOf" srcId="{98D279C3-2A30-4491-A45B-DDEDFD0604C6}" destId="{26454110-93AA-4891-A5B4-5C0349EA0306}" srcOrd="8" destOrd="0" presId="urn:microsoft.com/office/officeart/2005/8/layout/default"/>
    <dgm:cxn modelId="{FA05B47A-2779-4A37-89EC-77CAAA1790E5}" type="presParOf" srcId="{98D279C3-2A30-4491-A45B-DDEDFD0604C6}" destId="{B77ACE56-16C6-45C4-919B-A12F277EAAFF}" srcOrd="9" destOrd="0" presId="urn:microsoft.com/office/officeart/2005/8/layout/default"/>
    <dgm:cxn modelId="{7E461257-634C-44EF-98AE-E5A5FBD15BAF}" type="presParOf" srcId="{98D279C3-2A30-4491-A45B-DDEDFD0604C6}" destId="{EE722502-BD03-4A02-A6D9-89F58C9A2E3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09A62-0A1A-4915-AE8D-BA98F8D3817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812F0E-C6DF-42FD-8767-EBAFC86C46B5}">
      <dgm:prSet/>
      <dgm:spPr/>
      <dgm:t>
        <a:bodyPr/>
        <a:lstStyle/>
        <a:p>
          <a:r>
            <a:rPr lang="de-DE"/>
            <a:t>Organizer: Helmut Berger (max recall)</a:t>
          </a:r>
          <a:endParaRPr lang="en-US"/>
        </a:p>
      </dgm:t>
    </dgm:pt>
    <dgm:pt modelId="{1BFE79E3-0472-4976-A453-2873A07295EF}" type="parTrans" cxnId="{3653747B-E288-4954-BAB6-9057FB2E4E54}">
      <dgm:prSet/>
      <dgm:spPr/>
      <dgm:t>
        <a:bodyPr/>
        <a:lstStyle/>
        <a:p>
          <a:endParaRPr lang="en-US"/>
        </a:p>
      </dgm:t>
    </dgm:pt>
    <dgm:pt modelId="{BBA4DF9A-5440-46A0-BB69-DF7193710244}" type="sibTrans" cxnId="{3653747B-E288-4954-BAB6-9057FB2E4E54}">
      <dgm:prSet/>
      <dgm:spPr/>
      <dgm:t>
        <a:bodyPr/>
        <a:lstStyle/>
        <a:p>
          <a:endParaRPr lang="en-US"/>
        </a:p>
      </dgm:t>
    </dgm:pt>
    <dgm:pt modelId="{DF9AF32F-A86B-4D51-97B7-73144A786EB2}">
      <dgm:prSet/>
      <dgm:spPr/>
      <dgm:t>
        <a:bodyPr/>
        <a:lstStyle/>
        <a:p>
          <a:r>
            <a:rPr lang="de-DE"/>
            <a:t>Participants: approx. 45 </a:t>
          </a:r>
          <a:endParaRPr lang="en-US"/>
        </a:p>
      </dgm:t>
    </dgm:pt>
    <dgm:pt modelId="{E253035C-C91C-42FC-AEEE-741AD2484D72}" type="parTrans" cxnId="{12625A8B-B43F-4304-A6E1-A4109743CA4C}">
      <dgm:prSet/>
      <dgm:spPr/>
      <dgm:t>
        <a:bodyPr/>
        <a:lstStyle/>
        <a:p>
          <a:endParaRPr lang="en-US"/>
        </a:p>
      </dgm:t>
    </dgm:pt>
    <dgm:pt modelId="{2B04E72F-17BE-42C4-A8B3-2D8833861D97}" type="sibTrans" cxnId="{12625A8B-B43F-4304-A6E1-A4109743CA4C}">
      <dgm:prSet/>
      <dgm:spPr/>
      <dgm:t>
        <a:bodyPr/>
        <a:lstStyle/>
        <a:p>
          <a:endParaRPr lang="en-US"/>
        </a:p>
      </dgm:t>
    </dgm:pt>
    <dgm:pt modelId="{4D59C3CA-3955-41C6-BA68-82628CB57349}">
      <dgm:prSet/>
      <dgm:spPr/>
      <dgm:t>
        <a:bodyPr/>
        <a:lstStyle/>
        <a:p>
          <a:r>
            <a:rPr lang="de-DE"/>
            <a:t>First contact between AI and Climate Communities</a:t>
          </a:r>
          <a:endParaRPr lang="en-US"/>
        </a:p>
      </dgm:t>
    </dgm:pt>
    <dgm:pt modelId="{B142D85D-C835-4118-8902-9A7B5EADD8AD}" type="parTrans" cxnId="{7874025B-DE8D-4D3F-B615-2C176B2BF9F6}">
      <dgm:prSet/>
      <dgm:spPr/>
      <dgm:t>
        <a:bodyPr/>
        <a:lstStyle/>
        <a:p>
          <a:endParaRPr lang="en-US"/>
        </a:p>
      </dgm:t>
    </dgm:pt>
    <dgm:pt modelId="{C648925E-5078-45E5-A424-05BD8ACDEFCB}" type="sibTrans" cxnId="{7874025B-DE8D-4D3F-B615-2C176B2BF9F6}">
      <dgm:prSet/>
      <dgm:spPr/>
      <dgm:t>
        <a:bodyPr/>
        <a:lstStyle/>
        <a:p>
          <a:endParaRPr lang="en-US"/>
        </a:p>
      </dgm:t>
    </dgm:pt>
    <dgm:pt modelId="{62F668F1-F4D4-4E95-A374-7D8071CF4F88}">
      <dgm:prSet/>
      <dgm:spPr/>
      <dgm:t>
        <a:bodyPr/>
        <a:lstStyle/>
        <a:p>
          <a:r>
            <a:rPr lang="de-DE"/>
            <a:t>Validation/Extension of ideas from expert interviews</a:t>
          </a:r>
          <a:endParaRPr lang="en-US"/>
        </a:p>
      </dgm:t>
    </dgm:pt>
    <dgm:pt modelId="{AD7015E3-75C1-4BBD-80E9-03BCCA8663CD}" type="parTrans" cxnId="{DC68336A-6352-4196-9C9B-D776D4D0597E}">
      <dgm:prSet/>
      <dgm:spPr/>
      <dgm:t>
        <a:bodyPr/>
        <a:lstStyle/>
        <a:p>
          <a:endParaRPr lang="en-US"/>
        </a:p>
      </dgm:t>
    </dgm:pt>
    <dgm:pt modelId="{A5D17420-6357-4970-A40D-518254C20B8D}" type="sibTrans" cxnId="{DC68336A-6352-4196-9C9B-D776D4D0597E}">
      <dgm:prSet/>
      <dgm:spPr/>
      <dgm:t>
        <a:bodyPr/>
        <a:lstStyle/>
        <a:p>
          <a:endParaRPr lang="en-US"/>
        </a:p>
      </dgm:t>
    </dgm:pt>
    <dgm:pt modelId="{44201B6E-6173-476C-B635-BD62EF5349F3}">
      <dgm:prSet/>
      <dgm:spPr/>
      <dgm:t>
        <a:bodyPr/>
        <a:lstStyle/>
        <a:p>
          <a:r>
            <a:rPr lang="de-DE"/>
            <a:t>Which are the technological challenges in the field of AI?</a:t>
          </a:r>
          <a:endParaRPr lang="en-US"/>
        </a:p>
      </dgm:t>
    </dgm:pt>
    <dgm:pt modelId="{A315560E-71C0-4BFC-A8D7-8AF100DA0DB0}" type="parTrans" cxnId="{7FD17C4A-4F38-4E38-B85F-C4B4D981C66D}">
      <dgm:prSet/>
      <dgm:spPr/>
      <dgm:t>
        <a:bodyPr/>
        <a:lstStyle/>
        <a:p>
          <a:endParaRPr lang="en-US"/>
        </a:p>
      </dgm:t>
    </dgm:pt>
    <dgm:pt modelId="{8373A44E-BB2C-4909-BB79-472E2C899471}" type="sibTrans" cxnId="{7FD17C4A-4F38-4E38-B85F-C4B4D981C66D}">
      <dgm:prSet/>
      <dgm:spPr/>
      <dgm:t>
        <a:bodyPr/>
        <a:lstStyle/>
        <a:p>
          <a:endParaRPr lang="en-US"/>
        </a:p>
      </dgm:t>
    </dgm:pt>
    <dgm:pt modelId="{1DB70CA8-D1C3-4A04-B751-F50F68BAE7AC}">
      <dgm:prSet/>
      <dgm:spPr/>
      <dgm:t>
        <a:bodyPr/>
        <a:lstStyle/>
        <a:p>
          <a:r>
            <a:rPr lang="de-DE"/>
            <a:t>Which are the most important application fields of AI for dealing with climate change and protection?</a:t>
          </a:r>
          <a:endParaRPr lang="en-US"/>
        </a:p>
      </dgm:t>
    </dgm:pt>
    <dgm:pt modelId="{B8EDD37E-DD96-4714-A145-43E4CE6AED9A}" type="parTrans" cxnId="{EEC67705-C4AA-427C-BFD1-D5ABA285F057}">
      <dgm:prSet/>
      <dgm:spPr/>
      <dgm:t>
        <a:bodyPr/>
        <a:lstStyle/>
        <a:p>
          <a:endParaRPr lang="en-US"/>
        </a:p>
      </dgm:t>
    </dgm:pt>
    <dgm:pt modelId="{7288176C-A0E2-45EE-A181-1E8424000A32}" type="sibTrans" cxnId="{EEC67705-C4AA-427C-BFD1-D5ABA285F057}">
      <dgm:prSet/>
      <dgm:spPr/>
      <dgm:t>
        <a:bodyPr/>
        <a:lstStyle/>
        <a:p>
          <a:endParaRPr lang="en-US"/>
        </a:p>
      </dgm:t>
    </dgm:pt>
    <dgm:pt modelId="{4578A258-2031-48DA-B337-53C2F228BBB3}">
      <dgm:prSet/>
      <dgm:spPr/>
      <dgm:t>
        <a:bodyPr/>
        <a:lstStyle/>
        <a:p>
          <a:r>
            <a:rPr lang="de-DE"/>
            <a:t>Marketing of the „AI for Green“ Call</a:t>
          </a:r>
          <a:endParaRPr lang="en-US"/>
        </a:p>
      </dgm:t>
    </dgm:pt>
    <dgm:pt modelId="{E7C63EAD-F9CC-4C8B-B73B-A5D70C63E520}" type="parTrans" cxnId="{37D0156C-BB24-4A9F-BB34-A86CE86F37C5}">
      <dgm:prSet/>
      <dgm:spPr/>
      <dgm:t>
        <a:bodyPr/>
        <a:lstStyle/>
        <a:p>
          <a:endParaRPr lang="en-US"/>
        </a:p>
      </dgm:t>
    </dgm:pt>
    <dgm:pt modelId="{5BDA4985-891A-4936-80AF-C5FA7552055B}" type="sibTrans" cxnId="{37D0156C-BB24-4A9F-BB34-A86CE86F37C5}">
      <dgm:prSet/>
      <dgm:spPr/>
      <dgm:t>
        <a:bodyPr/>
        <a:lstStyle/>
        <a:p>
          <a:endParaRPr lang="en-US"/>
        </a:p>
      </dgm:t>
    </dgm:pt>
    <dgm:pt modelId="{399A89EE-8F49-4BD1-98BF-2C06F83FB244}" type="pres">
      <dgm:prSet presAssocID="{EBC09A62-0A1A-4915-AE8D-BA98F8D3817B}" presName="linear" presStyleCnt="0">
        <dgm:presLayoutVars>
          <dgm:dir/>
          <dgm:animLvl val="lvl"/>
          <dgm:resizeHandles val="exact"/>
        </dgm:presLayoutVars>
      </dgm:prSet>
      <dgm:spPr/>
    </dgm:pt>
    <dgm:pt modelId="{22A5BE02-B6CE-40D8-9A90-AC580F1E6958}" type="pres">
      <dgm:prSet presAssocID="{10812F0E-C6DF-42FD-8767-EBAFC86C46B5}" presName="parentLin" presStyleCnt="0"/>
      <dgm:spPr/>
    </dgm:pt>
    <dgm:pt modelId="{3ED2F3FF-B399-467A-B5B7-D23FD8A91631}" type="pres">
      <dgm:prSet presAssocID="{10812F0E-C6DF-42FD-8767-EBAFC86C46B5}" presName="parentLeftMargin" presStyleLbl="node1" presStyleIdx="0" presStyleCnt="5"/>
      <dgm:spPr/>
    </dgm:pt>
    <dgm:pt modelId="{F2052B41-4976-46F5-843A-A16E4B064F59}" type="pres">
      <dgm:prSet presAssocID="{10812F0E-C6DF-42FD-8767-EBAFC86C46B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3B66DE-6550-4C22-BB8F-E79FAB9866CC}" type="pres">
      <dgm:prSet presAssocID="{10812F0E-C6DF-42FD-8767-EBAFC86C46B5}" presName="negativeSpace" presStyleCnt="0"/>
      <dgm:spPr/>
    </dgm:pt>
    <dgm:pt modelId="{9F7182FC-DD7E-4A94-92BF-5015D2E87A46}" type="pres">
      <dgm:prSet presAssocID="{10812F0E-C6DF-42FD-8767-EBAFC86C46B5}" presName="childText" presStyleLbl="conFgAcc1" presStyleIdx="0" presStyleCnt="5">
        <dgm:presLayoutVars>
          <dgm:bulletEnabled val="1"/>
        </dgm:presLayoutVars>
      </dgm:prSet>
      <dgm:spPr/>
    </dgm:pt>
    <dgm:pt modelId="{529A9876-7BA9-45E1-979A-18A39429BCEB}" type="pres">
      <dgm:prSet presAssocID="{BBA4DF9A-5440-46A0-BB69-DF7193710244}" presName="spaceBetweenRectangles" presStyleCnt="0"/>
      <dgm:spPr/>
    </dgm:pt>
    <dgm:pt modelId="{B1F58771-81B6-4ABA-B36B-D59533892030}" type="pres">
      <dgm:prSet presAssocID="{DF9AF32F-A86B-4D51-97B7-73144A786EB2}" presName="parentLin" presStyleCnt="0"/>
      <dgm:spPr/>
    </dgm:pt>
    <dgm:pt modelId="{52BDE07E-DA6A-4D89-8C2A-2BA36C56D2C2}" type="pres">
      <dgm:prSet presAssocID="{DF9AF32F-A86B-4D51-97B7-73144A786EB2}" presName="parentLeftMargin" presStyleLbl="node1" presStyleIdx="0" presStyleCnt="5"/>
      <dgm:spPr/>
    </dgm:pt>
    <dgm:pt modelId="{50A5F209-4A0F-46F0-81F7-F99195D792E2}" type="pres">
      <dgm:prSet presAssocID="{DF9AF32F-A86B-4D51-97B7-73144A786E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24B369-DC1C-4D30-9200-135616BEB312}" type="pres">
      <dgm:prSet presAssocID="{DF9AF32F-A86B-4D51-97B7-73144A786EB2}" presName="negativeSpace" presStyleCnt="0"/>
      <dgm:spPr/>
    </dgm:pt>
    <dgm:pt modelId="{F1963AE0-536E-4FD3-B926-D731E621C0BF}" type="pres">
      <dgm:prSet presAssocID="{DF9AF32F-A86B-4D51-97B7-73144A786EB2}" presName="childText" presStyleLbl="conFgAcc1" presStyleIdx="1" presStyleCnt="5">
        <dgm:presLayoutVars>
          <dgm:bulletEnabled val="1"/>
        </dgm:presLayoutVars>
      </dgm:prSet>
      <dgm:spPr/>
    </dgm:pt>
    <dgm:pt modelId="{1C711C9F-58FF-48EC-A61F-249AF0D1A2BE}" type="pres">
      <dgm:prSet presAssocID="{2B04E72F-17BE-42C4-A8B3-2D8833861D97}" presName="spaceBetweenRectangles" presStyleCnt="0"/>
      <dgm:spPr/>
    </dgm:pt>
    <dgm:pt modelId="{5877930A-97BF-48C7-9113-76836558A62C}" type="pres">
      <dgm:prSet presAssocID="{4D59C3CA-3955-41C6-BA68-82628CB57349}" presName="parentLin" presStyleCnt="0"/>
      <dgm:spPr/>
    </dgm:pt>
    <dgm:pt modelId="{97EE4B24-FB56-4241-A4A2-4A5BB053B3D8}" type="pres">
      <dgm:prSet presAssocID="{4D59C3CA-3955-41C6-BA68-82628CB57349}" presName="parentLeftMargin" presStyleLbl="node1" presStyleIdx="1" presStyleCnt="5"/>
      <dgm:spPr/>
    </dgm:pt>
    <dgm:pt modelId="{DB61DBFA-E5E7-4225-8180-9A92211045F8}" type="pres">
      <dgm:prSet presAssocID="{4D59C3CA-3955-41C6-BA68-82628CB573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40C22C-0D33-44F6-A1A2-3CA1C599CE4F}" type="pres">
      <dgm:prSet presAssocID="{4D59C3CA-3955-41C6-BA68-82628CB57349}" presName="negativeSpace" presStyleCnt="0"/>
      <dgm:spPr/>
    </dgm:pt>
    <dgm:pt modelId="{157F2667-DC43-4025-8DE7-FD2AFE2E9DAE}" type="pres">
      <dgm:prSet presAssocID="{4D59C3CA-3955-41C6-BA68-82628CB57349}" presName="childText" presStyleLbl="conFgAcc1" presStyleIdx="2" presStyleCnt="5">
        <dgm:presLayoutVars>
          <dgm:bulletEnabled val="1"/>
        </dgm:presLayoutVars>
      </dgm:prSet>
      <dgm:spPr/>
    </dgm:pt>
    <dgm:pt modelId="{936EC511-238D-449C-A9A0-31F7BA75D8B3}" type="pres">
      <dgm:prSet presAssocID="{C648925E-5078-45E5-A424-05BD8ACDEFCB}" presName="spaceBetweenRectangles" presStyleCnt="0"/>
      <dgm:spPr/>
    </dgm:pt>
    <dgm:pt modelId="{01471A45-1C84-4568-978C-7F0B10FCA378}" type="pres">
      <dgm:prSet presAssocID="{62F668F1-F4D4-4E95-A374-7D8071CF4F88}" presName="parentLin" presStyleCnt="0"/>
      <dgm:spPr/>
    </dgm:pt>
    <dgm:pt modelId="{C392E694-A74F-4CF0-A191-1534CAA574A6}" type="pres">
      <dgm:prSet presAssocID="{62F668F1-F4D4-4E95-A374-7D8071CF4F88}" presName="parentLeftMargin" presStyleLbl="node1" presStyleIdx="2" presStyleCnt="5"/>
      <dgm:spPr/>
    </dgm:pt>
    <dgm:pt modelId="{196405D4-B3FA-493E-8DEB-3CC8FDA0E367}" type="pres">
      <dgm:prSet presAssocID="{62F668F1-F4D4-4E95-A374-7D8071CF4F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FA5AFF6-0A44-43BC-A13F-1BCC33E56E08}" type="pres">
      <dgm:prSet presAssocID="{62F668F1-F4D4-4E95-A374-7D8071CF4F88}" presName="negativeSpace" presStyleCnt="0"/>
      <dgm:spPr/>
    </dgm:pt>
    <dgm:pt modelId="{C2014B5E-0C10-42EC-9723-C004BA4BA124}" type="pres">
      <dgm:prSet presAssocID="{62F668F1-F4D4-4E95-A374-7D8071CF4F88}" presName="childText" presStyleLbl="conFgAcc1" presStyleIdx="3" presStyleCnt="5">
        <dgm:presLayoutVars>
          <dgm:bulletEnabled val="1"/>
        </dgm:presLayoutVars>
      </dgm:prSet>
      <dgm:spPr/>
    </dgm:pt>
    <dgm:pt modelId="{EBC8B548-84E0-4133-96E2-23A0D818D12C}" type="pres">
      <dgm:prSet presAssocID="{A5D17420-6357-4970-A40D-518254C20B8D}" presName="spaceBetweenRectangles" presStyleCnt="0"/>
      <dgm:spPr/>
    </dgm:pt>
    <dgm:pt modelId="{BDE5740A-8E5C-48E1-8E8E-4A6543DDEB39}" type="pres">
      <dgm:prSet presAssocID="{4578A258-2031-48DA-B337-53C2F228BBB3}" presName="parentLin" presStyleCnt="0"/>
      <dgm:spPr/>
    </dgm:pt>
    <dgm:pt modelId="{FCC7CEA4-5025-4ACB-A215-3F3F37AE448F}" type="pres">
      <dgm:prSet presAssocID="{4578A258-2031-48DA-B337-53C2F228BBB3}" presName="parentLeftMargin" presStyleLbl="node1" presStyleIdx="3" presStyleCnt="5"/>
      <dgm:spPr/>
    </dgm:pt>
    <dgm:pt modelId="{4256D26F-470F-45EA-8D5C-EAF95155372E}" type="pres">
      <dgm:prSet presAssocID="{4578A258-2031-48DA-B337-53C2F228BB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9973902-C919-4EE4-8DCE-66AD41815C89}" type="pres">
      <dgm:prSet presAssocID="{4578A258-2031-48DA-B337-53C2F228BBB3}" presName="negativeSpace" presStyleCnt="0"/>
      <dgm:spPr/>
    </dgm:pt>
    <dgm:pt modelId="{15333B7D-78CA-4A92-A419-690E11A9BC05}" type="pres">
      <dgm:prSet presAssocID="{4578A258-2031-48DA-B337-53C2F228BB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EC67705-C4AA-427C-BFD1-D5ABA285F057}" srcId="{62F668F1-F4D4-4E95-A374-7D8071CF4F88}" destId="{1DB70CA8-D1C3-4A04-B751-F50F68BAE7AC}" srcOrd="1" destOrd="0" parTransId="{B8EDD37E-DD96-4714-A145-43E4CE6AED9A}" sibTransId="{7288176C-A0E2-45EE-A181-1E8424000A32}"/>
    <dgm:cxn modelId="{0E7CD30B-6539-4437-8529-E54FEF1E6C19}" type="presOf" srcId="{EBC09A62-0A1A-4915-AE8D-BA98F8D3817B}" destId="{399A89EE-8F49-4BD1-98BF-2C06F83FB244}" srcOrd="0" destOrd="0" presId="urn:microsoft.com/office/officeart/2005/8/layout/list1"/>
    <dgm:cxn modelId="{792A8824-08B9-471C-8A32-54CF335A0302}" type="presOf" srcId="{4578A258-2031-48DA-B337-53C2F228BBB3}" destId="{FCC7CEA4-5025-4ACB-A215-3F3F37AE448F}" srcOrd="0" destOrd="0" presId="urn:microsoft.com/office/officeart/2005/8/layout/list1"/>
    <dgm:cxn modelId="{EAA9BB28-D3BC-4512-8BD5-605512B48748}" type="presOf" srcId="{4D59C3CA-3955-41C6-BA68-82628CB57349}" destId="{97EE4B24-FB56-4241-A4A2-4A5BB053B3D8}" srcOrd="0" destOrd="0" presId="urn:microsoft.com/office/officeart/2005/8/layout/list1"/>
    <dgm:cxn modelId="{45C8653D-A9EA-4C25-893A-F37375CDEDCB}" type="presOf" srcId="{62F668F1-F4D4-4E95-A374-7D8071CF4F88}" destId="{C392E694-A74F-4CF0-A191-1534CAA574A6}" srcOrd="0" destOrd="0" presId="urn:microsoft.com/office/officeart/2005/8/layout/list1"/>
    <dgm:cxn modelId="{7874025B-DE8D-4D3F-B615-2C176B2BF9F6}" srcId="{EBC09A62-0A1A-4915-AE8D-BA98F8D3817B}" destId="{4D59C3CA-3955-41C6-BA68-82628CB57349}" srcOrd="2" destOrd="0" parTransId="{B142D85D-C835-4118-8902-9A7B5EADD8AD}" sibTransId="{C648925E-5078-45E5-A424-05BD8ACDEFCB}"/>
    <dgm:cxn modelId="{877D335F-B383-4C00-B531-2FBDCE513F0E}" type="presOf" srcId="{10812F0E-C6DF-42FD-8767-EBAFC86C46B5}" destId="{3ED2F3FF-B399-467A-B5B7-D23FD8A91631}" srcOrd="0" destOrd="0" presId="urn:microsoft.com/office/officeart/2005/8/layout/list1"/>
    <dgm:cxn modelId="{570CD145-C33E-4E80-A927-DB7B66AFA6A3}" type="presOf" srcId="{4D59C3CA-3955-41C6-BA68-82628CB57349}" destId="{DB61DBFA-E5E7-4225-8180-9A92211045F8}" srcOrd="1" destOrd="0" presId="urn:microsoft.com/office/officeart/2005/8/layout/list1"/>
    <dgm:cxn modelId="{0A86D149-F849-4DAE-B4E1-8F8840E81777}" type="presOf" srcId="{DF9AF32F-A86B-4D51-97B7-73144A786EB2}" destId="{52BDE07E-DA6A-4D89-8C2A-2BA36C56D2C2}" srcOrd="0" destOrd="0" presId="urn:microsoft.com/office/officeart/2005/8/layout/list1"/>
    <dgm:cxn modelId="{DC68336A-6352-4196-9C9B-D776D4D0597E}" srcId="{EBC09A62-0A1A-4915-AE8D-BA98F8D3817B}" destId="{62F668F1-F4D4-4E95-A374-7D8071CF4F88}" srcOrd="3" destOrd="0" parTransId="{AD7015E3-75C1-4BBD-80E9-03BCCA8663CD}" sibTransId="{A5D17420-6357-4970-A40D-518254C20B8D}"/>
    <dgm:cxn modelId="{7FD17C4A-4F38-4E38-B85F-C4B4D981C66D}" srcId="{62F668F1-F4D4-4E95-A374-7D8071CF4F88}" destId="{44201B6E-6173-476C-B635-BD62EF5349F3}" srcOrd="0" destOrd="0" parTransId="{A315560E-71C0-4BFC-A8D7-8AF100DA0DB0}" sibTransId="{8373A44E-BB2C-4909-BB79-472E2C899471}"/>
    <dgm:cxn modelId="{5630CA4A-41D6-4FFD-B282-A0B8A5BA62FF}" type="presOf" srcId="{62F668F1-F4D4-4E95-A374-7D8071CF4F88}" destId="{196405D4-B3FA-493E-8DEB-3CC8FDA0E367}" srcOrd="1" destOrd="0" presId="urn:microsoft.com/office/officeart/2005/8/layout/list1"/>
    <dgm:cxn modelId="{37D0156C-BB24-4A9F-BB34-A86CE86F37C5}" srcId="{EBC09A62-0A1A-4915-AE8D-BA98F8D3817B}" destId="{4578A258-2031-48DA-B337-53C2F228BBB3}" srcOrd="4" destOrd="0" parTransId="{E7C63EAD-F9CC-4C8B-B73B-A5D70C63E520}" sibTransId="{5BDA4985-891A-4936-80AF-C5FA7552055B}"/>
    <dgm:cxn modelId="{3653747B-E288-4954-BAB6-9057FB2E4E54}" srcId="{EBC09A62-0A1A-4915-AE8D-BA98F8D3817B}" destId="{10812F0E-C6DF-42FD-8767-EBAFC86C46B5}" srcOrd="0" destOrd="0" parTransId="{1BFE79E3-0472-4976-A453-2873A07295EF}" sibTransId="{BBA4DF9A-5440-46A0-BB69-DF7193710244}"/>
    <dgm:cxn modelId="{6B9CFD84-FC6A-4E11-93ED-488B1DBCBE02}" type="presOf" srcId="{1DB70CA8-D1C3-4A04-B751-F50F68BAE7AC}" destId="{C2014B5E-0C10-42EC-9723-C004BA4BA124}" srcOrd="0" destOrd="1" presId="urn:microsoft.com/office/officeart/2005/8/layout/list1"/>
    <dgm:cxn modelId="{12625A8B-B43F-4304-A6E1-A4109743CA4C}" srcId="{EBC09A62-0A1A-4915-AE8D-BA98F8D3817B}" destId="{DF9AF32F-A86B-4D51-97B7-73144A786EB2}" srcOrd="1" destOrd="0" parTransId="{E253035C-C91C-42FC-AEEE-741AD2484D72}" sibTransId="{2B04E72F-17BE-42C4-A8B3-2D8833861D97}"/>
    <dgm:cxn modelId="{972A679E-9F6C-46F1-9FB6-785EAD545543}" type="presOf" srcId="{DF9AF32F-A86B-4D51-97B7-73144A786EB2}" destId="{50A5F209-4A0F-46F0-81F7-F99195D792E2}" srcOrd="1" destOrd="0" presId="urn:microsoft.com/office/officeart/2005/8/layout/list1"/>
    <dgm:cxn modelId="{38A155EC-8892-41CB-8C28-0B4101A7945B}" type="presOf" srcId="{4578A258-2031-48DA-B337-53C2F228BBB3}" destId="{4256D26F-470F-45EA-8D5C-EAF95155372E}" srcOrd="1" destOrd="0" presId="urn:microsoft.com/office/officeart/2005/8/layout/list1"/>
    <dgm:cxn modelId="{C4A659FA-BAC0-4F27-9EDB-C210A65A4D97}" type="presOf" srcId="{44201B6E-6173-476C-B635-BD62EF5349F3}" destId="{C2014B5E-0C10-42EC-9723-C004BA4BA124}" srcOrd="0" destOrd="0" presId="urn:microsoft.com/office/officeart/2005/8/layout/list1"/>
    <dgm:cxn modelId="{CEC745FE-A009-431E-95B0-5F80242D6B71}" type="presOf" srcId="{10812F0E-C6DF-42FD-8767-EBAFC86C46B5}" destId="{F2052B41-4976-46F5-843A-A16E4B064F59}" srcOrd="1" destOrd="0" presId="urn:microsoft.com/office/officeart/2005/8/layout/list1"/>
    <dgm:cxn modelId="{E2B5E60F-EA7C-4CBA-AF1C-0AF93BD744A2}" type="presParOf" srcId="{399A89EE-8F49-4BD1-98BF-2C06F83FB244}" destId="{22A5BE02-B6CE-40D8-9A90-AC580F1E6958}" srcOrd="0" destOrd="0" presId="urn:microsoft.com/office/officeart/2005/8/layout/list1"/>
    <dgm:cxn modelId="{4F88112B-62F3-42C3-A96A-82DE8D554C4F}" type="presParOf" srcId="{22A5BE02-B6CE-40D8-9A90-AC580F1E6958}" destId="{3ED2F3FF-B399-467A-B5B7-D23FD8A91631}" srcOrd="0" destOrd="0" presId="urn:microsoft.com/office/officeart/2005/8/layout/list1"/>
    <dgm:cxn modelId="{8F48E56C-8A66-48F4-893F-508A18BA256F}" type="presParOf" srcId="{22A5BE02-B6CE-40D8-9A90-AC580F1E6958}" destId="{F2052B41-4976-46F5-843A-A16E4B064F59}" srcOrd="1" destOrd="0" presId="urn:microsoft.com/office/officeart/2005/8/layout/list1"/>
    <dgm:cxn modelId="{0E5F17E5-8037-4099-BE3D-EFA74DEA8CF3}" type="presParOf" srcId="{399A89EE-8F49-4BD1-98BF-2C06F83FB244}" destId="{513B66DE-6550-4C22-BB8F-E79FAB9866CC}" srcOrd="1" destOrd="0" presId="urn:microsoft.com/office/officeart/2005/8/layout/list1"/>
    <dgm:cxn modelId="{B4CAB96F-33FF-4FD8-BC18-2E6E98E55F47}" type="presParOf" srcId="{399A89EE-8F49-4BD1-98BF-2C06F83FB244}" destId="{9F7182FC-DD7E-4A94-92BF-5015D2E87A46}" srcOrd="2" destOrd="0" presId="urn:microsoft.com/office/officeart/2005/8/layout/list1"/>
    <dgm:cxn modelId="{C84C3ACE-E8D7-47EF-9C1A-129E849A0F5B}" type="presParOf" srcId="{399A89EE-8F49-4BD1-98BF-2C06F83FB244}" destId="{529A9876-7BA9-45E1-979A-18A39429BCEB}" srcOrd="3" destOrd="0" presId="urn:microsoft.com/office/officeart/2005/8/layout/list1"/>
    <dgm:cxn modelId="{93527060-818D-44EF-A6B7-7EFE4E6BC6D8}" type="presParOf" srcId="{399A89EE-8F49-4BD1-98BF-2C06F83FB244}" destId="{B1F58771-81B6-4ABA-B36B-D59533892030}" srcOrd="4" destOrd="0" presId="urn:microsoft.com/office/officeart/2005/8/layout/list1"/>
    <dgm:cxn modelId="{8ABA0410-1881-4525-8990-2DAF02AE793D}" type="presParOf" srcId="{B1F58771-81B6-4ABA-B36B-D59533892030}" destId="{52BDE07E-DA6A-4D89-8C2A-2BA36C56D2C2}" srcOrd="0" destOrd="0" presId="urn:microsoft.com/office/officeart/2005/8/layout/list1"/>
    <dgm:cxn modelId="{5C254293-0033-4AFC-BF52-A0AD83D5AA14}" type="presParOf" srcId="{B1F58771-81B6-4ABA-B36B-D59533892030}" destId="{50A5F209-4A0F-46F0-81F7-F99195D792E2}" srcOrd="1" destOrd="0" presId="urn:microsoft.com/office/officeart/2005/8/layout/list1"/>
    <dgm:cxn modelId="{3D119C30-85DC-4B5B-8F3A-D4CCB4859669}" type="presParOf" srcId="{399A89EE-8F49-4BD1-98BF-2C06F83FB244}" destId="{6524B369-DC1C-4D30-9200-135616BEB312}" srcOrd="5" destOrd="0" presId="urn:microsoft.com/office/officeart/2005/8/layout/list1"/>
    <dgm:cxn modelId="{3CCBF634-93D5-4C9E-9CAD-C7E421743F84}" type="presParOf" srcId="{399A89EE-8F49-4BD1-98BF-2C06F83FB244}" destId="{F1963AE0-536E-4FD3-B926-D731E621C0BF}" srcOrd="6" destOrd="0" presId="urn:microsoft.com/office/officeart/2005/8/layout/list1"/>
    <dgm:cxn modelId="{250C8FF3-ADFB-4168-B3E9-379C65638C28}" type="presParOf" srcId="{399A89EE-8F49-4BD1-98BF-2C06F83FB244}" destId="{1C711C9F-58FF-48EC-A61F-249AF0D1A2BE}" srcOrd="7" destOrd="0" presId="urn:microsoft.com/office/officeart/2005/8/layout/list1"/>
    <dgm:cxn modelId="{16CFB088-4D5F-483C-926F-730B9F8932F6}" type="presParOf" srcId="{399A89EE-8F49-4BD1-98BF-2C06F83FB244}" destId="{5877930A-97BF-48C7-9113-76836558A62C}" srcOrd="8" destOrd="0" presId="urn:microsoft.com/office/officeart/2005/8/layout/list1"/>
    <dgm:cxn modelId="{EF76EA4E-63EF-42E7-B040-2DD4B2B0FF0E}" type="presParOf" srcId="{5877930A-97BF-48C7-9113-76836558A62C}" destId="{97EE4B24-FB56-4241-A4A2-4A5BB053B3D8}" srcOrd="0" destOrd="0" presId="urn:microsoft.com/office/officeart/2005/8/layout/list1"/>
    <dgm:cxn modelId="{AC3FF87A-416B-4DC9-BD23-FECB6B91F502}" type="presParOf" srcId="{5877930A-97BF-48C7-9113-76836558A62C}" destId="{DB61DBFA-E5E7-4225-8180-9A92211045F8}" srcOrd="1" destOrd="0" presId="urn:microsoft.com/office/officeart/2005/8/layout/list1"/>
    <dgm:cxn modelId="{4B80CE66-5A06-4B0C-AE4B-8E6DC0970956}" type="presParOf" srcId="{399A89EE-8F49-4BD1-98BF-2C06F83FB244}" destId="{A440C22C-0D33-44F6-A1A2-3CA1C599CE4F}" srcOrd="9" destOrd="0" presId="urn:microsoft.com/office/officeart/2005/8/layout/list1"/>
    <dgm:cxn modelId="{4DB43847-BC03-4C45-B043-F36B0FACBB15}" type="presParOf" srcId="{399A89EE-8F49-4BD1-98BF-2C06F83FB244}" destId="{157F2667-DC43-4025-8DE7-FD2AFE2E9DAE}" srcOrd="10" destOrd="0" presId="urn:microsoft.com/office/officeart/2005/8/layout/list1"/>
    <dgm:cxn modelId="{F61C030B-8F8B-43CB-B6DB-CBDAE78C84A4}" type="presParOf" srcId="{399A89EE-8F49-4BD1-98BF-2C06F83FB244}" destId="{936EC511-238D-449C-A9A0-31F7BA75D8B3}" srcOrd="11" destOrd="0" presId="urn:microsoft.com/office/officeart/2005/8/layout/list1"/>
    <dgm:cxn modelId="{7856C731-3569-4E6D-85F8-79D6065A54A1}" type="presParOf" srcId="{399A89EE-8F49-4BD1-98BF-2C06F83FB244}" destId="{01471A45-1C84-4568-978C-7F0B10FCA378}" srcOrd="12" destOrd="0" presId="urn:microsoft.com/office/officeart/2005/8/layout/list1"/>
    <dgm:cxn modelId="{6F4FF66C-0221-4D45-9A3E-2B10D2E2FF7B}" type="presParOf" srcId="{01471A45-1C84-4568-978C-7F0B10FCA378}" destId="{C392E694-A74F-4CF0-A191-1534CAA574A6}" srcOrd="0" destOrd="0" presId="urn:microsoft.com/office/officeart/2005/8/layout/list1"/>
    <dgm:cxn modelId="{91590001-845C-49A0-9F1A-3C5A1A720B27}" type="presParOf" srcId="{01471A45-1C84-4568-978C-7F0B10FCA378}" destId="{196405D4-B3FA-493E-8DEB-3CC8FDA0E367}" srcOrd="1" destOrd="0" presId="urn:microsoft.com/office/officeart/2005/8/layout/list1"/>
    <dgm:cxn modelId="{619A9372-2127-43C9-B8CE-D46C2AD29CDE}" type="presParOf" srcId="{399A89EE-8F49-4BD1-98BF-2C06F83FB244}" destId="{3FA5AFF6-0A44-43BC-A13F-1BCC33E56E08}" srcOrd="13" destOrd="0" presId="urn:microsoft.com/office/officeart/2005/8/layout/list1"/>
    <dgm:cxn modelId="{E5139FDD-1944-44AD-B8CF-5E26F818E179}" type="presParOf" srcId="{399A89EE-8F49-4BD1-98BF-2C06F83FB244}" destId="{C2014B5E-0C10-42EC-9723-C004BA4BA124}" srcOrd="14" destOrd="0" presId="urn:microsoft.com/office/officeart/2005/8/layout/list1"/>
    <dgm:cxn modelId="{CD0A42B1-C06C-4E91-82B5-BFD70229F7A4}" type="presParOf" srcId="{399A89EE-8F49-4BD1-98BF-2C06F83FB244}" destId="{EBC8B548-84E0-4133-96E2-23A0D818D12C}" srcOrd="15" destOrd="0" presId="urn:microsoft.com/office/officeart/2005/8/layout/list1"/>
    <dgm:cxn modelId="{493F63E0-A05B-4B34-BDAB-F3B22FE7E9B8}" type="presParOf" srcId="{399A89EE-8F49-4BD1-98BF-2C06F83FB244}" destId="{BDE5740A-8E5C-48E1-8E8E-4A6543DDEB39}" srcOrd="16" destOrd="0" presId="urn:microsoft.com/office/officeart/2005/8/layout/list1"/>
    <dgm:cxn modelId="{49E8092B-B59B-4984-A165-331A31C6B33C}" type="presParOf" srcId="{BDE5740A-8E5C-48E1-8E8E-4A6543DDEB39}" destId="{FCC7CEA4-5025-4ACB-A215-3F3F37AE448F}" srcOrd="0" destOrd="0" presId="urn:microsoft.com/office/officeart/2005/8/layout/list1"/>
    <dgm:cxn modelId="{06DEA493-D7D4-4BC5-B2F5-C71DE61A437F}" type="presParOf" srcId="{BDE5740A-8E5C-48E1-8E8E-4A6543DDEB39}" destId="{4256D26F-470F-45EA-8D5C-EAF95155372E}" srcOrd="1" destOrd="0" presId="urn:microsoft.com/office/officeart/2005/8/layout/list1"/>
    <dgm:cxn modelId="{07C7907D-3490-4CE6-BA37-8F28FCB3E819}" type="presParOf" srcId="{399A89EE-8F49-4BD1-98BF-2C06F83FB244}" destId="{F9973902-C919-4EE4-8DCE-66AD41815C89}" srcOrd="17" destOrd="0" presId="urn:microsoft.com/office/officeart/2005/8/layout/list1"/>
    <dgm:cxn modelId="{1ADE9368-DBC7-4F18-A45F-40DFC48B4841}" type="presParOf" srcId="{399A89EE-8F49-4BD1-98BF-2C06F83FB244}" destId="{15333B7D-78CA-4A92-A419-690E11A9BC0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FE08D-2139-4436-8EBB-402F86EF7A3B}">
      <dsp:nvSpPr>
        <dsp:cNvPr id="0" name=""/>
        <dsp:cNvSpPr/>
      </dsp:nvSpPr>
      <dsp:spPr>
        <a:xfrm>
          <a:off x="0" y="18433"/>
          <a:ext cx="3368941" cy="2021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b="1" kern="1200"/>
            <a:t>Call Topic: </a:t>
          </a:r>
          <a:r>
            <a:rPr lang="de-DE" sz="3300" kern="1200"/>
            <a:t>AI for Green</a:t>
          </a:r>
          <a:endParaRPr lang="en-US" sz="3300" kern="1200"/>
        </a:p>
      </dsp:txBody>
      <dsp:txXfrm>
        <a:off x="0" y="18433"/>
        <a:ext cx="3368941" cy="2021364"/>
      </dsp:txXfrm>
    </dsp:sp>
    <dsp:sp modelId="{8D97B5AF-8DCE-40E6-AAE2-0E7BE8B4395F}">
      <dsp:nvSpPr>
        <dsp:cNvPr id="0" name=""/>
        <dsp:cNvSpPr/>
      </dsp:nvSpPr>
      <dsp:spPr>
        <a:xfrm>
          <a:off x="3705835" y="18433"/>
          <a:ext cx="3368941" cy="2021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b="1" kern="1200"/>
            <a:t>Framework: </a:t>
          </a:r>
          <a:r>
            <a:rPr lang="de-DE" sz="3300" kern="1200"/>
            <a:t>New national call within IKTdZ programme</a:t>
          </a:r>
          <a:endParaRPr lang="en-US" sz="3300" kern="1200"/>
        </a:p>
      </dsp:txBody>
      <dsp:txXfrm>
        <a:off x="3705835" y="18433"/>
        <a:ext cx="3368941" cy="2021364"/>
      </dsp:txXfrm>
    </dsp:sp>
    <dsp:sp modelId="{1108E873-573A-489F-8856-9060A8873DD6}">
      <dsp:nvSpPr>
        <dsp:cNvPr id="0" name=""/>
        <dsp:cNvSpPr/>
      </dsp:nvSpPr>
      <dsp:spPr>
        <a:xfrm>
          <a:off x="7411671" y="18433"/>
          <a:ext cx="3368941" cy="2021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b="1" kern="1200"/>
            <a:t>Budget: </a:t>
          </a:r>
          <a:r>
            <a:rPr lang="de-AT" sz="3300" kern="1200"/>
            <a:t>around 10 million EURs </a:t>
          </a:r>
          <a:endParaRPr lang="en-US" sz="3300" kern="1200"/>
        </a:p>
      </dsp:txBody>
      <dsp:txXfrm>
        <a:off x="7411671" y="18433"/>
        <a:ext cx="3368941" cy="2021364"/>
      </dsp:txXfrm>
    </dsp:sp>
    <dsp:sp modelId="{F2870FD1-CA84-48CB-B112-38F75E2DF059}">
      <dsp:nvSpPr>
        <dsp:cNvPr id="0" name=""/>
        <dsp:cNvSpPr/>
      </dsp:nvSpPr>
      <dsp:spPr>
        <a:xfrm>
          <a:off x="0" y="2376692"/>
          <a:ext cx="3368941" cy="2021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b="1" kern="1200" dirty="0"/>
            <a:t>Call </a:t>
          </a:r>
          <a:r>
            <a:rPr lang="de-AT" sz="3300" b="1" kern="1200" dirty="0" err="1"/>
            <a:t>opens</a:t>
          </a:r>
          <a:r>
            <a:rPr lang="de-AT" sz="3300" b="1" kern="1200" dirty="0"/>
            <a:t> </a:t>
          </a:r>
          <a:r>
            <a:rPr lang="de-AT" sz="3300" kern="1200" dirty="0" err="1"/>
            <a:t>mid</a:t>
          </a:r>
          <a:r>
            <a:rPr lang="de-AT" sz="3300" kern="1200" dirty="0"/>
            <a:t> June</a:t>
          </a:r>
          <a:endParaRPr lang="en-US" sz="3300" kern="1200" dirty="0"/>
        </a:p>
      </dsp:txBody>
      <dsp:txXfrm>
        <a:off x="0" y="2376692"/>
        <a:ext cx="3368941" cy="2021364"/>
      </dsp:txXfrm>
    </dsp:sp>
    <dsp:sp modelId="{26454110-93AA-4891-A5B4-5C0349EA0306}">
      <dsp:nvSpPr>
        <dsp:cNvPr id="0" name=""/>
        <dsp:cNvSpPr/>
      </dsp:nvSpPr>
      <dsp:spPr>
        <a:xfrm>
          <a:off x="3705835" y="2376692"/>
          <a:ext cx="3368941" cy="2021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b="1" kern="1200"/>
            <a:t>Submission deadline: </a:t>
          </a:r>
          <a:r>
            <a:rPr lang="de-AT" sz="3300" kern="1200"/>
            <a:t>end of 2021</a:t>
          </a:r>
          <a:endParaRPr lang="en-US" sz="3300" kern="1200"/>
        </a:p>
      </dsp:txBody>
      <dsp:txXfrm>
        <a:off x="3705835" y="2376692"/>
        <a:ext cx="3368941" cy="2021364"/>
      </dsp:txXfrm>
    </dsp:sp>
    <dsp:sp modelId="{EE722502-BD03-4A02-A6D9-89F58C9A2E36}">
      <dsp:nvSpPr>
        <dsp:cNvPr id="0" name=""/>
        <dsp:cNvSpPr/>
      </dsp:nvSpPr>
      <dsp:spPr>
        <a:xfrm>
          <a:off x="7411671" y="2376692"/>
          <a:ext cx="3368941" cy="2021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 err="1"/>
            <a:t>Two</a:t>
          </a:r>
          <a:r>
            <a:rPr lang="de-AT" sz="3300" kern="1200" dirty="0"/>
            <a:t> </a:t>
          </a:r>
          <a:r>
            <a:rPr lang="de-AT" sz="3300" kern="1200" dirty="0" err="1"/>
            <a:t>workshops</a:t>
          </a:r>
          <a:r>
            <a:rPr lang="de-AT" sz="3300" kern="1200" dirty="0"/>
            <a:t> </a:t>
          </a:r>
          <a:r>
            <a:rPr lang="de-AT" sz="3300" kern="1200" dirty="0" err="1"/>
            <a:t>with</a:t>
          </a:r>
          <a:r>
            <a:rPr lang="de-AT" sz="3300" kern="1200" dirty="0"/>
            <a:t> </a:t>
          </a:r>
          <a:r>
            <a:rPr lang="de-AT" sz="3300" kern="1200" dirty="0" err="1"/>
            <a:t>experts</a:t>
          </a:r>
          <a:r>
            <a:rPr lang="de-AT" sz="3300" kern="1200" dirty="0"/>
            <a:t> </a:t>
          </a:r>
          <a:r>
            <a:rPr lang="de-AT" sz="3300" kern="1200" dirty="0" err="1"/>
            <a:t>to</a:t>
          </a:r>
          <a:r>
            <a:rPr lang="de-AT" sz="3300" kern="1200" dirty="0"/>
            <a:t> </a:t>
          </a:r>
          <a:r>
            <a:rPr lang="de-AT" sz="3300" kern="1200" dirty="0" err="1"/>
            <a:t>set</a:t>
          </a:r>
          <a:r>
            <a:rPr lang="de-AT" sz="3300" kern="1200" dirty="0"/>
            <a:t> </a:t>
          </a:r>
          <a:r>
            <a:rPr lang="de-AT" sz="3300" kern="1200" dirty="0" err="1"/>
            <a:t>scope</a:t>
          </a:r>
          <a:endParaRPr lang="en-US" sz="3300" kern="1200" dirty="0"/>
        </a:p>
      </dsp:txBody>
      <dsp:txXfrm>
        <a:off x="7411671" y="2376692"/>
        <a:ext cx="3368941" cy="2021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182FC-DD7E-4A94-92BF-5015D2E87A46}">
      <dsp:nvSpPr>
        <dsp:cNvPr id="0" name=""/>
        <dsp:cNvSpPr/>
      </dsp:nvSpPr>
      <dsp:spPr>
        <a:xfrm>
          <a:off x="0" y="307805"/>
          <a:ext cx="1078061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52B41-4976-46F5-843A-A16E4B064F59}">
      <dsp:nvSpPr>
        <dsp:cNvPr id="0" name=""/>
        <dsp:cNvSpPr/>
      </dsp:nvSpPr>
      <dsp:spPr>
        <a:xfrm>
          <a:off x="539030" y="71645"/>
          <a:ext cx="754642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237" tIns="0" rIns="28523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Organizer: Helmut Berger (max recall)</a:t>
          </a:r>
          <a:endParaRPr lang="en-US" sz="1600" kern="1200"/>
        </a:p>
      </dsp:txBody>
      <dsp:txXfrm>
        <a:off x="562087" y="94702"/>
        <a:ext cx="7500315" cy="426206"/>
      </dsp:txXfrm>
    </dsp:sp>
    <dsp:sp modelId="{F1963AE0-536E-4FD3-B926-D731E621C0BF}">
      <dsp:nvSpPr>
        <dsp:cNvPr id="0" name=""/>
        <dsp:cNvSpPr/>
      </dsp:nvSpPr>
      <dsp:spPr>
        <a:xfrm>
          <a:off x="0" y="1033565"/>
          <a:ext cx="1078061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5F209-4A0F-46F0-81F7-F99195D792E2}">
      <dsp:nvSpPr>
        <dsp:cNvPr id="0" name=""/>
        <dsp:cNvSpPr/>
      </dsp:nvSpPr>
      <dsp:spPr>
        <a:xfrm>
          <a:off x="539030" y="797405"/>
          <a:ext cx="754642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237" tIns="0" rIns="28523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Participants: approx. 45 </a:t>
          </a:r>
          <a:endParaRPr lang="en-US" sz="1600" kern="1200"/>
        </a:p>
      </dsp:txBody>
      <dsp:txXfrm>
        <a:off x="562087" y="820462"/>
        <a:ext cx="7500315" cy="426206"/>
      </dsp:txXfrm>
    </dsp:sp>
    <dsp:sp modelId="{157F2667-DC43-4025-8DE7-FD2AFE2E9DAE}">
      <dsp:nvSpPr>
        <dsp:cNvPr id="0" name=""/>
        <dsp:cNvSpPr/>
      </dsp:nvSpPr>
      <dsp:spPr>
        <a:xfrm>
          <a:off x="0" y="1759325"/>
          <a:ext cx="1078061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1DBFA-E5E7-4225-8180-9A92211045F8}">
      <dsp:nvSpPr>
        <dsp:cNvPr id="0" name=""/>
        <dsp:cNvSpPr/>
      </dsp:nvSpPr>
      <dsp:spPr>
        <a:xfrm>
          <a:off x="539030" y="1523165"/>
          <a:ext cx="754642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237" tIns="0" rIns="28523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First contact between AI and Climate Communities</a:t>
          </a:r>
          <a:endParaRPr lang="en-US" sz="1600" kern="1200"/>
        </a:p>
      </dsp:txBody>
      <dsp:txXfrm>
        <a:off x="562087" y="1546222"/>
        <a:ext cx="7500315" cy="426206"/>
      </dsp:txXfrm>
    </dsp:sp>
    <dsp:sp modelId="{C2014B5E-0C10-42EC-9723-C004BA4BA124}">
      <dsp:nvSpPr>
        <dsp:cNvPr id="0" name=""/>
        <dsp:cNvSpPr/>
      </dsp:nvSpPr>
      <dsp:spPr>
        <a:xfrm>
          <a:off x="0" y="2485085"/>
          <a:ext cx="1078061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95" tIns="333248" rIns="83669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Which are the technological challenges in the field of AI?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Which are the most important application fields of AI for dealing with climate change and protection?</a:t>
          </a:r>
          <a:endParaRPr lang="en-US" sz="1600" kern="1200"/>
        </a:p>
      </dsp:txBody>
      <dsp:txXfrm>
        <a:off x="0" y="2485085"/>
        <a:ext cx="10780612" cy="1134000"/>
      </dsp:txXfrm>
    </dsp:sp>
    <dsp:sp modelId="{196405D4-B3FA-493E-8DEB-3CC8FDA0E367}">
      <dsp:nvSpPr>
        <dsp:cNvPr id="0" name=""/>
        <dsp:cNvSpPr/>
      </dsp:nvSpPr>
      <dsp:spPr>
        <a:xfrm>
          <a:off x="539030" y="2248925"/>
          <a:ext cx="754642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237" tIns="0" rIns="28523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Validation/Extension of ideas from expert interviews</a:t>
          </a:r>
          <a:endParaRPr lang="en-US" sz="1600" kern="1200"/>
        </a:p>
      </dsp:txBody>
      <dsp:txXfrm>
        <a:off x="562087" y="2271982"/>
        <a:ext cx="7500315" cy="426206"/>
      </dsp:txXfrm>
    </dsp:sp>
    <dsp:sp modelId="{15333B7D-78CA-4A92-A419-690E11A9BC05}">
      <dsp:nvSpPr>
        <dsp:cNvPr id="0" name=""/>
        <dsp:cNvSpPr/>
      </dsp:nvSpPr>
      <dsp:spPr>
        <a:xfrm>
          <a:off x="0" y="3941645"/>
          <a:ext cx="1078061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6D26F-470F-45EA-8D5C-EAF95155372E}">
      <dsp:nvSpPr>
        <dsp:cNvPr id="0" name=""/>
        <dsp:cNvSpPr/>
      </dsp:nvSpPr>
      <dsp:spPr>
        <a:xfrm>
          <a:off x="539030" y="3705485"/>
          <a:ext cx="754642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237" tIns="0" rIns="28523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Marketing of the „AI for Green“ Call</a:t>
          </a:r>
          <a:endParaRPr lang="en-US" sz="1600" kern="1200"/>
        </a:p>
      </dsp:txBody>
      <dsp:txXfrm>
        <a:off x="562087" y="3728542"/>
        <a:ext cx="750031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3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267" y="607783"/>
            <a:ext cx="2982707" cy="879516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03/05/2021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03/05/2021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847861" y="5121109"/>
            <a:ext cx="7344139" cy="1736891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3450614" y="3979398"/>
            <a:ext cx="6568468" cy="519653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267" y="607783"/>
            <a:ext cx="2982707" cy="87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91410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267" y="607783"/>
            <a:ext cx="2982707" cy="879516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267" y="607783"/>
            <a:ext cx="2982707" cy="879516"/>
          </a:xfrm>
          <a:prstGeom prst="rect">
            <a:avLst/>
          </a:prstGeom>
        </p:spPr>
      </p:pic>
      <p:grpSp>
        <p:nvGrpSpPr>
          <p:cNvPr id="7" name="Gruppierung 6"/>
          <p:cNvGrpSpPr/>
          <p:nvPr userDrawn="1"/>
        </p:nvGrpSpPr>
        <p:grpSpPr>
          <a:xfrm>
            <a:off x="4847861" y="5121109"/>
            <a:ext cx="7344139" cy="1736891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333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03/05/2021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03/05/2021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03/05/2021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03/05/2021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03/05/2021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03/05/2021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03/05/2021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9421521" y="347617"/>
            <a:ext cx="2057780" cy="4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5433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3B357-FE13-4643-A04C-0B29083C180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AI </a:t>
            </a:r>
            <a:r>
              <a:rPr lang="de-DE" dirty="0" err="1"/>
              <a:t>for</a:t>
            </a:r>
            <a:r>
              <a:rPr lang="de-DE" dirty="0"/>
              <a:t> Green Workshop	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2FF38A-435F-483E-AE1A-E56EC94225B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Jasmin Lampert, Tech Talk Seminar, 4.5.2021</a:t>
            </a:r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59D0A8-31F0-4DE2-A889-CEB8EE8E1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424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C9B3AED-02B0-4E99-905B-3F02596FFF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Data: Quality, </a:t>
            </a:r>
            <a:r>
              <a:rPr lang="de-DE" dirty="0" err="1"/>
              <a:t>robustness</a:t>
            </a:r>
            <a:r>
              <a:rPr lang="de-DE" dirty="0"/>
              <a:t>,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certificates</a:t>
            </a:r>
            <a:r>
              <a:rPr lang="de-DE" dirty="0"/>
              <a:t>, </a:t>
            </a:r>
            <a:r>
              <a:rPr lang="de-DE" dirty="0" err="1"/>
              <a:t>standards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ecosystems</a:t>
            </a:r>
            <a:r>
              <a:rPr lang="de-DE" dirty="0"/>
              <a:t> and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saccess</a:t>
            </a:r>
            <a:endParaRPr lang="de-DE" dirty="0"/>
          </a:p>
          <a:p>
            <a:r>
              <a:rPr lang="de-DE" dirty="0"/>
              <a:t>Efficiency: Low-power,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/AI </a:t>
            </a:r>
            <a:r>
              <a:rPr lang="de-DE" dirty="0" err="1"/>
              <a:t>systems</a:t>
            </a:r>
            <a:r>
              <a:rPr lang="de-DE" dirty="0"/>
              <a:t>, </a:t>
            </a:r>
            <a:r>
              <a:rPr lang="de-DE" dirty="0" err="1"/>
              <a:t>federated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Hybrid AI &amp; Modelling: </a:t>
            </a:r>
            <a:r>
              <a:rPr lang="de-DE" dirty="0" err="1"/>
              <a:t>Explainability</a:t>
            </a:r>
            <a:r>
              <a:rPr lang="de-DE" dirty="0"/>
              <a:t>, </a:t>
            </a:r>
            <a:r>
              <a:rPr lang="de-DE" dirty="0" err="1"/>
              <a:t>understandability</a:t>
            </a:r>
            <a:r>
              <a:rPr lang="de-DE" dirty="0"/>
              <a:t>,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r>
              <a:rPr lang="de-DE" dirty="0"/>
              <a:t>Modelling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geophysical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modell</a:t>
            </a:r>
            <a:r>
              <a:rPr lang="de-DE" dirty="0"/>
              <a:t>;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humans</a:t>
            </a:r>
            <a:endParaRPr lang="de-DE" dirty="0"/>
          </a:p>
          <a:p>
            <a:r>
              <a:rPr lang="de-DE" dirty="0"/>
              <a:t>Transfer </a:t>
            </a:r>
            <a:r>
              <a:rPr lang="de-DE" dirty="0" err="1"/>
              <a:t>learning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26F892-6B8F-4879-9144-774F4926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3 AI </a:t>
            </a:r>
            <a:r>
              <a:rPr lang="de-DE" dirty="0" err="1"/>
              <a:t>CHallenges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9AEC6-762E-4798-8B00-589FAF283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F03939-B6BB-44D9-A190-A95026C6B7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03/05/2021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209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75E080-6FD9-4077-A9CE-A0B1225DB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961" b="-2"/>
          <a:stretch/>
        </p:blipFill>
        <p:spPr>
          <a:xfrm>
            <a:off x="706966" y="1604797"/>
            <a:ext cx="5278967" cy="4416491"/>
          </a:xfr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3FCFE8-E5AB-431A-9AD6-0277D2F00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8752" y="6275246"/>
            <a:ext cx="2432049" cy="227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FF9BEAF-778C-7446-863C-7292389481CB}" type="slidenum">
              <a:rPr lang="en-GB" noProof="0" smtClean="0"/>
              <a:pPr>
                <a:spcAft>
                  <a:spcPts val="600"/>
                </a:spcAft>
                <a:defRPr/>
              </a:pPr>
              <a:t>11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53D97A-F976-4B8C-B782-B8CA540EDCF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04579" y="6273149"/>
            <a:ext cx="2540000" cy="22819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36B4F74-2901-1B4A-A15E-8C1388FF047B}" type="datetime1">
              <a:rPr lang="en-GB" noProof="0" smtClean="0"/>
              <a:pPr>
                <a:spcAft>
                  <a:spcPts val="600"/>
                </a:spcAft>
                <a:defRPr/>
              </a:pPr>
              <a:t>04/05/2021</a:t>
            </a:fld>
            <a:endParaRPr lang="en-GB" noProof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82B69E22-E305-4DCA-BFA4-C9048ED3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Climate Change AI </a:t>
            </a:r>
            <a:r>
              <a:rPr lang="en-US" dirty="0" err="1"/>
              <a:t>NetWORK</a:t>
            </a:r>
            <a:endParaRPr lang="en-US" dirty="0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A5798917-7C78-49C7-BC92-0796F9374E7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Climate Change AI (CCAI) </a:t>
            </a:r>
            <a:r>
              <a:rPr lang="en-US" sz="1800" dirty="0"/>
              <a:t>is an organization composed of volunteers from academia and industry founded in June 2019.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Mission: </a:t>
            </a:r>
            <a:r>
              <a:rPr lang="en-US" sz="1800" dirty="0"/>
              <a:t>To catalyze impactful work at the intersection of climate change and machine learning.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Goals: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C20"/>
                </a:solidFill>
              </a:rPr>
              <a:t>To build a community of diverse stakeholders.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C20"/>
                </a:solidFill>
              </a:rPr>
              <a:t>To guide impactful work through educational resources and programs.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C20"/>
                </a:solidFill>
              </a:rPr>
              <a:t>To fill gaps in essential infrastructure such as funding, tools, and datasets.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C20"/>
                </a:solidFill>
              </a:rPr>
              <a:t>To advance discourse and advise relevant players.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0C20"/>
                </a:solidFill>
                <a:hlinkClick r:id="rId3"/>
              </a:rPr>
              <a:t>https://arxiv.org/pdf/1906.05433.pdf</a:t>
            </a:r>
            <a:r>
              <a:rPr lang="en-US" sz="1800" dirty="0">
                <a:solidFill>
                  <a:srgbClr val="000C2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113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2EABE8C-382D-44E7-AC8B-9EB59736911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A58DA09D-CBF0-4E2F-A1B8-8E7780805F2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DD9147-B49D-439E-9037-4BFBF5F993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59950" y="6275388"/>
            <a:ext cx="2432050" cy="227012"/>
          </a:xfrm>
        </p:spPr>
        <p:txBody>
          <a:bodyPr/>
          <a:lstStyle/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12</a:t>
            </a:fld>
            <a:endParaRPr lang="en-GB" sz="1867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8E01F-2F65-4461-8891-4CDAC32558D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273800"/>
            <a:ext cx="2540000" cy="227013"/>
          </a:xfrm>
        </p:spPr>
        <p:txBody>
          <a:bodyPr/>
          <a:lstStyle/>
          <a:p>
            <a:pPr>
              <a:defRPr/>
            </a:pPr>
            <a:fld id="{822CDA6A-1854-574C-A769-87800A426702}" type="datetime1">
              <a:rPr lang="en-GB" noProof="0" smtClean="0"/>
              <a:t>04/05/2021</a:t>
            </a:fld>
            <a:endParaRPr lang="en-GB" sz="1867" noProof="0"/>
          </a:p>
        </p:txBody>
      </p:sp>
    </p:spTree>
    <p:extLst>
      <p:ext uri="{BB962C8B-B14F-4D97-AF65-F5344CB8AC3E}">
        <p14:creationId xmlns:p14="http://schemas.microsoft.com/office/powerpoint/2010/main" val="277973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8C2F248-B232-429E-81D7-3BB2916F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In a </a:t>
            </a:r>
            <a:r>
              <a:rPr lang="de-DE" dirty="0" err="1"/>
              <a:t>nutshell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148FD9-0C79-45A0-B353-599CE17FC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2" y="6275246"/>
            <a:ext cx="2432049" cy="227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FF9BEAF-778C-7446-863C-7292389481CB}" type="slidenum">
              <a:rPr lang="en-GB" noProof="0" smtClean="0"/>
              <a:pPr>
                <a:spcAft>
                  <a:spcPts val="600"/>
                </a:spcAft>
                <a:defRPr/>
              </a:pPr>
              <a:t>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91A0F-4615-4F71-A37B-14DAE4486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579" y="6273149"/>
            <a:ext cx="2540000" cy="22819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36B4F74-2901-1B4A-A15E-8C1388FF047B}" type="datetime1">
              <a:rPr lang="en-GB" noProof="0" smtClean="0"/>
              <a:pPr>
                <a:spcAft>
                  <a:spcPts val="600"/>
                </a:spcAft>
                <a:defRPr/>
              </a:pPr>
              <a:t>03/05/2021</a:t>
            </a:fld>
            <a:endParaRPr lang="en-GB" noProof="0"/>
          </a:p>
        </p:txBody>
      </p:sp>
      <p:graphicFrame>
        <p:nvGraphicFramePr>
          <p:cNvPr id="44" name="Inhaltsplatzhalter 1">
            <a:extLst>
              <a:ext uri="{FF2B5EF4-FFF2-40B4-BE49-F238E27FC236}">
                <a16:creationId xmlns:a16="http://schemas.microsoft.com/office/drawing/2014/main" id="{93B70F88-73F6-4F45-B618-4A76C711419C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95272950"/>
              </p:ext>
            </p:extLst>
          </p:nvPr>
        </p:nvGraphicFramePr>
        <p:xfrm>
          <a:off x="706967" y="1604797"/>
          <a:ext cx="10780613" cy="441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3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CD3FCE7-67EE-4467-BE30-256E58D0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 wrap="square" anchor="b">
            <a:normAutofit/>
          </a:bodyPr>
          <a:lstStyle/>
          <a:p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workshop</a:t>
            </a:r>
            <a:r>
              <a:rPr lang="de-DE" dirty="0"/>
              <a:t>: </a:t>
            </a:r>
            <a:r>
              <a:rPr lang="de-DE" dirty="0" err="1"/>
              <a:t>Overview</a:t>
            </a:r>
            <a:r>
              <a:rPr lang="de-DE" dirty="0"/>
              <a:t> and AIMS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A50704-EAF0-4651-A23A-E47E929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2" y="6275246"/>
            <a:ext cx="2432049" cy="227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FF9BEAF-778C-7446-863C-7292389481CB}" type="slidenum">
              <a:rPr lang="en-GB" noProof="0" smtClean="0"/>
              <a:pPr>
                <a:spcAft>
                  <a:spcPts val="600"/>
                </a:spcAft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80D17-DB39-4110-B944-5F8C03425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579" y="6273149"/>
            <a:ext cx="2540000" cy="22819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36B4F74-2901-1B4A-A15E-8C1388FF047B}" type="datetime1">
              <a:rPr lang="en-GB" noProof="0" smtClean="0"/>
              <a:pPr>
                <a:spcAft>
                  <a:spcPts val="600"/>
                </a:spcAft>
                <a:defRPr/>
              </a:pPr>
              <a:t>03/05/2021</a:t>
            </a:fld>
            <a:endParaRPr lang="en-GB" noProof="0"/>
          </a:p>
        </p:txBody>
      </p:sp>
      <p:graphicFrame>
        <p:nvGraphicFramePr>
          <p:cNvPr id="42" name="Inhaltsplatzhalter 1">
            <a:extLst>
              <a:ext uri="{FF2B5EF4-FFF2-40B4-BE49-F238E27FC236}">
                <a16:creationId xmlns:a16="http://schemas.microsoft.com/office/drawing/2014/main" id="{EDDECA7E-EED2-41A3-A8CE-8DD7BD92A1A6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618847"/>
              </p:ext>
            </p:extLst>
          </p:nvPr>
        </p:nvGraphicFramePr>
        <p:xfrm>
          <a:off x="706967" y="1604797"/>
          <a:ext cx="10780613" cy="441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8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9C560E4-AC73-470F-868F-4367C04E94C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808062" y="1604797"/>
            <a:ext cx="10578422" cy="441649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797817E-37DB-4F38-AC5B-2FC4F314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„AI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“ </a:t>
            </a:r>
            <a:r>
              <a:rPr lang="de-DE" dirty="0" err="1"/>
              <a:t>workshop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96904-A015-4CCB-AF60-9F0733A4C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2" y="6275246"/>
            <a:ext cx="2432049" cy="227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FF9BEAF-778C-7446-863C-7292389481CB}" type="slidenum">
              <a:rPr lang="en-GB" noProof="0" smtClean="0"/>
              <a:pPr>
                <a:spcAft>
                  <a:spcPts val="600"/>
                </a:spcAft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C1FF07-13FD-40E6-BC93-7CAC85746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579" y="6273149"/>
            <a:ext cx="2540000" cy="22819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36B4F74-2901-1B4A-A15E-8C1388FF047B}" type="datetime1">
              <a:rPr lang="en-GB" noProof="0" smtClean="0"/>
              <a:pPr>
                <a:spcAft>
                  <a:spcPts val="600"/>
                </a:spcAft>
                <a:defRPr/>
              </a:pPr>
              <a:t>03/05/2021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838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40A96-B4B4-4E79-AE12-3BD38E5C7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8752" y="6275246"/>
            <a:ext cx="2432049" cy="227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FF9BEAF-778C-7446-863C-7292389481CB}" type="slidenum">
              <a:rPr lang="en-GB" noProof="0" smtClean="0"/>
              <a:pPr>
                <a:spcAft>
                  <a:spcPts val="600"/>
                </a:spcAft>
                <a:defRPr/>
              </a:pPr>
              <a:t>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6D9CE6-DC36-44DF-97D3-AEDCA3E2C7A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04579" y="6273149"/>
            <a:ext cx="2540000" cy="22819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36B4F74-2901-1B4A-A15E-8C1388FF047B}" type="datetime1">
              <a:rPr lang="en-GB" noProof="0" smtClean="0"/>
              <a:pPr>
                <a:spcAft>
                  <a:spcPts val="600"/>
                </a:spcAft>
                <a:defRPr/>
              </a:pPr>
              <a:t>03/05/2021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2E3D20-4115-4DC8-8EE6-B7384A52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 wrap="square" anchor="b">
            <a:normAutofit/>
          </a:bodyPr>
          <a:lstStyle/>
          <a:p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„AI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“ Programme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70EE70-FC3A-4416-B13D-B3B568F6D30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9613" b="22247"/>
          <a:stretch/>
        </p:blipFill>
        <p:spPr>
          <a:xfrm>
            <a:off x="710806" y="1602349"/>
            <a:ext cx="10780831" cy="4418939"/>
          </a:xfrm>
          <a:noFill/>
        </p:spPr>
      </p:pic>
    </p:spTree>
    <p:extLst>
      <p:ext uri="{BB962C8B-B14F-4D97-AF65-F5344CB8AC3E}">
        <p14:creationId xmlns:p14="http://schemas.microsoft.com/office/powerpoint/2010/main" val="6214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CB5C1B7-07AD-4DF4-9025-50A3F256C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6</a:t>
            </a:fld>
            <a:endParaRPr lang="en-GB" sz="1867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6C6069-B2E3-48DA-9351-A23DDEA4EE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03/05/2021</a:t>
            </a:fld>
            <a:endParaRPr lang="en-GB" sz="1867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A64469-5BE3-491E-A517-ED82111B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Fields </a:t>
            </a:r>
            <a:r>
              <a:rPr lang="de-DE" dirty="0" err="1"/>
              <a:t>for</a:t>
            </a:r>
            <a:r>
              <a:rPr lang="de-DE" dirty="0"/>
              <a:t> AI</a:t>
            </a:r>
            <a:endParaRPr lang="de-AT" dirty="0"/>
          </a:p>
        </p:txBody>
      </p:sp>
      <p:pic>
        <p:nvPicPr>
          <p:cNvPr id="7" name="Bild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A04DD8-DCBE-44BE-9161-09BCEED7B8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9985" b="19985"/>
          <a:stretch>
            <a:fillRect/>
          </a:stretch>
        </p:blipFill>
        <p:spPr>
          <a:xfrm>
            <a:off x="709613" y="1628775"/>
            <a:ext cx="10780712" cy="4419600"/>
          </a:xfrm>
        </p:spPr>
      </p:pic>
    </p:spTree>
    <p:extLst>
      <p:ext uri="{BB962C8B-B14F-4D97-AF65-F5344CB8AC3E}">
        <p14:creationId xmlns:p14="http://schemas.microsoft.com/office/powerpoint/2010/main" val="20979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C8D5F6-2ACF-4382-ADE8-E746832E5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7</a:t>
            </a:fld>
            <a:endParaRPr lang="en-GB" sz="1867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02489A-8707-4032-B45D-A3214C90AE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03/05/2021</a:t>
            </a:fld>
            <a:endParaRPr lang="en-GB" sz="1867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5DC13E-D244-4B4C-A5C4-C81036C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3 </a:t>
            </a:r>
            <a:r>
              <a:rPr lang="de-DE" dirty="0" err="1"/>
              <a:t>Application</a:t>
            </a:r>
            <a:r>
              <a:rPr lang="de-DE" dirty="0"/>
              <a:t> AREAS</a:t>
            </a:r>
            <a:endParaRPr lang="de-AT" dirty="0"/>
          </a:p>
        </p:txBody>
      </p:sp>
      <p:pic>
        <p:nvPicPr>
          <p:cNvPr id="7" name="Bild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F53507-FEA8-402C-B99E-CB5CC76462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103330" y="1556792"/>
            <a:ext cx="11985340" cy="4176142"/>
          </a:xfrm>
        </p:spPr>
      </p:pic>
    </p:spTree>
    <p:extLst>
      <p:ext uri="{BB962C8B-B14F-4D97-AF65-F5344CB8AC3E}">
        <p14:creationId xmlns:p14="http://schemas.microsoft.com/office/powerpoint/2010/main" val="185011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1FDA299B-D985-4E92-BD82-D8F063EA3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6966" y="2136970"/>
            <a:ext cx="5278967" cy="3352144"/>
          </a:xfrm>
          <a:noFill/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B1AB70-5D16-48F8-891C-B72BB40C4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8752" y="6275246"/>
            <a:ext cx="2432049" cy="227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03888D3A-B182-8949-9F70-1309707E4E20}" type="slidenum">
              <a:rPr lang="en-GB" noProof="0" smtClean="0"/>
              <a:pPr>
                <a:spcAft>
                  <a:spcPts val="600"/>
                </a:spcAft>
                <a:defRPr/>
              </a:pPr>
              <a:t>8</a:t>
            </a:fld>
            <a:endParaRPr lang="en-GB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608DDF-BDA5-4831-B215-F0AFBD43729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04579" y="6273149"/>
            <a:ext cx="2540000" cy="22819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98AD64C-CCF5-CC4A-BA46-EEB0FF8EC03D}" type="datetime1">
              <a:rPr lang="en-GB" noProof="0" smtClean="0"/>
              <a:pPr>
                <a:spcAft>
                  <a:spcPts val="600"/>
                </a:spcAft>
                <a:defRPr/>
              </a:pPr>
              <a:t>04/05/2021</a:t>
            </a:fld>
            <a:endParaRPr lang="en-GB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610353-ACF8-4F88-B01A-B1820B07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TOP 3 APPLICATION AREAS</a:t>
            </a:r>
            <a:endParaRPr lang="de-AT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215BB1B-5304-4646-9D4E-BD57B07B8B7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923021" y="1604963"/>
            <a:ext cx="3818070" cy="4416425"/>
          </a:xfrm>
        </p:spPr>
      </p:pic>
    </p:spTree>
    <p:extLst>
      <p:ext uri="{BB962C8B-B14F-4D97-AF65-F5344CB8AC3E}">
        <p14:creationId xmlns:p14="http://schemas.microsoft.com/office/powerpoint/2010/main" val="268543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D18319-F129-4E86-98F3-B9E7978CBBE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751447" y="1604797"/>
            <a:ext cx="6691653" cy="4416491"/>
          </a:xfrm>
          <a:noFill/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0001C75-20C3-4779-9A9C-F4E62C99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AI </a:t>
            </a:r>
            <a:r>
              <a:rPr lang="de-DE" dirty="0" err="1"/>
              <a:t>Challenges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4B4047-1CDD-4B6C-9E19-E37216153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2" y="6275246"/>
            <a:ext cx="2432049" cy="227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03888D3A-B182-8949-9F70-1309707E4E20}" type="slidenum">
              <a:rPr lang="en-GB" noProof="0" smtClean="0"/>
              <a:pPr>
                <a:spcAft>
                  <a:spcPts val="600"/>
                </a:spcAft>
                <a:defRPr/>
              </a:pPr>
              <a:t>9</a:t>
            </a:fld>
            <a:endParaRPr lang="en-GB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D9CFD-0982-47BC-8707-ADDCA19FC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579" y="6273149"/>
            <a:ext cx="2540000" cy="22819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98AD64C-CCF5-CC4A-BA46-EEB0FF8EC03D}" type="datetime1">
              <a:rPr lang="en-GB" noProof="0" smtClean="0"/>
              <a:pPr>
                <a:spcAft>
                  <a:spcPts val="600"/>
                </a:spcAft>
                <a:defRPr/>
              </a:pPr>
              <a:t>03/05/2021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8683709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65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Wingdings</vt:lpstr>
      <vt:lpstr>AIT_Power_Point_Vorlage-1</vt:lpstr>
      <vt:lpstr>AI for Green Workshop </vt:lpstr>
      <vt:lpstr>In a nutshell</vt:lpstr>
      <vt:lpstr>first workshop: Overview and AIMS</vt:lpstr>
      <vt:lpstr>„AI for green“ workshop</vt:lpstr>
      <vt:lpstr>Scope of the „AI for green“ Programme</vt:lpstr>
      <vt:lpstr>appLICATIon Fields for AI</vt:lpstr>
      <vt:lpstr>TOP 3 Application AREAS</vt:lpstr>
      <vt:lpstr>TOP 3 APPLICATION AREAS</vt:lpstr>
      <vt:lpstr>AI Challenges</vt:lpstr>
      <vt:lpstr>TOP 3 AI CHallenges</vt:lpstr>
      <vt:lpstr>Climate Change AI NetWORK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Green Workshop </dc:title>
  <dc:creator>Lampert Jasmin</dc:creator>
  <cp:lastModifiedBy>Lampert Jasmin</cp:lastModifiedBy>
  <cp:revision>12</cp:revision>
  <dcterms:created xsi:type="dcterms:W3CDTF">2021-05-03T19:41:25Z</dcterms:created>
  <dcterms:modified xsi:type="dcterms:W3CDTF">2021-05-04T07:55:34Z</dcterms:modified>
</cp:coreProperties>
</file>