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Dosis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h3HYK6HOkZVTo4kX+ynT6xXpk0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Dosis-regular.fntdata"/><Relationship Id="rId7" Type="http://schemas.openxmlformats.org/officeDocument/2006/relationships/font" Target="fonts/Dosis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79b76744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g79b7674418_0_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g79b7674418_0_6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Data 200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Johannes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19.00 /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November 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2023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 1 - (Statistic Descriptive) : Hanifah Arrasyidah dan Christopher Stephen 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 2 - (Univariate Analysis) : Theofilus Arifin dan Christofer Bryan Natanael Komala 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 3 - (Multivariate Analysis) : Muhammad Iqbal dan Ujang Pian 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 4 - (Business Insight) : Ramlan Apriyansyah dan Muhammad Rizq Nafisyah Alam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\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Dapatkah fitur yang tipe datanya numerik dianggap sebagai data categorical? (Contohnya Driving License, Region Code, dan lainnya)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Bagaimana cara mendapatkan insight business yang baik?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Apakah pada EDA kami boleh melakukan perubahan pada feature?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Gunakan boxplot perbandingan dengan parameter x adalah response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Jangan gunakan data yang response 1 saja untuk melakukan analisis business insights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Mengubah multivariate analysis dengan menggunakan perbandingan boxplot berparameter response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 revisi terhadap business insight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