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53BF0-A169-4248-A70F-9F993D12957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A0DFB-AD99-4785-8203-5EA1D9809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22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A0DFB-AD99-4785-8203-5EA1D980958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32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A0DFB-AD99-4785-8203-5EA1D980958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2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A0DFB-AD99-4785-8203-5EA1D980958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7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A0DFB-AD99-4785-8203-5EA1D980958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1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88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51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48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13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199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22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818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5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47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0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0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5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73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46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6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0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2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67F4AF-82A6-4927-AD37-4A5B7D0660D5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5DECBD-9798-4CC8-87C9-4D7A8DA1FE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56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4891" y="2203269"/>
            <a:ext cx="8534400" cy="237744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Foyld-warshal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71549" y="828675"/>
            <a:ext cx="10153651" cy="54292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Qo'shimcha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talab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: 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matritsa</a:t>
            </a:r>
            <a:r>
              <a:rPr lang="en-US" dirty="0"/>
              <a:t> </a:t>
            </a:r>
            <a:r>
              <a:rPr lang="en-US" dirty="0" err="1"/>
              <a:t>masofalari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masofalar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qisqa</a:t>
            </a:r>
            <a:r>
              <a:rPr lang="en-US" dirty="0"/>
              <a:t> </a:t>
            </a:r>
            <a:r>
              <a:rPr lang="en-US" dirty="0" err="1"/>
              <a:t>masofalarni</a:t>
            </a:r>
            <a:r>
              <a:rPr lang="en-US" dirty="0"/>
              <a:t> </a:t>
            </a:r>
            <a:r>
              <a:rPr lang="en-US" dirty="0" err="1"/>
              <a:t>topadi</a:t>
            </a:r>
            <a:r>
              <a:rPr lang="en-US" dirty="0"/>
              <a:t>, 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algoritmda</a:t>
            </a:r>
            <a:r>
              <a:rPr lang="en-US" dirty="0"/>
              <a:t> </a:t>
            </a:r>
            <a:r>
              <a:rPr lang="en-US" dirty="0" err="1"/>
              <a:t>qo'shimcha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talab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5. O(n^3) </a:t>
            </a:r>
            <a:r>
              <a:rPr lang="en-US" dirty="0" err="1"/>
              <a:t>vaqt</a:t>
            </a:r>
            <a:r>
              <a:rPr lang="en-US" dirty="0"/>
              <a:t> </a:t>
            </a:r>
            <a:r>
              <a:rPr lang="en-US" dirty="0" err="1"/>
              <a:t>talabi</a:t>
            </a:r>
            <a:r>
              <a:rPr lang="en-US" dirty="0"/>
              <a:t>: 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o'n</a:t>
            </a:r>
            <a:r>
              <a:rPr lang="en-US" dirty="0"/>
              <a:t> </a:t>
            </a:r>
            <a:r>
              <a:rPr lang="en-US" dirty="0" err="1"/>
              <a:t>uchlik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o'rta</a:t>
            </a:r>
            <a:r>
              <a:rPr lang="en-US" dirty="0"/>
              <a:t> </a:t>
            </a:r>
            <a:r>
              <a:rPr lang="en-US" dirty="0" err="1"/>
              <a:t>hajmdagi</a:t>
            </a:r>
            <a:r>
              <a:rPr lang="en-US" dirty="0"/>
              <a:t> </a:t>
            </a:r>
            <a:r>
              <a:rPr lang="en-US" dirty="0" err="1"/>
              <a:t>masofali</a:t>
            </a:r>
            <a:r>
              <a:rPr lang="en-US" dirty="0"/>
              <a:t> </a:t>
            </a:r>
            <a:r>
              <a:rPr lang="en-US" dirty="0" err="1"/>
              <a:t>grafiklarda</a:t>
            </a:r>
            <a:r>
              <a:rPr lang="en-US" dirty="0"/>
              <a:t> ham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usul</a:t>
            </a:r>
            <a:r>
              <a:rPr lang="en-US" dirty="0"/>
              <a:t> </a:t>
            </a:r>
            <a:r>
              <a:rPr lang="en-US" dirty="0" err="1"/>
              <a:t>o'n</a:t>
            </a:r>
            <a:r>
              <a:rPr lang="en-US" dirty="0"/>
              <a:t> </a:t>
            </a:r>
            <a:r>
              <a:rPr lang="en-US" dirty="0" err="1"/>
              <a:t>uchlik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hajmdagi</a:t>
            </a:r>
            <a:r>
              <a:rPr lang="en-US" dirty="0"/>
              <a:t> </a:t>
            </a:r>
            <a:r>
              <a:rPr lang="en-US" dirty="0" err="1"/>
              <a:t>grafiklarda</a:t>
            </a:r>
            <a:r>
              <a:rPr lang="en-US" dirty="0"/>
              <a:t> </a:t>
            </a:r>
            <a:r>
              <a:rPr lang="en-US" dirty="0" err="1"/>
              <a:t>ishlamaydi</a:t>
            </a:r>
            <a:r>
              <a:rPr lang="en-US" dirty="0"/>
              <a:t>. Bu </a:t>
            </a:r>
            <a:r>
              <a:rPr lang="en-US" dirty="0" err="1"/>
              <a:t>holatda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algoritmlar</a:t>
            </a:r>
            <a:r>
              <a:rPr lang="en-US" dirty="0"/>
              <a:t>, </a:t>
            </a:r>
            <a:r>
              <a:rPr lang="en-US" dirty="0" err="1"/>
              <a:t>misol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, </a:t>
            </a:r>
            <a:r>
              <a:rPr lang="en-US" dirty="0" err="1"/>
              <a:t>ishlatiladi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Negativ</a:t>
            </a:r>
            <a:r>
              <a:rPr lang="en-US" dirty="0"/>
              <a:t> </a:t>
            </a:r>
            <a:r>
              <a:rPr lang="en-US" dirty="0" err="1"/>
              <a:t>qiymatlarni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: 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aloqalarning</a:t>
            </a:r>
            <a:r>
              <a:rPr lang="en-US" dirty="0"/>
              <a:t> </a:t>
            </a:r>
            <a:r>
              <a:rPr lang="en-US" dirty="0" err="1"/>
              <a:t>uzoqliklarini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 </a:t>
            </a:r>
            <a:r>
              <a:rPr lang="en-US" dirty="0" err="1"/>
              <a:t>masofalar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ham </a:t>
            </a:r>
            <a:r>
              <a:rPr lang="en-US" dirty="0" err="1"/>
              <a:t>ishlatiladi</a:t>
            </a:r>
            <a:r>
              <a:rPr lang="en-US" dirty="0"/>
              <a:t>.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algoritmda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 </a:t>
            </a:r>
            <a:r>
              <a:rPr lang="en-US" dirty="0" err="1"/>
              <a:t>dastlabki</a:t>
            </a:r>
            <a:r>
              <a:rPr lang="en-US" dirty="0"/>
              <a:t> </a:t>
            </a:r>
            <a:r>
              <a:rPr lang="en-US" dirty="0" err="1"/>
              <a:t>matritsaga</a:t>
            </a:r>
            <a:r>
              <a:rPr lang="en-US" dirty="0"/>
              <a:t> </a:t>
            </a:r>
            <a:r>
              <a:rPr lang="en-US" dirty="0" err="1"/>
              <a:t>yoziladi</a:t>
            </a:r>
            <a:r>
              <a:rPr lang="en-US" dirty="0"/>
              <a:t>, </a:t>
            </a:r>
            <a:r>
              <a:rPr lang="en-US" dirty="0" err="1"/>
              <a:t>negativ</a:t>
            </a:r>
            <a:r>
              <a:rPr lang="en-US" dirty="0"/>
              <a:t> </a:t>
            </a:r>
            <a:r>
              <a:rPr lang="en-US" dirty="0" err="1"/>
              <a:t>qiymatlar</a:t>
            </a:r>
            <a:r>
              <a:rPr lang="en-US" dirty="0"/>
              <a:t> </a:t>
            </a:r>
            <a:r>
              <a:rPr lang="en-US" dirty="0" err="1"/>
              <a:t>yolg'on</a:t>
            </a:r>
            <a:r>
              <a:rPr lang="en-US" dirty="0"/>
              <a:t> </a:t>
            </a:r>
            <a:r>
              <a:rPr lang="en-US" dirty="0" err="1"/>
              <a:t>masofalar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almashtiriladi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keyingi</a:t>
            </a:r>
            <a:r>
              <a:rPr lang="en-US" dirty="0"/>
              <a:t> </a:t>
            </a:r>
            <a:r>
              <a:rPr lang="en-US" dirty="0" err="1"/>
              <a:t>harakatlarda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qiymatlarni</a:t>
            </a:r>
            <a:r>
              <a:rPr lang="en-US" dirty="0"/>
              <a:t> </a:t>
            </a:r>
            <a:r>
              <a:rPr lang="en-US" dirty="0" err="1"/>
              <a:t>hisoblashda</a:t>
            </a:r>
            <a:r>
              <a:rPr lang="en-US" dirty="0"/>
              <a:t> </a:t>
            </a:r>
            <a:r>
              <a:rPr lang="en-US" dirty="0" err="1"/>
              <a:t>foydalaniladi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Shu </a:t>
            </a:r>
            <a:r>
              <a:rPr lang="en-US" dirty="0" err="1"/>
              <a:t>sababli</a:t>
            </a:r>
            <a:r>
              <a:rPr lang="en-US" dirty="0"/>
              <a:t>, 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o'rta</a:t>
            </a:r>
            <a:r>
              <a:rPr lang="en-US" dirty="0"/>
              <a:t> </a:t>
            </a:r>
            <a:r>
              <a:rPr lang="en-US" dirty="0" err="1"/>
              <a:t>hajmdagi</a:t>
            </a:r>
            <a:r>
              <a:rPr lang="en-US" dirty="0"/>
              <a:t> </a:t>
            </a:r>
            <a:r>
              <a:rPr lang="en-US" dirty="0" err="1"/>
              <a:t>grafiklarning</a:t>
            </a:r>
            <a:r>
              <a:rPr lang="en-US" dirty="0"/>
              <a:t> </a:t>
            </a:r>
            <a:r>
              <a:rPr lang="en-US" dirty="0" err="1"/>
              <a:t>masofa</a:t>
            </a:r>
            <a:r>
              <a:rPr lang="en-US" dirty="0"/>
              <a:t> </a:t>
            </a:r>
            <a:r>
              <a:rPr lang="en-US" dirty="0" err="1"/>
              <a:t>matritsalarini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samarali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9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0822" y="1280159"/>
            <a:ext cx="10310948" cy="4075611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Foyld-warshal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strukturasi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Foyld-warshal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ifodalanishi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Foyld-warshal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Hayotda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qayerlarda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qo'llanilishi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9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4472" y="1659453"/>
            <a:ext cx="88230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1962-yilda Robert Floyd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Stephen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orasidagi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qisqa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yopiq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yo‘lning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uzunligini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butunlay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grafiklar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Floyd-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asta-sekin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ishonchli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yechim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ildizlarni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jihatlaridan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joylarning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o‘ta-boshidan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uzakliklarini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yaxshilash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qobiliyatidir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9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15292" y="536048"/>
            <a:ext cx="964038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yo'llar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oʻrtasidagi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yoʻlni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matritsa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masalasini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qadamlardan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iboratdir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raqamlanadi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Oʻzini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oʻziga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yoʻl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uzunligini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tenglashtirib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yoʻl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uzunligini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matritsaga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Matritsaning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boʻyicha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loop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yoʻlni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8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79268" y="615680"/>
            <a:ext cx="110773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Agar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toʻgʻri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aniqlansangiz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uzunligini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matritsaga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Agar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avvaldan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aniqlangan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uzunroq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aniqlansa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uzunroq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matritsaga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Oxirida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matritsaning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yulduzlar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orasidagi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qisqa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toping.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qismida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aniqlangan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matritsaning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chiqaring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yo'l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oʻrtasidagi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qisqa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ifodalaydi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O(n^3)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murakkablikda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tugunlarining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anglatadi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murakkablik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qoshinlarini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oʻzlashtiradi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matritsa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yacheyka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grafdagi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boradigan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ettiradi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Dastlab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yoʻllarni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tugunlariga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qoʻyadi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boshlanib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yuqoriga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koʻtariladi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oʻsha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oʻtishni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sinab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koʻradi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yacheyka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yoʻllarni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n*m*m(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n^3 )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O(n^2)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xotira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matritsaning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2ta n*m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oʻlchamli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matritsa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qoʻllaniladi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11883" y="209007"/>
            <a:ext cx="3938450" cy="42672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da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ifodalanishi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1192" t="10382" r="39827" b="41490"/>
          <a:stretch/>
        </p:blipFill>
        <p:spPr>
          <a:xfrm>
            <a:off x="2362539" y="835855"/>
            <a:ext cx="8059846" cy="55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3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0751" t="29260" r="37417" b="12962"/>
          <a:stretch/>
        </p:blipFill>
        <p:spPr>
          <a:xfrm>
            <a:off x="2053045" y="330925"/>
            <a:ext cx="8075024" cy="62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5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50744" y="806180"/>
            <a:ext cx="1035068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</a:t>
            </a:r>
            <a:r>
              <a:rPr lang="en-US" sz="2000" dirty="0" err="1"/>
              <a:t>algoritmi</a:t>
            </a:r>
            <a:r>
              <a:rPr lang="en-US" sz="2000" dirty="0"/>
              <a:t>,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doimiy</a:t>
            </a:r>
            <a:r>
              <a:rPr lang="en-US" sz="2000" dirty="0"/>
              <a:t> </a:t>
            </a:r>
            <a:r>
              <a:rPr lang="en-US" sz="2000" dirty="0" err="1"/>
              <a:t>grafning</a:t>
            </a:r>
            <a:r>
              <a:rPr lang="en-US" sz="2000" dirty="0"/>
              <a:t> </a:t>
            </a:r>
            <a:r>
              <a:rPr lang="en-US" sz="2000" dirty="0" err="1"/>
              <a:t>barcha</a:t>
            </a:r>
            <a:r>
              <a:rPr lang="en-US" sz="2000" dirty="0"/>
              <a:t> </a:t>
            </a:r>
            <a:r>
              <a:rPr lang="en-US" sz="2000" dirty="0" err="1"/>
              <a:t>uchta</a:t>
            </a:r>
            <a:r>
              <a:rPr lang="en-US" sz="2000" dirty="0"/>
              <a:t> </a:t>
            </a:r>
            <a:r>
              <a:rPr lang="en-US" sz="2000" dirty="0" err="1"/>
              <a:t>yuzasini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nechta</a:t>
            </a:r>
            <a:r>
              <a:rPr lang="en-US" sz="2000" dirty="0"/>
              <a:t> </a:t>
            </a:r>
            <a:r>
              <a:rPr lang="en-US" sz="2000" dirty="0" err="1"/>
              <a:t>qadamda</a:t>
            </a:r>
            <a:r>
              <a:rPr lang="en-US" sz="2000" dirty="0"/>
              <a:t> </a:t>
            </a:r>
            <a:r>
              <a:rPr lang="en-US" sz="2000" dirty="0" err="1"/>
              <a:t>bir-biriga</a:t>
            </a:r>
            <a:r>
              <a:rPr lang="en-US" sz="2000" dirty="0"/>
              <a:t> </a:t>
            </a:r>
            <a:r>
              <a:rPr lang="en-US" sz="2000" dirty="0" err="1"/>
              <a:t>bogʻliq</a:t>
            </a:r>
            <a:r>
              <a:rPr lang="en-US" sz="2000" dirty="0"/>
              <a:t> </a:t>
            </a:r>
            <a:r>
              <a:rPr lang="en-US" sz="2000" dirty="0" err="1"/>
              <a:t>koʻplikli</a:t>
            </a:r>
            <a:r>
              <a:rPr lang="en-US" sz="2000" dirty="0"/>
              <a:t> </a:t>
            </a:r>
            <a:r>
              <a:rPr lang="en-US" sz="2000" dirty="0" err="1"/>
              <a:t>qadam</a:t>
            </a:r>
            <a:r>
              <a:rPr lang="en-US" sz="2000" dirty="0"/>
              <a:t> </a:t>
            </a:r>
            <a:r>
              <a:rPr lang="en-US" sz="2000" dirty="0" err="1"/>
              <a:t>kiritmalari</a:t>
            </a:r>
            <a:r>
              <a:rPr lang="en-US" sz="2000" dirty="0"/>
              <a:t> </a:t>
            </a:r>
            <a:r>
              <a:rPr lang="en-US" sz="2000" dirty="0" err="1"/>
              <a:t>orqali</a:t>
            </a:r>
            <a:r>
              <a:rPr lang="en-US" sz="2000" dirty="0"/>
              <a:t> </a:t>
            </a:r>
            <a:r>
              <a:rPr lang="en-US" sz="2000" dirty="0" err="1"/>
              <a:t>topishni</a:t>
            </a:r>
            <a:r>
              <a:rPr lang="en-US" sz="2000" dirty="0"/>
              <a:t> </a:t>
            </a:r>
            <a:r>
              <a:rPr lang="en-US" sz="2000" dirty="0" err="1"/>
              <a:t>maqsad</a:t>
            </a:r>
            <a:r>
              <a:rPr lang="en-US" sz="2000" dirty="0"/>
              <a:t> </a:t>
            </a:r>
            <a:r>
              <a:rPr lang="en-US" sz="2000" dirty="0" err="1"/>
              <a:t>qiladi</a:t>
            </a:r>
            <a:r>
              <a:rPr lang="en-US" sz="2000" dirty="0"/>
              <a:t>. </a:t>
            </a:r>
            <a:r>
              <a:rPr lang="en-US" sz="2000" dirty="0" err="1"/>
              <a:t>Ushbu</a:t>
            </a:r>
            <a:r>
              <a:rPr lang="en-US" sz="2000" dirty="0"/>
              <a:t> </a:t>
            </a:r>
            <a:r>
              <a:rPr lang="en-US" sz="2000" dirty="0" err="1"/>
              <a:t>algoritmning</a:t>
            </a:r>
            <a:r>
              <a:rPr lang="en-US" sz="2000" dirty="0"/>
              <a:t> </a:t>
            </a:r>
            <a:r>
              <a:rPr lang="en-US" sz="2000" dirty="0" err="1"/>
              <a:t>asosiy</a:t>
            </a:r>
            <a:r>
              <a:rPr lang="en-US" sz="2000" dirty="0"/>
              <a:t> </a:t>
            </a:r>
            <a:r>
              <a:rPr lang="en-US" sz="2000" dirty="0" err="1"/>
              <a:t>maqsadi</a:t>
            </a:r>
            <a:r>
              <a:rPr lang="en-US" sz="2000" dirty="0"/>
              <a:t>, </a:t>
            </a:r>
            <a:r>
              <a:rPr lang="en-US" sz="2000" dirty="0" err="1"/>
              <a:t>har</a:t>
            </a:r>
            <a:r>
              <a:rPr lang="en-US" sz="2000" dirty="0"/>
              <a:t> </a:t>
            </a:r>
            <a:r>
              <a:rPr lang="en-US" sz="2000" dirty="0" err="1"/>
              <a:t>ikki</a:t>
            </a:r>
            <a:r>
              <a:rPr lang="en-US" sz="2000" dirty="0"/>
              <a:t> </a:t>
            </a:r>
            <a:r>
              <a:rPr lang="en-US" sz="2000" dirty="0" err="1"/>
              <a:t>toʻplam</a:t>
            </a:r>
            <a:r>
              <a:rPr lang="en-US" sz="2000" dirty="0"/>
              <a:t> </a:t>
            </a:r>
            <a:r>
              <a:rPr lang="en-US" sz="2000" dirty="0" err="1"/>
              <a:t>oʻrtasidagi</a:t>
            </a:r>
            <a:r>
              <a:rPr lang="en-US" sz="2000" dirty="0"/>
              <a:t> </a:t>
            </a:r>
            <a:r>
              <a:rPr lang="en-US" sz="2000" dirty="0" err="1"/>
              <a:t>masofalarni</a:t>
            </a:r>
            <a:r>
              <a:rPr lang="en-US" sz="2000" dirty="0"/>
              <a:t> </a:t>
            </a:r>
            <a:r>
              <a:rPr lang="en-US" sz="2000" dirty="0" err="1"/>
              <a:t>topishdir</a:t>
            </a:r>
            <a:r>
              <a:rPr lang="en-US" sz="2000" dirty="0"/>
              <a:t>. Bu </a:t>
            </a:r>
            <a:r>
              <a:rPr lang="en-US" sz="2000" dirty="0" err="1"/>
              <a:t>algoritm</a:t>
            </a:r>
            <a:r>
              <a:rPr lang="en-US" sz="2000" dirty="0"/>
              <a:t>, </a:t>
            </a:r>
            <a:r>
              <a:rPr lang="en-US" sz="2000" dirty="0" err="1"/>
              <a:t>pozitsion</a:t>
            </a:r>
            <a:r>
              <a:rPr lang="en-US" sz="2000" dirty="0"/>
              <a:t> </a:t>
            </a:r>
            <a:r>
              <a:rPr lang="en-US" sz="2000" dirty="0" err="1"/>
              <a:t>matritsa</a:t>
            </a:r>
            <a:r>
              <a:rPr lang="en-US" sz="2000" dirty="0"/>
              <a:t> </a:t>
            </a:r>
            <a:r>
              <a:rPr lang="en-US" sz="2000" dirty="0" err="1"/>
              <a:t>koʻrinishida</a:t>
            </a:r>
            <a:r>
              <a:rPr lang="en-US" sz="2000" dirty="0"/>
              <a:t> </a:t>
            </a:r>
            <a:r>
              <a:rPr lang="en-US" sz="2000" dirty="0" err="1"/>
              <a:t>ifodalangan</a:t>
            </a:r>
            <a:r>
              <a:rPr lang="en-US" sz="2000" dirty="0"/>
              <a:t> </a:t>
            </a:r>
            <a:r>
              <a:rPr lang="en-US" sz="2000" dirty="0" err="1"/>
              <a:t>oʻzgaruvchilar</a:t>
            </a:r>
            <a:r>
              <a:rPr lang="en-US" sz="2000" dirty="0"/>
              <a:t> </a:t>
            </a:r>
            <a:r>
              <a:rPr lang="en-US" sz="2000" dirty="0" err="1"/>
              <a:t>yordamida</a:t>
            </a:r>
            <a:r>
              <a:rPr lang="en-US" sz="2000" dirty="0"/>
              <a:t> </a:t>
            </a:r>
            <a:r>
              <a:rPr lang="en-US" sz="2000" dirty="0" err="1"/>
              <a:t>ishlaydi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</a:t>
            </a:r>
            <a:r>
              <a:rPr lang="en-US" sz="2000" dirty="0" err="1"/>
              <a:t>algoritmi</a:t>
            </a:r>
            <a:r>
              <a:rPr lang="en-US" sz="2000" dirty="0"/>
              <a:t>, </a:t>
            </a:r>
            <a:r>
              <a:rPr lang="en-US" sz="2000" dirty="0" err="1"/>
              <a:t>butunlar</a:t>
            </a:r>
            <a:r>
              <a:rPr lang="en-US" sz="2000" dirty="0"/>
              <a:t> </a:t>
            </a:r>
            <a:r>
              <a:rPr lang="en-US" sz="2000" dirty="0" err="1"/>
              <a:t>bir-biriga</a:t>
            </a:r>
            <a:r>
              <a:rPr lang="en-US" sz="2000" dirty="0"/>
              <a:t> </a:t>
            </a:r>
            <a:r>
              <a:rPr lang="en-US" sz="2000" dirty="0" err="1"/>
              <a:t>qaramaydigan</a:t>
            </a:r>
            <a:r>
              <a:rPr lang="en-US" sz="2000" dirty="0"/>
              <a:t>, </a:t>
            </a:r>
            <a:r>
              <a:rPr lang="en-US" sz="2000" dirty="0" err="1"/>
              <a:t>yuqori</a:t>
            </a:r>
            <a:r>
              <a:rPr lang="en-US" sz="2000" dirty="0"/>
              <a:t> </a:t>
            </a:r>
            <a:r>
              <a:rPr lang="en-US" sz="2000" dirty="0" err="1"/>
              <a:t>darajadagi</a:t>
            </a:r>
            <a:r>
              <a:rPr lang="en-US" sz="2000" dirty="0"/>
              <a:t> </a:t>
            </a:r>
            <a:r>
              <a:rPr lang="en-US" sz="2000" dirty="0" err="1"/>
              <a:t>qadam</a:t>
            </a:r>
            <a:r>
              <a:rPr lang="en-US" sz="2000" dirty="0"/>
              <a:t>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uchta</a:t>
            </a:r>
            <a:r>
              <a:rPr lang="en-US" sz="2000" dirty="0"/>
              <a:t> </a:t>
            </a:r>
            <a:r>
              <a:rPr lang="en-US" sz="2000" dirty="0" err="1"/>
              <a:t>yuzaning</a:t>
            </a:r>
            <a:r>
              <a:rPr lang="en-US" sz="2000" dirty="0"/>
              <a:t> </a:t>
            </a:r>
            <a:r>
              <a:rPr lang="en-US" sz="2000" dirty="0" err="1"/>
              <a:t>orasida</a:t>
            </a:r>
            <a:r>
              <a:rPr lang="en-US" sz="2000" dirty="0"/>
              <a:t> </a:t>
            </a:r>
            <a:r>
              <a:rPr lang="en-US" sz="2000" dirty="0" err="1"/>
              <a:t>mos</a:t>
            </a:r>
            <a:r>
              <a:rPr lang="en-US" sz="2000" dirty="0"/>
              <a:t> </a:t>
            </a:r>
            <a:r>
              <a:rPr lang="en-US" sz="2000" dirty="0" err="1"/>
              <a:t>kelmaydigan</a:t>
            </a:r>
            <a:r>
              <a:rPr lang="en-US" sz="2000" dirty="0"/>
              <a:t> </a:t>
            </a:r>
            <a:r>
              <a:rPr lang="en-US" sz="2000" dirty="0" err="1"/>
              <a:t>graf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</a:t>
            </a:r>
            <a:r>
              <a:rPr lang="en-US" sz="2000" dirty="0" err="1"/>
              <a:t>ishlaydi</a:t>
            </a:r>
            <a:r>
              <a:rPr lang="en-US" sz="2000" dirty="0"/>
              <a:t>. </a:t>
            </a:r>
            <a:r>
              <a:rPr lang="en-US" sz="2000" dirty="0" err="1"/>
              <a:t>Buning</a:t>
            </a:r>
            <a:r>
              <a:rPr lang="en-US" sz="2000" dirty="0"/>
              <a:t> </a:t>
            </a:r>
            <a:r>
              <a:rPr lang="en-US" sz="2000" dirty="0" err="1"/>
              <a:t>sababi</a:t>
            </a:r>
            <a:r>
              <a:rPr lang="en-US" sz="2000" dirty="0"/>
              <a:t>, </a:t>
            </a:r>
            <a:r>
              <a:rPr lang="en-US" sz="2000" dirty="0" err="1"/>
              <a:t>algoritm</a:t>
            </a:r>
            <a:r>
              <a:rPr lang="en-US" sz="2000" dirty="0"/>
              <a:t> n3 </a:t>
            </a:r>
            <a:r>
              <a:rPr lang="en-US" sz="2000" dirty="0" err="1"/>
              <a:t>marta</a:t>
            </a:r>
            <a:r>
              <a:rPr lang="en-US" sz="2000" dirty="0"/>
              <a:t> </a:t>
            </a:r>
            <a:r>
              <a:rPr lang="en-US" sz="2000" dirty="0" err="1"/>
              <a:t>chiqariladi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</a:t>
            </a:r>
            <a:r>
              <a:rPr lang="en-US" sz="2000" dirty="0" err="1"/>
              <a:t>algoritmi</a:t>
            </a:r>
            <a:r>
              <a:rPr lang="en-US" sz="2000" dirty="0"/>
              <a:t> </a:t>
            </a:r>
            <a:r>
              <a:rPr lang="en-US" sz="2000" dirty="0" err="1"/>
              <a:t>matritsa</a:t>
            </a:r>
            <a:r>
              <a:rPr lang="en-US" sz="2000" dirty="0"/>
              <a:t> </a:t>
            </a:r>
            <a:r>
              <a:rPr lang="en-US" sz="2000" dirty="0" err="1"/>
              <a:t>koʻrinishida</a:t>
            </a:r>
            <a:r>
              <a:rPr lang="en-US" sz="2000" dirty="0"/>
              <a:t> </a:t>
            </a:r>
            <a:r>
              <a:rPr lang="en-US" sz="2000" dirty="0" err="1"/>
              <a:t>ifodalangan</a:t>
            </a:r>
            <a:r>
              <a:rPr lang="en-US" sz="2000" dirty="0"/>
              <a:t> </a:t>
            </a:r>
            <a:r>
              <a:rPr lang="en-US" sz="2000" dirty="0" err="1"/>
              <a:t>oʻzgaruvchilarning</a:t>
            </a:r>
            <a:r>
              <a:rPr lang="en-US" sz="2000" dirty="0"/>
              <a:t> </a:t>
            </a:r>
            <a:r>
              <a:rPr lang="en-US" sz="2000" dirty="0" err="1"/>
              <a:t>yordamida</a:t>
            </a:r>
            <a:r>
              <a:rPr lang="en-US" sz="2000" dirty="0"/>
              <a:t> </a:t>
            </a:r>
            <a:r>
              <a:rPr lang="en-US" sz="2000" dirty="0" err="1"/>
              <a:t>ishlaydi</a:t>
            </a:r>
            <a:r>
              <a:rPr lang="en-US" sz="2000" dirty="0"/>
              <a:t>. </a:t>
            </a:r>
            <a:r>
              <a:rPr lang="en-US" sz="2000" dirty="0" err="1"/>
              <a:t>Har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yacheykaga</a:t>
            </a:r>
            <a:r>
              <a:rPr lang="en-US" sz="2000" dirty="0"/>
              <a:t> </a:t>
            </a:r>
            <a:r>
              <a:rPr lang="en-US" sz="2000" dirty="0" err="1"/>
              <a:t>masofalarni</a:t>
            </a:r>
            <a:r>
              <a:rPr lang="en-US" sz="2000" dirty="0"/>
              <a:t> </a:t>
            </a:r>
            <a:r>
              <a:rPr lang="en-US" sz="2000" dirty="0" err="1"/>
              <a:t>saqlab</a:t>
            </a:r>
            <a:r>
              <a:rPr lang="en-US" sz="2000" dirty="0"/>
              <a:t> </a:t>
            </a:r>
            <a:r>
              <a:rPr lang="en-US" sz="2000" dirty="0" err="1"/>
              <a:t>qoladi</a:t>
            </a:r>
            <a:r>
              <a:rPr lang="en-US" sz="2000" dirty="0"/>
              <a:t>. </a:t>
            </a:r>
            <a:r>
              <a:rPr lang="en-US" sz="2000" dirty="0" err="1"/>
              <a:t>Bundan</a:t>
            </a:r>
            <a:r>
              <a:rPr lang="en-US" sz="2000" dirty="0"/>
              <a:t> </a:t>
            </a:r>
            <a:r>
              <a:rPr lang="en-US" sz="2000" dirty="0" err="1"/>
              <a:t>tashqari</a:t>
            </a:r>
            <a:r>
              <a:rPr lang="en-US" sz="2000" dirty="0"/>
              <a:t>,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yordamida</a:t>
            </a:r>
            <a:r>
              <a:rPr lang="en-US" sz="2000" dirty="0"/>
              <a:t> </a:t>
            </a:r>
            <a:r>
              <a:rPr lang="en-US" sz="2000" dirty="0" err="1"/>
              <a:t>masofalar</a:t>
            </a:r>
            <a:r>
              <a:rPr lang="en-US" sz="2000" dirty="0"/>
              <a:t> </a:t>
            </a:r>
            <a:r>
              <a:rPr lang="en-US" sz="2000" dirty="0" err="1"/>
              <a:t>saqlanadi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masofalar</a:t>
            </a:r>
            <a:r>
              <a:rPr lang="en-US" sz="2000" dirty="0"/>
              <a:t> </a:t>
            </a:r>
            <a:r>
              <a:rPr lang="en-US" sz="2000" dirty="0" err="1"/>
              <a:t>boshlangʻich</a:t>
            </a:r>
            <a:r>
              <a:rPr lang="en-US" sz="2000" dirty="0"/>
              <a:t> </a:t>
            </a:r>
            <a:r>
              <a:rPr lang="en-US" sz="2000" dirty="0" err="1"/>
              <a:t>matritsaga</a:t>
            </a:r>
            <a:r>
              <a:rPr lang="en-US" sz="2000" dirty="0"/>
              <a:t> </a:t>
            </a:r>
            <a:r>
              <a:rPr lang="en-US" sz="2000" dirty="0" err="1"/>
              <a:t>qaraganda</a:t>
            </a:r>
            <a:r>
              <a:rPr lang="en-US" sz="2000" dirty="0"/>
              <a:t> </a:t>
            </a:r>
            <a:r>
              <a:rPr lang="en-US" sz="2000" dirty="0" err="1"/>
              <a:t>oʻzgaradi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 err="1"/>
              <a:t>Algoritmda</a:t>
            </a:r>
            <a:r>
              <a:rPr lang="en-US" sz="2000" dirty="0"/>
              <a:t> </a:t>
            </a:r>
            <a:r>
              <a:rPr lang="en-US" sz="2000" dirty="0" err="1"/>
              <a:t>ikki</a:t>
            </a:r>
            <a:r>
              <a:rPr lang="en-US" sz="2000" dirty="0"/>
              <a:t> argument </a:t>
            </a:r>
            <a:r>
              <a:rPr lang="en-US" sz="2000" dirty="0" err="1"/>
              <a:t>kiritiladi</a:t>
            </a:r>
            <a:r>
              <a:rPr lang="en-US" sz="2000" dirty="0"/>
              <a:t> - n </a:t>
            </a:r>
            <a:r>
              <a:rPr lang="en-US" sz="2000" dirty="0" err="1"/>
              <a:t>va</a:t>
            </a:r>
            <a:r>
              <a:rPr lang="en-US" sz="2000" dirty="0"/>
              <a:t> m, n - </a:t>
            </a:r>
            <a:r>
              <a:rPr lang="en-US" sz="2000" dirty="0" err="1"/>
              <a:t>yacheykalar</a:t>
            </a:r>
            <a:r>
              <a:rPr lang="en-US" sz="2000" dirty="0"/>
              <a:t> </a:t>
            </a:r>
            <a:r>
              <a:rPr lang="en-US" sz="2000" dirty="0" err="1"/>
              <a:t>soni</a:t>
            </a:r>
            <a:r>
              <a:rPr lang="en-US" sz="2000" dirty="0"/>
              <a:t>, m - </a:t>
            </a:r>
            <a:r>
              <a:rPr lang="en-US" sz="2000" dirty="0" err="1"/>
              <a:t>yacheykalar</a:t>
            </a:r>
            <a:r>
              <a:rPr lang="en-US" sz="2000" dirty="0"/>
              <a:t> </a:t>
            </a:r>
            <a:r>
              <a:rPr lang="en-US" sz="2000" dirty="0" err="1"/>
              <a:t>orasidagi</a:t>
            </a:r>
            <a:r>
              <a:rPr lang="en-US" sz="2000" dirty="0"/>
              <a:t> </a:t>
            </a:r>
            <a:r>
              <a:rPr lang="en-US" sz="2000" dirty="0" err="1"/>
              <a:t>yoʻl</a:t>
            </a:r>
            <a:r>
              <a:rPr lang="en-US" sz="2000" dirty="0"/>
              <a:t> </a:t>
            </a:r>
            <a:r>
              <a:rPr lang="en-US" sz="2000" dirty="0" err="1"/>
              <a:t>uzunligi</a:t>
            </a:r>
            <a:r>
              <a:rPr lang="en-US" sz="2000" dirty="0"/>
              <a:t> </a:t>
            </a:r>
            <a:r>
              <a:rPr lang="en-US" sz="2000" dirty="0" err="1"/>
              <a:t>soni</a:t>
            </a:r>
            <a:r>
              <a:rPr lang="en-US" sz="2000" dirty="0"/>
              <a:t>. </a:t>
            </a:r>
            <a:r>
              <a:rPr lang="en-US" sz="2000" dirty="0" err="1"/>
              <a:t>Har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yacheykaga</a:t>
            </a:r>
            <a:r>
              <a:rPr lang="en-US" sz="2000" dirty="0"/>
              <a:t> </a:t>
            </a:r>
            <a:r>
              <a:rPr lang="en-US" sz="2000" dirty="0" err="1"/>
              <a:t>masofalar</a:t>
            </a:r>
            <a:r>
              <a:rPr lang="en-US" sz="2000" dirty="0"/>
              <a:t> </a:t>
            </a:r>
            <a:r>
              <a:rPr lang="en-US" sz="2000" dirty="0" err="1"/>
              <a:t>saqlanadi</a:t>
            </a:r>
            <a:r>
              <a:rPr lang="en-US" sz="2000" dirty="0"/>
              <a:t>. </a:t>
            </a:r>
            <a:r>
              <a:rPr lang="en-US" sz="2000" dirty="0" err="1"/>
              <a:t>Keyinchalik</a:t>
            </a:r>
            <a:r>
              <a:rPr lang="en-US" sz="2000" dirty="0"/>
              <a:t>, </a:t>
            </a:r>
            <a:r>
              <a:rPr lang="en-US" sz="2000" dirty="0" err="1"/>
              <a:t>barcha</a:t>
            </a:r>
            <a:r>
              <a:rPr lang="en-US" sz="2000" dirty="0"/>
              <a:t> </a:t>
            </a:r>
            <a:r>
              <a:rPr lang="en-US" sz="2000" dirty="0" err="1"/>
              <a:t>yacheykalar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</a:t>
            </a:r>
            <a:r>
              <a:rPr lang="en-US" sz="2000" dirty="0" err="1"/>
              <a:t>masofalar</a:t>
            </a:r>
            <a:r>
              <a:rPr lang="en-US" sz="2000" dirty="0"/>
              <a:t> </a:t>
            </a:r>
            <a:r>
              <a:rPr lang="en-US" sz="2000" dirty="0" err="1"/>
              <a:t>yaxlitlanadi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matritsa</a:t>
            </a:r>
            <a:r>
              <a:rPr lang="en-US" sz="2000" dirty="0"/>
              <a:t> </a:t>
            </a:r>
            <a:r>
              <a:rPr lang="en-US" sz="2000" dirty="0" err="1"/>
              <a:t>koʻrinishida</a:t>
            </a:r>
            <a:r>
              <a:rPr lang="en-US" sz="2000" dirty="0"/>
              <a:t> </a:t>
            </a:r>
            <a:r>
              <a:rPr lang="en-US" sz="2000" dirty="0" err="1"/>
              <a:t>saqlanadi</a:t>
            </a:r>
            <a:r>
              <a:rPr lang="en-US" sz="2000" dirty="0"/>
              <a:t>. </a:t>
            </a:r>
            <a:r>
              <a:rPr lang="en-US" sz="2000" dirty="0" err="1"/>
              <a:t>Endi</a:t>
            </a:r>
            <a:r>
              <a:rPr lang="en-US" sz="2000" dirty="0"/>
              <a:t>, </a:t>
            </a:r>
            <a:r>
              <a:rPr lang="en-US" sz="2000" dirty="0" err="1"/>
              <a:t>asosiy</a:t>
            </a:r>
            <a:r>
              <a:rPr lang="en-US" sz="2000" dirty="0"/>
              <a:t> </a:t>
            </a:r>
            <a:r>
              <a:rPr lang="en-US" sz="2000" dirty="0" err="1"/>
              <a:t>funksiya</a:t>
            </a:r>
            <a:r>
              <a:rPr lang="en-US" sz="2000" dirty="0"/>
              <a:t> </a:t>
            </a:r>
            <a:r>
              <a:rPr lang="en-US" sz="2000" dirty="0" err="1"/>
              <a:t>orqali</a:t>
            </a:r>
            <a:r>
              <a:rPr lang="en-US" sz="2000" dirty="0"/>
              <a:t> </a:t>
            </a:r>
            <a:r>
              <a:rPr lang="en-US" sz="2000" dirty="0" err="1"/>
              <a:t>masofalarni</a:t>
            </a:r>
            <a:r>
              <a:rPr lang="en-US" sz="2000" dirty="0"/>
              <a:t> </a:t>
            </a:r>
            <a:r>
              <a:rPr lang="en-US" sz="2000" dirty="0" err="1"/>
              <a:t>hisoblash</a:t>
            </a:r>
            <a:r>
              <a:rPr lang="en-US" sz="2000" dirty="0"/>
              <a:t> </a:t>
            </a:r>
            <a:r>
              <a:rPr lang="en-US" sz="2000" dirty="0" err="1"/>
              <a:t>orqali</a:t>
            </a:r>
            <a:r>
              <a:rPr lang="en-US" sz="2000" dirty="0"/>
              <a:t>, </a:t>
            </a:r>
            <a:r>
              <a:rPr lang="en-US" sz="2000" dirty="0" err="1"/>
              <a:t>yacheyka</a:t>
            </a:r>
            <a:r>
              <a:rPr lang="en-US" sz="2000" dirty="0"/>
              <a:t> </a:t>
            </a:r>
            <a:r>
              <a:rPr lang="en-US" sz="2000" dirty="0" err="1"/>
              <a:t>oʻrtasidagi</a:t>
            </a:r>
            <a:r>
              <a:rPr lang="en-US" sz="2000" dirty="0"/>
              <a:t> </a:t>
            </a:r>
            <a:r>
              <a:rPr lang="en-US" sz="2000" dirty="0" err="1"/>
              <a:t>eng</a:t>
            </a:r>
            <a:r>
              <a:rPr lang="en-US" sz="2000" dirty="0"/>
              <a:t> </a:t>
            </a:r>
            <a:r>
              <a:rPr lang="en-US" sz="2000" dirty="0" err="1"/>
              <a:t>qisqa</a:t>
            </a:r>
            <a:r>
              <a:rPr lang="en-US" sz="2000" dirty="0"/>
              <a:t> </a:t>
            </a:r>
            <a:r>
              <a:rPr lang="en-US" sz="2000" dirty="0" err="1"/>
              <a:t>yoʻl</a:t>
            </a:r>
            <a:r>
              <a:rPr lang="en-US" sz="2000" dirty="0"/>
              <a:t> </a:t>
            </a:r>
            <a:r>
              <a:rPr lang="en-US" sz="2000" dirty="0" err="1"/>
              <a:t>topiladi</a:t>
            </a:r>
            <a:r>
              <a:rPr lang="en-US" sz="2000" dirty="0"/>
              <a:t>. </a:t>
            </a:r>
            <a:r>
              <a:rPr lang="en-US" sz="2000" dirty="0" err="1"/>
              <a:t>Natijaviy</a:t>
            </a:r>
            <a:r>
              <a:rPr lang="en-US" sz="2000" dirty="0"/>
              <a:t> </a:t>
            </a:r>
            <a:r>
              <a:rPr lang="en-US" sz="2000" dirty="0" err="1"/>
              <a:t>maʼlumotlar</a:t>
            </a:r>
            <a:r>
              <a:rPr lang="en-US" sz="2000" dirty="0"/>
              <a:t> </a:t>
            </a:r>
            <a:r>
              <a:rPr lang="en-US" sz="2000" dirty="0" err="1"/>
              <a:t>barcha</a:t>
            </a:r>
            <a:r>
              <a:rPr lang="en-US" sz="2000" dirty="0"/>
              <a:t> </a:t>
            </a:r>
            <a:r>
              <a:rPr lang="en-US" sz="2000" dirty="0" err="1"/>
              <a:t>yacheykalarga</a:t>
            </a:r>
            <a:r>
              <a:rPr lang="en-US" sz="2000" dirty="0"/>
              <a:t> </a:t>
            </a:r>
            <a:r>
              <a:rPr lang="en-US" sz="2000" dirty="0" err="1"/>
              <a:t>chiqariladi</a:t>
            </a:r>
            <a:r>
              <a:rPr lang="en-US" sz="2000" dirty="0"/>
              <a:t>.</a:t>
            </a:r>
            <a:endParaRPr lang="ru-RU" sz="2000" dirty="0"/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85800" y="781050"/>
            <a:ext cx="10744199" cy="5514975"/>
          </a:xfrm>
        </p:spPr>
        <p:txBody>
          <a:bodyPr>
            <a:normAutofit/>
          </a:bodyPr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teoridagi</a:t>
            </a:r>
            <a:r>
              <a:rPr lang="en-US" dirty="0"/>
              <a:t> undirected </a:t>
            </a:r>
            <a:r>
              <a:rPr lang="en-US" dirty="0" err="1"/>
              <a:t>yoki</a:t>
            </a:r>
            <a:r>
              <a:rPr lang="en-US" dirty="0"/>
              <a:t> directed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yagona</a:t>
            </a:r>
            <a:r>
              <a:rPr lang="en-US" dirty="0"/>
              <a:t> </a:t>
            </a:r>
            <a:r>
              <a:rPr lang="en-US" dirty="0" err="1"/>
              <a:t>to'plamda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masofa</a:t>
            </a:r>
            <a:r>
              <a:rPr lang="en-US" dirty="0"/>
              <a:t> </a:t>
            </a:r>
            <a:r>
              <a:rPr lang="en-US" dirty="0" err="1"/>
              <a:t>matritsasini</a:t>
            </a:r>
            <a:r>
              <a:rPr lang="en-US" dirty="0"/>
              <a:t> </a:t>
            </a:r>
            <a:r>
              <a:rPr lang="en-US" dirty="0" err="1"/>
              <a:t>qiyoslash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 Bu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tez-tez</a:t>
            </a:r>
            <a:r>
              <a:rPr lang="en-US" dirty="0"/>
              <a:t> </a:t>
            </a:r>
            <a:r>
              <a:rPr lang="en-US" dirty="0" err="1"/>
              <a:t>qo'shimcha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masofa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takroriy</a:t>
            </a:r>
            <a:r>
              <a:rPr lang="en-US" dirty="0"/>
              <a:t> </a:t>
            </a:r>
            <a:r>
              <a:rPr lang="en-US" dirty="0" err="1"/>
              <a:t>aloqalarni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holatlarda</a:t>
            </a:r>
            <a:r>
              <a:rPr lang="en-US" dirty="0"/>
              <a:t> </a:t>
            </a:r>
            <a:r>
              <a:rPr lang="en-US" dirty="0" err="1"/>
              <a:t>qo'llanishi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Yurish</a:t>
            </a:r>
            <a:r>
              <a:rPr lang="en-US" dirty="0"/>
              <a:t> </a:t>
            </a:r>
            <a:r>
              <a:rPr lang="en-US" dirty="0" err="1"/>
              <a:t>vaqti</a:t>
            </a:r>
            <a:r>
              <a:rPr lang="en-US" dirty="0"/>
              <a:t>: 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o'rta</a:t>
            </a:r>
            <a:r>
              <a:rPr lang="en-US" dirty="0"/>
              <a:t> </a:t>
            </a:r>
            <a:r>
              <a:rPr lang="en-US" dirty="0" err="1"/>
              <a:t>hajmdagi</a:t>
            </a:r>
            <a:r>
              <a:rPr lang="en-US" dirty="0"/>
              <a:t> </a:t>
            </a:r>
            <a:r>
              <a:rPr lang="en-US" dirty="0" err="1"/>
              <a:t>masofali</a:t>
            </a:r>
            <a:r>
              <a:rPr lang="en-US" dirty="0"/>
              <a:t> </a:t>
            </a:r>
            <a:r>
              <a:rPr lang="en-US" dirty="0" err="1"/>
              <a:t>grafiklar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yurish</a:t>
            </a:r>
            <a:r>
              <a:rPr lang="en-US" dirty="0"/>
              <a:t> </a:t>
            </a:r>
            <a:r>
              <a:rPr lang="en-US" dirty="0" err="1"/>
              <a:t>vaqti</a:t>
            </a:r>
            <a:r>
              <a:rPr lang="en-US" dirty="0"/>
              <a:t> </a:t>
            </a:r>
            <a:r>
              <a:rPr lang="en-US" dirty="0" err="1"/>
              <a:t>hajmi</a:t>
            </a:r>
            <a:r>
              <a:rPr lang="en-US" dirty="0"/>
              <a:t> </a:t>
            </a:r>
            <a:r>
              <a:rPr lang="en-US" dirty="0" err="1"/>
              <a:t>o'n</a:t>
            </a:r>
            <a:r>
              <a:rPr lang="en-US" dirty="0"/>
              <a:t> </a:t>
            </a:r>
            <a:r>
              <a:rPr lang="en-US" dirty="0" err="1"/>
              <a:t>nildan</a:t>
            </a:r>
            <a:r>
              <a:rPr lang="en-US" dirty="0"/>
              <a:t> </a:t>
            </a:r>
            <a:r>
              <a:rPr lang="en-US" dirty="0" err="1"/>
              <a:t>ko'p</a:t>
            </a:r>
            <a:r>
              <a:rPr lang="en-US" dirty="0"/>
              <a:t> </a:t>
            </a:r>
            <a:r>
              <a:rPr lang="en-US" dirty="0" err="1"/>
              <a:t>bo'lmagan</a:t>
            </a:r>
            <a:r>
              <a:rPr lang="en-US" dirty="0"/>
              <a:t> </a:t>
            </a:r>
            <a:r>
              <a:rPr lang="en-US" dirty="0" err="1"/>
              <a:t>holatlarda</a:t>
            </a:r>
            <a:r>
              <a:rPr lang="en-US" dirty="0"/>
              <a:t> ham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bo'ladi</a:t>
            </a:r>
            <a:r>
              <a:rPr lang="en-US" dirty="0"/>
              <a:t>. </a:t>
            </a:r>
            <a:r>
              <a:rPr lang="en-US" dirty="0" err="1"/>
              <a:t>Bundan</a:t>
            </a:r>
            <a:r>
              <a:rPr lang="en-US" dirty="0"/>
              <a:t> </a:t>
            </a:r>
            <a:r>
              <a:rPr lang="en-US" dirty="0" err="1"/>
              <a:t>tashqari</a:t>
            </a:r>
            <a:r>
              <a:rPr lang="en-US" dirty="0"/>
              <a:t>,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algoritmda</a:t>
            </a:r>
            <a:r>
              <a:rPr lang="en-US" dirty="0"/>
              <a:t> </a:t>
            </a:r>
            <a:r>
              <a:rPr lang="en-US" dirty="0" err="1"/>
              <a:t>qo'shimcha</a:t>
            </a:r>
            <a:r>
              <a:rPr lang="en-US" dirty="0"/>
              <a:t> </a:t>
            </a:r>
            <a:r>
              <a:rPr lang="en-US" dirty="0" err="1"/>
              <a:t>xotiraga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bo'ladi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aloqada</a:t>
            </a:r>
            <a:r>
              <a:rPr lang="en-US" dirty="0"/>
              <a:t> </a:t>
            </a:r>
            <a:r>
              <a:rPr lang="en-US" dirty="0" err="1"/>
              <a:t>ishlatilishi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 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directed </a:t>
            </a:r>
            <a:r>
              <a:rPr lang="en-US" dirty="0" err="1"/>
              <a:t>yoki</a:t>
            </a:r>
            <a:r>
              <a:rPr lang="en-US" dirty="0"/>
              <a:t> undirected </a:t>
            </a:r>
            <a:r>
              <a:rPr lang="en-US" dirty="0" err="1"/>
              <a:t>grafiklarda</a:t>
            </a:r>
            <a:r>
              <a:rPr lang="en-US" dirty="0"/>
              <a:t> </a:t>
            </a:r>
            <a:r>
              <a:rPr lang="en-US" dirty="0" err="1"/>
              <a:t>ishlatilishi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shuningdek</a:t>
            </a:r>
            <a:r>
              <a:rPr lang="en-US" dirty="0"/>
              <a:t>, </a:t>
            </a:r>
            <a:r>
              <a:rPr lang="en-US" dirty="0" err="1"/>
              <a:t>aloqalarning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masofalar</a:t>
            </a:r>
            <a:r>
              <a:rPr lang="en-US" dirty="0"/>
              <a:t> </a:t>
            </a:r>
            <a:r>
              <a:rPr lang="en-US" dirty="0" err="1"/>
              <a:t>matritsalarining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o'rta</a:t>
            </a:r>
            <a:r>
              <a:rPr lang="en-US" dirty="0"/>
              <a:t> </a:t>
            </a:r>
            <a:r>
              <a:rPr lang="en-US" dirty="0" err="1"/>
              <a:t>hajmda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ham </a:t>
            </a:r>
            <a:r>
              <a:rPr lang="en-US" dirty="0" err="1"/>
              <a:t>ishlaydi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To'liq</a:t>
            </a:r>
            <a:r>
              <a:rPr lang="en-US" dirty="0"/>
              <a:t> </a:t>
            </a:r>
            <a:r>
              <a:rPr lang="en-US" dirty="0" err="1"/>
              <a:t>yechimi</a:t>
            </a:r>
            <a:r>
              <a:rPr lang="en-US" dirty="0"/>
              <a:t>: 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,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uchlar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qisqa</a:t>
            </a:r>
            <a:r>
              <a:rPr lang="en-US" dirty="0"/>
              <a:t> </a:t>
            </a:r>
            <a:r>
              <a:rPr lang="en-US" dirty="0" err="1"/>
              <a:t>yo'lni</a:t>
            </a:r>
            <a:r>
              <a:rPr lang="en-US" dirty="0"/>
              <a:t> </a:t>
            </a:r>
            <a:r>
              <a:rPr lang="en-US" dirty="0" err="1"/>
              <a:t>topish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, 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matritsa</a:t>
            </a:r>
            <a:r>
              <a:rPr lang="en-US" dirty="0"/>
              <a:t> </a:t>
            </a:r>
            <a:r>
              <a:rPr lang="en-US" dirty="0" err="1"/>
              <a:t>masofalarini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masofalar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qisqa</a:t>
            </a:r>
            <a:r>
              <a:rPr lang="en-US" dirty="0"/>
              <a:t> </a:t>
            </a:r>
            <a:r>
              <a:rPr lang="en-US" dirty="0" err="1"/>
              <a:t>masofalarni</a:t>
            </a:r>
            <a:r>
              <a:rPr lang="en-US" dirty="0"/>
              <a:t> </a:t>
            </a:r>
            <a:r>
              <a:rPr lang="en-US" dirty="0" err="1"/>
              <a:t>topadi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36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200</TotalTime>
  <Words>830</Words>
  <Application>Microsoft Office PowerPoint</Application>
  <PresentationFormat>Широкоэкранный</PresentationFormat>
  <Paragraphs>55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Небеса</vt:lpstr>
      <vt:lpstr>Foyld-warshal algoritmi</vt:lpstr>
      <vt:lpstr>         Reja 1. Foyld-warshal  Algoritmning ishlash strukturasi. 2. Foyld-warshal algoritmining  C++  dasturlash tilida ifodalanishi. 3. Foyld-warshal  algoritmning Hayotda qayerlarda qo'llanilishi</vt:lpstr>
      <vt:lpstr>Презентация PowerPoint</vt:lpstr>
      <vt:lpstr>Презентация PowerPoint</vt:lpstr>
      <vt:lpstr>Презентация PowerPoint</vt:lpstr>
      <vt:lpstr>C++ da ifodalanishi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Foyld-warshal algoritmi</dc:title>
  <dc:creator>Ilhomjonov Iqbolshoh</dc:creator>
  <cp:lastModifiedBy>Ilhomjonov Iqbolshoh</cp:lastModifiedBy>
  <cp:revision>13</cp:revision>
  <dcterms:created xsi:type="dcterms:W3CDTF">2023-05-05T23:34:00Z</dcterms:created>
  <dcterms:modified xsi:type="dcterms:W3CDTF">2023-05-10T09:54:57Z</dcterms:modified>
</cp:coreProperties>
</file>