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74" r:id="rId6"/>
    <p:sldId id="275" r:id="rId7"/>
    <p:sldId id="277" r:id="rId8"/>
    <p:sldId id="261" r:id="rId9"/>
    <p:sldId id="262" r:id="rId10"/>
    <p:sldId id="263" r:id="rId11"/>
    <p:sldId id="260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Mw1N5o3_RI" TargetMode="External"/><Relationship Id="rId2" Type="http://schemas.openxmlformats.org/officeDocument/2006/relationships/hyperlink" Target="https://www.microsoft.com/en-US/download/details.aspx?id=5746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2322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bogʻliq</a:t>
            </a:r>
            <a:r>
              <a:rPr lang="en-US" dirty="0"/>
              <a:t> </a:t>
            </a:r>
            <a:r>
              <a:rPr lang="en-US" dirty="0" err="1"/>
              <a:t>boʻlmagan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MPI </a:t>
            </a:r>
            <a:r>
              <a:rPr lang="en-US" dirty="0" err="1"/>
              <a:t>protseduralari</a:t>
            </a:r>
            <a:r>
              <a:rPr lang="en-US" dirty="0"/>
              <a:t>. </a:t>
            </a:r>
            <a:r>
              <a:rPr lang="ru-RU" dirty="0"/>
              <a:t>MPI_INIT </a:t>
            </a:r>
            <a:r>
              <a:rPr lang="ru-RU" dirty="0" err="1"/>
              <a:t>funksiyasi</a:t>
            </a:r>
            <a:r>
              <a:rPr lang="ru-RU" dirty="0"/>
              <a:t>. MPI_FINALIZE </a:t>
            </a:r>
            <a:r>
              <a:rPr lang="ru-RU" dirty="0" err="1"/>
              <a:t>funksiyasi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76256" y="5877272"/>
            <a:ext cx="1720280" cy="74448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2-mavzu.</a:t>
            </a:r>
          </a:p>
          <a:p>
            <a:r>
              <a:rPr lang="en-US" dirty="0" err="1" smtClean="0"/>
              <a:t>Obloqulov</a:t>
            </a:r>
            <a:r>
              <a:rPr lang="en-US" dirty="0" smtClean="0"/>
              <a:t> 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90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9307" y="6057475"/>
            <a:ext cx="820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Yuqoridagi</a:t>
            </a:r>
            <a:r>
              <a:rPr lang="en-US" sz="2000" dirty="0" smtClean="0"/>
              <a:t> </a:t>
            </a:r>
            <a:r>
              <a:rPr lang="en-US" sz="2000" dirty="0" err="1" smtClean="0"/>
              <a:t>amallar</a:t>
            </a:r>
            <a:r>
              <a:rPr lang="en-US" sz="2000" dirty="0" smtClean="0"/>
              <a:t> </a:t>
            </a:r>
            <a:r>
              <a:rPr lang="en-US" sz="2000" dirty="0" err="1" smtClean="0"/>
              <a:t>bajarilgandan</a:t>
            </a:r>
            <a:r>
              <a:rPr lang="en-US" sz="2000" dirty="0" smtClean="0"/>
              <a:t> </a:t>
            </a:r>
            <a:r>
              <a:rPr lang="en-US" sz="2000" dirty="0" err="1" smtClean="0"/>
              <a:t>so’ng</a:t>
            </a:r>
            <a:r>
              <a:rPr lang="en-US" sz="2000" dirty="0" smtClean="0"/>
              <a:t> </a:t>
            </a:r>
            <a:r>
              <a:rPr lang="en-US" sz="2000" dirty="0" err="1" smtClean="0"/>
              <a:t>Mpi</a:t>
            </a:r>
            <a:r>
              <a:rPr lang="en-US" sz="2000" dirty="0" smtClean="0"/>
              <a:t> </a:t>
            </a:r>
            <a:r>
              <a:rPr lang="en-US" sz="2000" dirty="0" err="1" smtClean="0"/>
              <a:t>kutubxonasidan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foydalana</a:t>
            </a:r>
            <a:r>
              <a:rPr lang="en-US" sz="2000" dirty="0" smtClean="0"/>
              <a:t> </a:t>
            </a:r>
            <a:r>
              <a:rPr lang="en-US" sz="2000" dirty="0" err="1" smtClean="0"/>
              <a:t>olamiz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761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Dasturlarni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nechta</a:t>
            </a:r>
            <a:r>
              <a:rPr lang="en-US" b="1" dirty="0" smtClean="0"/>
              <a:t> </a:t>
            </a:r>
            <a:r>
              <a:rPr lang="en-US" b="1" dirty="0" err="1" smtClean="0"/>
              <a:t>jarayonlar</a:t>
            </a:r>
            <a:r>
              <a:rPr lang="en-US" b="1" dirty="0" smtClean="0"/>
              <a:t> </a:t>
            </a:r>
            <a:r>
              <a:rPr lang="en-US" b="1" dirty="0" err="1" smtClean="0"/>
              <a:t>orqali</a:t>
            </a:r>
            <a:r>
              <a:rPr lang="en-US" b="1" dirty="0" smtClean="0"/>
              <a:t> </a:t>
            </a:r>
            <a:r>
              <a:rPr lang="en-US" b="1" dirty="0" err="1" smtClean="0"/>
              <a:t>ishga</a:t>
            </a:r>
            <a:r>
              <a:rPr lang="en-US" b="1" dirty="0" smtClean="0"/>
              <a:t> </a:t>
            </a:r>
            <a:r>
              <a:rPr lang="en-US" b="1" dirty="0" err="1" smtClean="0"/>
              <a:t>tushirish</a:t>
            </a:r>
            <a:r>
              <a:rPr lang="en-US" b="1" dirty="0" smtClean="0"/>
              <a:t> </a:t>
            </a:r>
            <a:r>
              <a:rPr lang="en-US" b="1" dirty="0" err="1" smtClean="0"/>
              <a:t>usullari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196752"/>
            <a:ext cx="6480720" cy="43204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1- </a:t>
            </a:r>
            <a:r>
              <a:rPr lang="en-US" dirty="0" err="1" smtClean="0"/>
              <a:t>Usul</a:t>
            </a:r>
            <a:r>
              <a:rPr lang="en-US" dirty="0" smtClean="0"/>
              <a:t> -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1700808"/>
            <a:ext cx="91440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Dasturlarni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jarayonlar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MPI </a:t>
            </a:r>
            <a:r>
              <a:rPr lang="en-US" dirty="0" err="1"/>
              <a:t>texnologiyasi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texnologiyani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brauzerdan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https://www.microsoft.com/en-US/download/details.aspx?id=57467</a:t>
            </a:r>
            <a:r>
              <a:rPr lang="en-US" dirty="0"/>
              <a:t> </a:t>
            </a:r>
            <a:r>
              <a:rPr lang="en-US" dirty="0" err="1"/>
              <a:t>havola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yuklab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mumkin.Yuklab</a:t>
            </a:r>
            <a:r>
              <a:rPr lang="en-US" dirty="0"/>
              <a:t>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fayllani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MPI </a:t>
            </a:r>
            <a:r>
              <a:rPr lang="en-US" dirty="0" err="1"/>
              <a:t>texnologiyasini</a:t>
            </a:r>
            <a:r>
              <a:rPr lang="en-US" dirty="0"/>
              <a:t> </a:t>
            </a:r>
            <a:r>
              <a:rPr lang="en-US" dirty="0" err="1"/>
              <a:t>o’rnatamiz</a:t>
            </a:r>
            <a:r>
              <a:rPr lang="en-US" dirty="0"/>
              <a:t>, </a:t>
            </a:r>
            <a:r>
              <a:rPr lang="en-US" dirty="0" err="1"/>
              <a:t>so’ng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</a:t>
            </a:r>
          </a:p>
          <a:p>
            <a:r>
              <a:rPr lang="en-US" dirty="0"/>
              <a:t>Video </a:t>
            </a:r>
            <a:r>
              <a:rPr lang="en-US" dirty="0" err="1"/>
              <a:t>yo’riqnoma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https://youtu.be/6Mw1N5o3_RI</a:t>
            </a:r>
            <a:endParaRPr lang="en-US" dirty="0"/>
          </a:p>
        </p:txBody>
      </p:sp>
      <p:pic>
        <p:nvPicPr>
          <p:cNvPr id="5" name="Объект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17032"/>
            <a:ext cx="6264696" cy="30243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88224" y="4322187"/>
            <a:ext cx="2555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Bu </a:t>
            </a:r>
            <a:r>
              <a:rPr lang="en-US" sz="2400" dirty="0" err="1"/>
              <a:t>yerda</a:t>
            </a:r>
            <a:r>
              <a:rPr lang="en-US" sz="2400" dirty="0"/>
              <a:t> </a:t>
            </a:r>
            <a:r>
              <a:rPr lang="en-US" sz="2400" b="1" dirty="0" err="1"/>
              <a:t>mpiexec</a:t>
            </a:r>
            <a:r>
              <a:rPr lang="en-US" sz="2400" b="1" dirty="0"/>
              <a:t> –n 5</a:t>
            </a:r>
            <a:r>
              <a:rPr lang="en-US" sz="2400" dirty="0"/>
              <a:t> </a:t>
            </a:r>
            <a:r>
              <a:rPr lang="en-US" sz="2400" dirty="0" err="1"/>
              <a:t>kalit</a:t>
            </a:r>
            <a:r>
              <a:rPr lang="en-US" sz="2400" dirty="0"/>
              <a:t> </a:t>
            </a:r>
            <a:r>
              <a:rPr lang="en-US" sz="2400" dirty="0" err="1"/>
              <a:t>so’zlari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dasturni</a:t>
            </a:r>
            <a:r>
              <a:rPr lang="en-US" sz="2400" dirty="0"/>
              <a:t> </a:t>
            </a:r>
            <a:r>
              <a:rPr lang="en-US" sz="2400" dirty="0" err="1"/>
              <a:t>ishga</a:t>
            </a:r>
            <a:r>
              <a:rPr lang="en-US" sz="2400" dirty="0"/>
              <a:t> </a:t>
            </a:r>
            <a:r>
              <a:rPr lang="en-US" sz="2400" dirty="0" err="1"/>
              <a:t>tushiradigan</a:t>
            </a:r>
            <a:r>
              <a:rPr lang="en-US" sz="2400" dirty="0"/>
              <a:t> </a:t>
            </a:r>
            <a:r>
              <a:rPr lang="en-US" sz="2400" dirty="0" err="1"/>
              <a:t>jarayonlar</a:t>
            </a:r>
            <a:r>
              <a:rPr lang="en-US" sz="2400" dirty="0"/>
              <a:t> </a:t>
            </a:r>
            <a:r>
              <a:rPr lang="en-US" sz="2400" dirty="0" err="1"/>
              <a:t>soni</a:t>
            </a:r>
            <a:r>
              <a:rPr lang="en-US" sz="2400" dirty="0"/>
              <a:t> </a:t>
            </a:r>
            <a:r>
              <a:rPr lang="en-US" sz="2400" dirty="0" err="1"/>
              <a:t>belgilanyapti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78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6632"/>
            <a:ext cx="8445624" cy="1296145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Lekin</a:t>
            </a:r>
            <a:r>
              <a:rPr lang="en-US" dirty="0" smtClean="0"/>
              <a:t> </a:t>
            </a:r>
            <a:r>
              <a:rPr lang="en-US" dirty="0" err="1" smtClean="0"/>
              <a:t>ko’pchilik</a:t>
            </a:r>
            <a:r>
              <a:rPr lang="en-US" dirty="0" smtClean="0"/>
              <a:t> </a:t>
            </a:r>
            <a:r>
              <a:rPr lang="en-US" dirty="0" err="1" smtClean="0"/>
              <a:t>hollarda</a:t>
            </a:r>
            <a:r>
              <a:rPr lang="en-US" dirty="0" smtClean="0"/>
              <a:t> </a:t>
            </a:r>
            <a:r>
              <a:rPr lang="en-US" dirty="0" err="1" smtClean="0"/>
              <a:t>dasturni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tushirganda</a:t>
            </a:r>
            <a:r>
              <a:rPr lang="en-US" dirty="0" smtClean="0"/>
              <a:t> </a:t>
            </a:r>
            <a:r>
              <a:rPr lang="en-US" dirty="0" err="1" smtClean="0"/>
              <a:t>quyidagicha</a:t>
            </a:r>
            <a:r>
              <a:rPr lang="en-US" dirty="0" smtClean="0"/>
              <a:t> </a:t>
            </a:r>
            <a:r>
              <a:rPr lang="en-US" dirty="0" err="1" smtClean="0"/>
              <a:t>xatolik</a:t>
            </a:r>
            <a:r>
              <a:rPr lang="en-US" dirty="0" smtClean="0"/>
              <a:t> </a:t>
            </a:r>
            <a:r>
              <a:rPr lang="en-US" dirty="0" err="1" smtClean="0"/>
              <a:t>ko’rsatadi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196753"/>
            <a:ext cx="783907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3732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Bunday</a:t>
            </a:r>
            <a:r>
              <a:rPr lang="en-US" sz="2400" dirty="0" smtClean="0"/>
              <a:t> </a:t>
            </a:r>
            <a:r>
              <a:rPr lang="en-US" sz="2400" dirty="0" err="1" smtClean="0"/>
              <a:t>hollarda</a:t>
            </a:r>
            <a:r>
              <a:rPr lang="en-US" sz="2400" dirty="0" smtClean="0"/>
              <a:t> </a:t>
            </a:r>
            <a:r>
              <a:rPr lang="en-US" sz="2400" dirty="0" err="1" smtClean="0"/>
              <a:t>quyidagi</a:t>
            </a:r>
            <a:r>
              <a:rPr lang="en-US" sz="2400" dirty="0" smtClean="0"/>
              <a:t> </a:t>
            </a:r>
            <a:r>
              <a:rPr lang="en-US" sz="2400" dirty="0" err="1" smtClean="0"/>
              <a:t>ishlar</a:t>
            </a:r>
            <a:r>
              <a:rPr lang="en-US" sz="2400" dirty="0" smtClean="0"/>
              <a:t> </a:t>
            </a:r>
            <a:r>
              <a:rPr lang="en-US" sz="2400" dirty="0" err="1" smtClean="0"/>
              <a:t>bajariladi</a:t>
            </a:r>
            <a:r>
              <a:rPr lang="en-US" sz="2400" dirty="0" smtClean="0"/>
              <a:t>. Code::</a:t>
            </a:r>
            <a:r>
              <a:rPr lang="en-US" sz="2400" dirty="0" err="1" smtClean="0"/>
              <a:t>Blocksning</a:t>
            </a:r>
            <a:r>
              <a:rPr lang="en-US" sz="2400" dirty="0" smtClean="0"/>
              <a:t> </a:t>
            </a:r>
            <a:r>
              <a:rPr lang="en-US" sz="2400" dirty="0" err="1" smtClean="0"/>
              <a:t>bazi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dinamik</a:t>
            </a:r>
            <a:r>
              <a:rPr lang="en-US" sz="2400" dirty="0" smtClean="0"/>
              <a:t> </a:t>
            </a:r>
            <a:r>
              <a:rPr lang="en-US" sz="2400" dirty="0" err="1" smtClean="0"/>
              <a:t>kutubxonalarini</a:t>
            </a:r>
            <a:r>
              <a:rPr lang="en-US" sz="2400" dirty="0" smtClean="0"/>
              <a:t> </a:t>
            </a:r>
            <a:r>
              <a:rPr lang="en-US" sz="2400" dirty="0" err="1" smtClean="0"/>
              <a:t>dastur</a:t>
            </a:r>
            <a:r>
              <a:rPr lang="en-US" sz="2400" dirty="0" smtClean="0"/>
              <a:t> </a:t>
            </a:r>
            <a:r>
              <a:rPr lang="en-US" sz="2400" dirty="0" err="1" smtClean="0"/>
              <a:t>turgan</a:t>
            </a:r>
            <a:r>
              <a:rPr lang="en-US" sz="2400" dirty="0" smtClean="0"/>
              <a:t> </a:t>
            </a:r>
            <a:r>
              <a:rPr lang="en-US" sz="2400" dirty="0" err="1" smtClean="0"/>
              <a:t>papkaga</a:t>
            </a:r>
            <a:r>
              <a:rPr lang="en-US" sz="2400" dirty="0" smtClean="0"/>
              <a:t> </a:t>
            </a:r>
            <a:r>
              <a:rPr lang="en-US" sz="2400" dirty="0" err="1" smtClean="0"/>
              <a:t>joylashtiramiz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290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32089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Ushbu</a:t>
            </a:r>
            <a:r>
              <a:rPr lang="en-US" sz="2400" dirty="0" smtClean="0"/>
              <a:t> </a:t>
            </a:r>
            <a:r>
              <a:rPr lang="en-US" sz="2400" dirty="0" err="1" smtClean="0"/>
              <a:t>dinamik</a:t>
            </a:r>
            <a:r>
              <a:rPr lang="en-US" sz="2400" dirty="0" smtClean="0"/>
              <a:t> </a:t>
            </a:r>
            <a:r>
              <a:rPr lang="en-US" sz="2400" dirty="0" err="1" smtClean="0"/>
              <a:t>kutubxonalarni</a:t>
            </a:r>
            <a:r>
              <a:rPr lang="en-US" sz="2400" dirty="0" smtClean="0"/>
              <a:t> </a:t>
            </a:r>
            <a:r>
              <a:rPr lang="en-US" sz="2400" dirty="0" err="1" smtClean="0"/>
              <a:t>nusxasini</a:t>
            </a:r>
            <a:r>
              <a:rPr lang="en-US" sz="2400" dirty="0" smtClean="0"/>
              <a:t> </a:t>
            </a:r>
            <a:r>
              <a:rPr lang="en-US" sz="2400" dirty="0" err="1" smtClean="0"/>
              <a:t>dasturni</a:t>
            </a:r>
            <a:r>
              <a:rPr lang="en-US" sz="2400" dirty="0" smtClean="0"/>
              <a:t> </a:t>
            </a:r>
            <a:r>
              <a:rPr lang="en-US" sz="2400" dirty="0" err="1" smtClean="0"/>
              <a:t>ishga</a:t>
            </a:r>
            <a:r>
              <a:rPr lang="en-US" sz="2400" dirty="0" smtClean="0"/>
              <a:t> </a:t>
            </a:r>
            <a:r>
              <a:rPr lang="en-US" sz="2400" dirty="0" err="1" smtClean="0"/>
              <a:t>tushiruvchi</a:t>
            </a:r>
            <a:r>
              <a:rPr lang="en-US" sz="2400" dirty="0" smtClean="0"/>
              <a:t> </a:t>
            </a:r>
            <a:r>
              <a:rPr lang="en-US" sz="2400" dirty="0" err="1" smtClean="0"/>
              <a:t>fayli</a:t>
            </a:r>
            <a:r>
              <a:rPr lang="en-US" sz="2400" dirty="0" smtClean="0"/>
              <a:t> </a:t>
            </a:r>
            <a:r>
              <a:rPr lang="en-US" sz="2400" dirty="0" err="1" smtClean="0"/>
              <a:t>turgan</a:t>
            </a:r>
            <a:r>
              <a:rPr lang="en-US" sz="2400" dirty="0" smtClean="0"/>
              <a:t> </a:t>
            </a:r>
            <a:r>
              <a:rPr lang="en-US" sz="2400" dirty="0" err="1" smtClean="0"/>
              <a:t>papkaga</a:t>
            </a:r>
            <a:r>
              <a:rPr lang="en-US" sz="2400" dirty="0" smtClean="0"/>
              <a:t> </a:t>
            </a:r>
            <a:r>
              <a:rPr lang="en-US" sz="2400" dirty="0" err="1" smtClean="0"/>
              <a:t>joylaymiz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" y="188640"/>
            <a:ext cx="8964488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16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260649"/>
            <a:ext cx="8886825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2" y="3229775"/>
            <a:ext cx="8886825" cy="264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199" y="5982994"/>
            <a:ext cx="8229600" cy="86409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Shundan</a:t>
            </a:r>
            <a:r>
              <a:rPr lang="en-US" sz="2400" dirty="0" smtClean="0"/>
              <a:t> </a:t>
            </a:r>
            <a:r>
              <a:rPr lang="en-US" sz="2400" dirty="0" err="1" smtClean="0"/>
              <a:t>so’ng</a:t>
            </a:r>
            <a:r>
              <a:rPr lang="en-US" sz="2400" dirty="0" smtClean="0"/>
              <a:t> </a:t>
            </a:r>
            <a:r>
              <a:rPr lang="en-US" sz="2400" dirty="0" err="1" smtClean="0"/>
              <a:t>dasturni</a:t>
            </a:r>
            <a:r>
              <a:rPr lang="en-US" sz="2400" dirty="0" smtClean="0"/>
              <a:t> </a:t>
            </a:r>
            <a:r>
              <a:rPr lang="en-US" sz="2400" dirty="0" err="1" smtClean="0"/>
              <a:t>cmd</a:t>
            </a:r>
            <a:r>
              <a:rPr lang="en-US" sz="2400" dirty="0" smtClean="0"/>
              <a:t> </a:t>
            </a:r>
            <a:r>
              <a:rPr lang="en-US" sz="2400" dirty="0" err="1" smtClean="0"/>
              <a:t>orqali</a:t>
            </a:r>
            <a:r>
              <a:rPr lang="en-US" sz="2400" dirty="0" smtClean="0"/>
              <a:t> </a:t>
            </a:r>
            <a:r>
              <a:rPr lang="en-US" sz="2400" dirty="0" err="1" smtClean="0"/>
              <a:t>qaytadan</a:t>
            </a:r>
            <a:r>
              <a:rPr lang="en-US" sz="2400" dirty="0" smtClean="0"/>
              <a:t> </a:t>
            </a:r>
            <a:r>
              <a:rPr lang="en-US" sz="2400" dirty="0" err="1" smtClean="0"/>
              <a:t>ishga</a:t>
            </a:r>
            <a:r>
              <a:rPr lang="en-US" sz="2400" dirty="0" smtClean="0"/>
              <a:t> </a:t>
            </a:r>
            <a:r>
              <a:rPr lang="en-US" sz="2400" dirty="0" err="1" smtClean="0"/>
              <a:t>tushirib</a:t>
            </a:r>
            <a:r>
              <a:rPr lang="en-US" sz="2400" dirty="0" smtClean="0"/>
              <a:t> </a:t>
            </a:r>
            <a:r>
              <a:rPr lang="en-US" sz="2400" dirty="0" err="1" smtClean="0"/>
              <a:t>ko’ramiz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muammoni</a:t>
            </a:r>
            <a:r>
              <a:rPr lang="en-US" sz="2400" dirty="0" smtClean="0"/>
              <a:t> </a:t>
            </a:r>
            <a:r>
              <a:rPr lang="en-US" sz="2400" dirty="0" err="1" smtClean="0"/>
              <a:t>bartaraf</a:t>
            </a:r>
            <a:r>
              <a:rPr lang="en-US" sz="2400" dirty="0" smtClean="0"/>
              <a:t> </a:t>
            </a:r>
            <a:r>
              <a:rPr lang="en-US" sz="2400" dirty="0" err="1" smtClean="0"/>
              <a:t>bo’lganini</a:t>
            </a:r>
            <a:r>
              <a:rPr lang="en-US" sz="2400" dirty="0" smtClean="0"/>
              <a:t> </a:t>
            </a:r>
            <a:r>
              <a:rPr lang="en-US" sz="2400" dirty="0" err="1" smtClean="0"/>
              <a:t>guvohi</a:t>
            </a:r>
            <a:r>
              <a:rPr lang="en-US" sz="2400" dirty="0" smtClean="0"/>
              <a:t> </a:t>
            </a:r>
            <a:r>
              <a:rPr lang="en-US" sz="2400" dirty="0" err="1" smtClean="0"/>
              <a:t>bo’lamiz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145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83301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62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 </a:t>
            </a:r>
            <a:r>
              <a:rPr lang="en-US" dirty="0" err="1" smtClean="0"/>
              <a:t>usul</a:t>
            </a:r>
            <a:r>
              <a:rPr lang="en-US" dirty="0" smtClean="0"/>
              <a:t> – </a:t>
            </a:r>
            <a:r>
              <a:rPr lang="ru-RU" dirty="0" smtClean="0"/>
              <a:t>С</a:t>
            </a:r>
            <a:r>
              <a:rPr lang="en-US" dirty="0" smtClean="0"/>
              <a:t>ode::Blocks </a:t>
            </a:r>
            <a:r>
              <a:rPr lang="en-US" dirty="0" err="1" smtClean="0"/>
              <a:t>orqali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8640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Code::Blocks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dasturni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nechta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tushirish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Code::</a:t>
            </a:r>
            <a:r>
              <a:rPr lang="en-US" dirty="0" err="1" smtClean="0"/>
              <a:t>Blocksning</a:t>
            </a:r>
            <a:r>
              <a:rPr lang="en-US" dirty="0" smtClean="0"/>
              <a:t> tools (</a:t>
            </a:r>
            <a:r>
              <a:rPr lang="ru-RU" dirty="0" smtClean="0"/>
              <a:t>инструменты) </a:t>
            </a:r>
            <a:r>
              <a:rPr lang="en-US" dirty="0" err="1" smtClean="0"/>
              <a:t>bo’limidan</a:t>
            </a:r>
            <a:r>
              <a:rPr lang="en-US" dirty="0" smtClean="0"/>
              <a:t> </a:t>
            </a:r>
            <a:r>
              <a:rPr lang="en-US" dirty="0" err="1" smtClean="0"/>
              <a:t>foydalanamiz</a:t>
            </a:r>
            <a:r>
              <a:rPr lang="en-US" dirty="0" smtClean="0"/>
              <a:t>. </a:t>
            </a:r>
            <a:r>
              <a:rPr lang="en-US" dirty="0" err="1" smtClean="0"/>
              <a:t>Quyida</a:t>
            </a:r>
            <a:r>
              <a:rPr lang="en-US" dirty="0" smtClean="0"/>
              <a:t> </a:t>
            </a:r>
            <a:r>
              <a:rPr lang="en-US" dirty="0" err="1" smtClean="0"/>
              <a:t>rasmlarda</a:t>
            </a:r>
            <a:r>
              <a:rPr lang="en-US" dirty="0" smtClean="0"/>
              <a:t> </a:t>
            </a:r>
            <a:r>
              <a:rPr lang="en-US" dirty="0" err="1" smtClean="0"/>
              <a:t>ko’rsatilgan</a:t>
            </a:r>
            <a:r>
              <a:rPr lang="en-US" dirty="0" smtClean="0"/>
              <a:t> </a:t>
            </a:r>
            <a:r>
              <a:rPr lang="en-US" dirty="0" err="1" smtClean="0"/>
              <a:t>tarzda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484784"/>
            <a:ext cx="889635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68793"/>
            <a:ext cx="576064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40254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0233" y="4188909"/>
            <a:ext cx="216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Добавить </a:t>
            </a:r>
            <a:r>
              <a:rPr lang="en-US" sz="2400" dirty="0" err="1" smtClean="0"/>
              <a:t>tugmasi</a:t>
            </a:r>
            <a:r>
              <a:rPr lang="en-US" sz="2400" dirty="0" smtClean="0"/>
              <a:t> </a:t>
            </a:r>
            <a:r>
              <a:rPr lang="en-US" sz="2400" dirty="0" err="1" smtClean="0"/>
              <a:t>bosilgandan</a:t>
            </a:r>
            <a:r>
              <a:rPr lang="en-US" sz="2400" dirty="0" smtClean="0"/>
              <a:t> </a:t>
            </a:r>
            <a:r>
              <a:rPr lang="en-US" sz="2400" dirty="0" err="1" smtClean="0"/>
              <a:t>so’ng</a:t>
            </a:r>
            <a:r>
              <a:rPr lang="en-US" sz="2400" dirty="0" smtClean="0"/>
              <a:t> </a:t>
            </a:r>
            <a:r>
              <a:rPr lang="en-US" sz="2400" dirty="0" err="1" smtClean="0"/>
              <a:t>quyidagicha</a:t>
            </a:r>
            <a:r>
              <a:rPr lang="en-US" sz="2400" dirty="0" smtClean="0"/>
              <a:t> </a:t>
            </a:r>
            <a:r>
              <a:rPr lang="en-US" sz="2400" dirty="0" err="1" smtClean="0"/>
              <a:t>oyna</a:t>
            </a:r>
            <a:r>
              <a:rPr lang="en-US" sz="2400" dirty="0" smtClean="0"/>
              <a:t> </a:t>
            </a:r>
            <a:r>
              <a:rPr lang="en-US" sz="2400" dirty="0" err="1" smtClean="0"/>
              <a:t>ochiladi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535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373216"/>
            <a:ext cx="8229600" cy="1143000"/>
          </a:xfrm>
        </p:spPr>
        <p:txBody>
          <a:bodyPr/>
          <a:lstStyle/>
          <a:p>
            <a:r>
              <a:rPr lang="en-US" dirty="0" smtClean="0"/>
              <a:t>Bu </a:t>
            </a:r>
            <a:r>
              <a:rPr lang="en-US" dirty="0" err="1" smtClean="0"/>
              <a:t>oynani</a:t>
            </a:r>
            <a:r>
              <a:rPr lang="en-US" dirty="0" smtClean="0"/>
              <a:t> </a:t>
            </a:r>
            <a:r>
              <a:rPr lang="en-US" dirty="0" err="1" smtClean="0"/>
              <a:t>birin</a:t>
            </a:r>
            <a:r>
              <a:rPr lang="en-US" dirty="0" smtClean="0"/>
              <a:t> </a:t>
            </a:r>
            <a:r>
              <a:rPr lang="en-US" dirty="0" err="1" smtClean="0"/>
              <a:t>ketin</a:t>
            </a:r>
            <a:r>
              <a:rPr lang="en-US" dirty="0" smtClean="0"/>
              <a:t> </a:t>
            </a:r>
            <a:r>
              <a:rPr lang="en-US" dirty="0" err="1" smtClean="0"/>
              <a:t>to’ldiramiz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92088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25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949940"/>
            <a:ext cx="8856983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OK </a:t>
            </a:r>
            <a:r>
              <a:rPr lang="en-US" dirty="0" err="1" smtClean="0">
                <a:solidFill>
                  <a:schemeClr val="tx1"/>
                </a:solidFill>
              </a:rPr>
              <a:t>tugmasi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bosilgandan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so’ng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oyna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yopiladi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</a:t>
            </a:r>
            <a:r>
              <a:rPr lang="en-US" dirty="0" smtClean="0">
                <a:solidFill>
                  <a:schemeClr val="tx1"/>
                </a:solidFill>
              </a:rPr>
              <a:t> tools(</a:t>
            </a:r>
            <a:r>
              <a:rPr lang="ru-RU" dirty="0" smtClean="0">
                <a:solidFill>
                  <a:schemeClr val="tx1"/>
                </a:solidFill>
              </a:rPr>
              <a:t>инструменты) </a:t>
            </a:r>
            <a:r>
              <a:rPr lang="en-US" dirty="0" err="1" smtClean="0">
                <a:solidFill>
                  <a:schemeClr val="tx1"/>
                </a:solidFill>
              </a:rPr>
              <a:t>bo’limiga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uskuna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инструмент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qo’shiladi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orqali</a:t>
            </a:r>
            <a:r>
              <a:rPr lang="en-US" dirty="0" smtClean="0">
                <a:solidFill>
                  <a:schemeClr val="tx1"/>
                </a:solidFill>
              </a:rPr>
              <a:t> biz </a:t>
            </a:r>
            <a:r>
              <a:rPr lang="en-US" dirty="0" err="1" smtClean="0">
                <a:solidFill>
                  <a:schemeClr val="tx1"/>
                </a:solidFill>
              </a:rPr>
              <a:t>dasturimizni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istalgan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sondagi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jarayonlar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orqali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ishga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tushirishimiz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mumkin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bo’ladi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5698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61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229600" cy="248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27089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817" y="27402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NATIJA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22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572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bogʻliq</a:t>
            </a:r>
            <a:r>
              <a:rPr lang="en-US" dirty="0"/>
              <a:t> </a:t>
            </a:r>
            <a:r>
              <a:rPr lang="en-US" dirty="0" err="1"/>
              <a:t>boʻlmagan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MPI </a:t>
            </a:r>
            <a:r>
              <a:rPr lang="en-US" dirty="0" err="1" smtClean="0"/>
              <a:t>protseduralari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85860"/>
            <a:ext cx="8424936" cy="478634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 smtClean="0"/>
              <a:t>Har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parallel </a:t>
            </a:r>
            <a:r>
              <a:rPr lang="en-US" b="1" dirty="0" err="1" smtClean="0"/>
              <a:t>dasturda</a:t>
            </a:r>
            <a:r>
              <a:rPr lang="en-US" b="1" dirty="0" smtClean="0"/>
              <a:t> </a:t>
            </a:r>
            <a:r>
              <a:rPr lang="en-US" b="1" dirty="0" err="1" smtClean="0"/>
              <a:t>umumiy</a:t>
            </a:r>
            <a:r>
              <a:rPr lang="en-US" b="1" dirty="0" smtClean="0"/>
              <a:t> </a:t>
            </a:r>
            <a:r>
              <a:rPr lang="en-US" b="1" dirty="0" err="1" smtClean="0"/>
              <a:t>protseduralar</a:t>
            </a:r>
            <a:r>
              <a:rPr lang="en-US" b="1" dirty="0" smtClean="0"/>
              <a:t> </a:t>
            </a:r>
            <a:r>
              <a:rPr lang="en-US" b="1" dirty="0" err="1" smtClean="0"/>
              <a:t>zarur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 smtClean="0"/>
              <a:t>intMPI_Init</a:t>
            </a:r>
            <a:r>
              <a:rPr lang="en-US" b="1" dirty="0" smtClean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* </a:t>
            </a:r>
            <a:r>
              <a:rPr lang="en-US" b="1" dirty="0" err="1" smtClean="0"/>
              <a:t>argc</a:t>
            </a:r>
            <a:r>
              <a:rPr lang="en-US" b="1" dirty="0" smtClean="0"/>
              <a:t>, char*** </a:t>
            </a:r>
            <a:r>
              <a:rPr lang="en-US" b="1" dirty="0" err="1" smtClean="0"/>
              <a:t>argv</a:t>
            </a:r>
            <a:r>
              <a:rPr lang="en-US" b="1" dirty="0" smtClean="0"/>
              <a:t>).</a:t>
            </a:r>
          </a:p>
          <a:p>
            <a:pPr algn="just"/>
            <a:r>
              <a:rPr lang="en-US" b="1" dirty="0" err="1" smtClean="0"/>
              <a:t>MPI_Init</a:t>
            </a:r>
            <a:r>
              <a:rPr lang="en-US" dirty="0" smtClean="0"/>
              <a:t> - parallel </a:t>
            </a:r>
            <a:r>
              <a:rPr lang="en-US" dirty="0" err="1" smtClean="0"/>
              <a:t>qismni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tushirish</a:t>
            </a:r>
            <a:r>
              <a:rPr lang="en-US" dirty="0" smtClean="0"/>
              <a:t> (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haqiqiy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tushirish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martadan</a:t>
            </a:r>
            <a:r>
              <a:rPr lang="en-US" dirty="0" smtClean="0"/>
              <a:t> </a:t>
            </a:r>
            <a:r>
              <a:rPr lang="en-US" dirty="0" err="1" smtClean="0"/>
              <a:t>ko'p</a:t>
            </a:r>
            <a:r>
              <a:rPr lang="en-US" dirty="0" smtClean="0"/>
              <a:t> </a:t>
            </a:r>
            <a:r>
              <a:rPr lang="en-US" dirty="0" err="1" smtClean="0"/>
              <a:t>bo'lmaydi</a:t>
            </a:r>
            <a:r>
              <a:rPr lang="en-US" dirty="0" smtClean="0"/>
              <a:t>, agar </a:t>
            </a:r>
            <a:r>
              <a:rPr lang="en-US" dirty="0" err="1" smtClean="0"/>
              <a:t>takrorlansa</a:t>
            </a:r>
            <a:r>
              <a:rPr lang="en-US" dirty="0" smtClean="0"/>
              <a:t>, </a:t>
            </a:r>
            <a:r>
              <a:rPr lang="en-US" dirty="0" err="1" smtClean="0"/>
              <a:t>amallar</a:t>
            </a:r>
            <a:r>
              <a:rPr lang="en-US" dirty="0" smtClean="0"/>
              <a:t> </a:t>
            </a:r>
            <a:r>
              <a:rPr lang="en-US" dirty="0" err="1" smtClean="0"/>
              <a:t>bajarilmaydi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pastki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qaytadi</a:t>
            </a:r>
            <a:r>
              <a:rPr lang="en-US" dirty="0" smtClean="0"/>
              <a:t>).</a:t>
            </a:r>
          </a:p>
          <a:p>
            <a:pPr algn="just"/>
            <a:r>
              <a:rPr lang="en-US" dirty="0" err="1" smtClean="0"/>
              <a:t>Barcha</a:t>
            </a:r>
            <a:r>
              <a:rPr lang="en-US" dirty="0" smtClean="0"/>
              <a:t> MPI </a:t>
            </a:r>
            <a:r>
              <a:rPr lang="en-US" dirty="0" err="1" smtClean="0"/>
              <a:t>protseduralarini</a:t>
            </a:r>
            <a:r>
              <a:rPr lang="en-US" dirty="0" smtClean="0"/>
              <a:t> </a:t>
            </a:r>
            <a:r>
              <a:rPr lang="en-US" dirty="0" err="1" smtClean="0"/>
              <a:t>faqat</a:t>
            </a:r>
            <a:r>
              <a:rPr lang="en-US" dirty="0" smtClean="0"/>
              <a:t> </a:t>
            </a:r>
            <a:r>
              <a:rPr lang="en-US" dirty="0" err="1" smtClean="0"/>
              <a:t>MPI_Init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murojat</a:t>
            </a:r>
            <a:r>
              <a:rPr lang="en-US" dirty="0" smtClean="0"/>
              <a:t> </a:t>
            </a:r>
            <a:r>
              <a:rPr lang="en-US" dirty="0" err="1" smtClean="0"/>
              <a:t>qilgandan</a:t>
            </a:r>
            <a:r>
              <a:rPr lang="en-US" dirty="0" smtClean="0"/>
              <a:t> </a:t>
            </a:r>
            <a:r>
              <a:rPr lang="en-US" dirty="0" err="1" smtClean="0"/>
              <a:t>keyin</a:t>
            </a:r>
            <a:r>
              <a:rPr lang="en-US" dirty="0" smtClean="0"/>
              <a:t> </a:t>
            </a:r>
            <a:r>
              <a:rPr lang="en-US" dirty="0" err="1" smtClean="0"/>
              <a:t>chaqirish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Jarayon</a:t>
            </a:r>
            <a:r>
              <a:rPr lang="en-US" dirty="0" smtClean="0"/>
              <a:t> agar </a:t>
            </a:r>
            <a:r>
              <a:rPr lang="en-US" dirty="0" err="1" smtClean="0"/>
              <a:t>muvaffaqiyatli</a:t>
            </a:r>
            <a:r>
              <a:rPr lang="en-US" dirty="0" smtClean="0"/>
              <a:t> </a:t>
            </a:r>
            <a:r>
              <a:rPr lang="en-US" dirty="0" err="1" smtClean="0"/>
              <a:t>bo'lsa</a:t>
            </a:r>
            <a:r>
              <a:rPr lang="en-US" dirty="0" smtClean="0"/>
              <a:t>, –</a:t>
            </a:r>
            <a:r>
              <a:rPr lang="en-US" b="1" dirty="0" smtClean="0"/>
              <a:t>MPI_SUCCESS,</a:t>
            </a:r>
            <a:r>
              <a:rPr lang="en-US" dirty="0" smtClean="0"/>
              <a:t>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 – </a:t>
            </a:r>
            <a:r>
              <a:rPr lang="en-US" dirty="0" err="1" smtClean="0"/>
              <a:t>xato</a:t>
            </a:r>
            <a:r>
              <a:rPr lang="en-US" dirty="0" smtClean="0"/>
              <a:t> </a:t>
            </a:r>
            <a:r>
              <a:rPr lang="en-US" dirty="0" err="1" smtClean="0"/>
              <a:t>kodini</a:t>
            </a:r>
            <a:r>
              <a:rPr lang="en-US" dirty="0" smtClean="0"/>
              <a:t> </a:t>
            </a:r>
            <a:r>
              <a:rPr lang="en-US" dirty="0" err="1" smtClean="0"/>
              <a:t>qaytaradi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intMPI_Finalize</a:t>
            </a:r>
            <a:r>
              <a:rPr lang="en-US" b="1" dirty="0" smtClean="0"/>
              <a:t>(void)</a:t>
            </a:r>
          </a:p>
          <a:p>
            <a:pPr algn="just"/>
            <a:r>
              <a:rPr lang="en-US" b="1" dirty="0" err="1" smtClean="0"/>
              <a:t>MPI_Finalize</a:t>
            </a:r>
            <a:r>
              <a:rPr lang="en-US" dirty="0" smtClean="0"/>
              <a:t> - </a:t>
            </a:r>
            <a:r>
              <a:rPr lang="en-US" dirty="0" err="1" smtClean="0"/>
              <a:t>ilovaning</a:t>
            </a:r>
            <a:r>
              <a:rPr lang="en-US" dirty="0" smtClean="0"/>
              <a:t> parallel </a:t>
            </a:r>
            <a:r>
              <a:rPr lang="en-US" dirty="0" err="1" smtClean="0"/>
              <a:t>qismini</a:t>
            </a:r>
            <a:r>
              <a:rPr lang="en-US" dirty="0" smtClean="0"/>
              <a:t> </a:t>
            </a:r>
            <a:r>
              <a:rPr lang="en-US" dirty="0" err="1" smtClean="0"/>
              <a:t>tugatilishi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b="1" dirty="0" err="1" smtClean="0"/>
              <a:t>MPI_Finalize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chaqirganda</a:t>
            </a:r>
            <a:r>
              <a:rPr lang="en-US" dirty="0" smtClean="0"/>
              <a:t>, </a:t>
            </a:r>
            <a:r>
              <a:rPr lang="en-US" dirty="0" err="1" smtClean="0"/>
              <a:t>uning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almashishda</a:t>
            </a:r>
            <a:r>
              <a:rPr lang="en-US" dirty="0" smtClean="0"/>
              <a:t> </a:t>
            </a:r>
            <a:r>
              <a:rPr lang="en-US" dirty="0" err="1" smtClean="0"/>
              <a:t>ishtirok</a:t>
            </a:r>
            <a:r>
              <a:rPr lang="en-US" dirty="0" smtClean="0"/>
              <a:t> </a:t>
            </a:r>
            <a:r>
              <a:rPr lang="en-US" dirty="0" err="1" smtClean="0"/>
              <a:t>etishini</a:t>
            </a:r>
            <a:r>
              <a:rPr lang="en-US" dirty="0" smtClean="0"/>
              <a:t> </a:t>
            </a:r>
            <a:r>
              <a:rPr lang="en-US" dirty="0" err="1" smtClean="0"/>
              <a:t>talab</a:t>
            </a:r>
            <a:r>
              <a:rPr lang="en-US" dirty="0" smtClean="0"/>
              <a:t> </a:t>
            </a:r>
            <a:r>
              <a:rPr lang="en-US" dirty="0" err="1" smtClean="0"/>
              <a:t>qiladigan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amallar</a:t>
            </a:r>
            <a:r>
              <a:rPr lang="en-US" dirty="0" smtClean="0"/>
              <a:t> </a:t>
            </a:r>
            <a:r>
              <a:rPr lang="en-US" dirty="0" err="1" smtClean="0"/>
              <a:t>bajarilgan</a:t>
            </a:r>
            <a:r>
              <a:rPr lang="en-US" dirty="0" smtClean="0"/>
              <a:t> </a:t>
            </a:r>
            <a:r>
              <a:rPr lang="en-US" dirty="0" err="1" smtClean="0"/>
              <a:t>bo'lishi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MPI_Init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argument </a:t>
            </a:r>
            <a:r>
              <a:rPr lang="en-US" dirty="0" err="1" smtClean="0"/>
              <a:t>turi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jarayonlarga</a:t>
            </a:r>
            <a:r>
              <a:rPr lang="en-US" dirty="0" smtClean="0"/>
              <a:t> </a:t>
            </a:r>
            <a:r>
              <a:rPr lang="en-US" dirty="0" err="1" smtClean="0"/>
              <a:t>asosiy</a:t>
            </a:r>
            <a:r>
              <a:rPr lang="en-US" dirty="0" smtClean="0"/>
              <a:t> </a:t>
            </a:r>
            <a:r>
              <a:rPr lang="en-US" dirty="0" err="1" smtClean="0"/>
              <a:t>argumentlarni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taqdim</a:t>
            </a:r>
            <a:r>
              <a:rPr lang="en-US" dirty="0" smtClean="0"/>
              <a:t> </a:t>
            </a:r>
            <a:r>
              <a:rPr lang="en-US" dirty="0" err="1" smtClean="0"/>
              <a:t>etilgan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6205" t="69337" r="11076" b="8176"/>
          <a:stretch>
            <a:fillRect/>
          </a:stretch>
        </p:blipFill>
        <p:spPr bwMode="auto">
          <a:xfrm>
            <a:off x="5143504" y="5357826"/>
            <a:ext cx="335758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60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err="1" smtClean="0"/>
              <a:t>E’tiboringiz</a:t>
            </a:r>
            <a:r>
              <a:rPr lang="en-US" sz="8000" dirty="0" smtClean="0"/>
              <a:t> </a:t>
            </a:r>
            <a:r>
              <a:rPr lang="en-US" sz="8000" dirty="0" err="1" smtClean="0"/>
              <a:t>uchun</a:t>
            </a:r>
            <a:r>
              <a:rPr lang="en-US" sz="8000" dirty="0" smtClean="0"/>
              <a:t> </a:t>
            </a:r>
            <a:r>
              <a:rPr lang="en-US" sz="8000" dirty="0" err="1" smtClean="0"/>
              <a:t>rahmat</a:t>
            </a:r>
            <a:r>
              <a:rPr lang="en-US" sz="8000" dirty="0" smtClean="0"/>
              <a:t>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849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en-US" dirty="0" err="1" smtClean="0"/>
              <a:t>MPI_Init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MPI_Finalize</a:t>
            </a:r>
            <a:r>
              <a:rPr lang="en-US" dirty="0" smtClean="0"/>
              <a:t> </a:t>
            </a:r>
            <a:r>
              <a:rPr lang="en-US" dirty="0" err="1" smtClean="0"/>
              <a:t>ishlatilishi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5050904" cy="44253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mpi.h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</a:t>
            </a: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 </a:t>
            </a:r>
            <a:endParaRPr lang="ru-RU" dirty="0"/>
          </a:p>
          <a:p>
            <a:r>
              <a:rPr lang="en-US" dirty="0" err="1"/>
              <a:t>cout</a:t>
            </a:r>
            <a:r>
              <a:rPr lang="en-US" dirty="0"/>
              <a:t> &lt;&lt; "  Hello </a:t>
            </a:r>
            <a:r>
              <a:rPr lang="en-US" dirty="0" smtClean="0"/>
              <a:t>MPI"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  </a:t>
            </a:r>
            <a:r>
              <a:rPr lang="en-US" dirty="0" err="1"/>
              <a:t>MPI_Finalize</a:t>
            </a:r>
            <a:r>
              <a:rPr lang="en-US" dirty="0"/>
              <a:t>();</a:t>
            </a:r>
            <a:endParaRPr lang="ru-RU" dirty="0"/>
          </a:p>
          <a:p>
            <a:r>
              <a:rPr lang="en-US" dirty="0"/>
              <a:t>  return 0;</a:t>
            </a:r>
            <a:endParaRPr lang="ru-RU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66484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77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"/>
            <a:ext cx="8229600" cy="6183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5"/>
            <a:ext cx="4139952" cy="295232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>
                <a:solidFill>
                  <a:srgbClr val="FF0000"/>
                </a:solidFill>
              </a:rPr>
              <a:t>main(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argc</a:t>
            </a:r>
            <a:r>
              <a:rPr lang="en-US" dirty="0">
                <a:solidFill>
                  <a:srgbClr val="FF0000"/>
                </a:solidFill>
              </a:rPr>
              <a:t>, char* 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 smtClean="0">
                <a:solidFill>
                  <a:srgbClr val="FF0000"/>
                </a:solidFill>
              </a:rPr>
              <a:t>[])</a:t>
            </a:r>
          </a:p>
          <a:p>
            <a:r>
              <a:rPr lang="en-US" dirty="0" smtClean="0"/>
              <a:t>Bu </a:t>
            </a:r>
            <a:r>
              <a:rPr lang="en-US" dirty="0" err="1" smtClean="0"/>
              <a:t>yerda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err="1" smtClean="0"/>
              <a:t>asosiy</a:t>
            </a:r>
            <a:r>
              <a:rPr lang="en-US" dirty="0" smtClean="0"/>
              <a:t>  </a:t>
            </a:r>
            <a:r>
              <a:rPr lang="en-US" dirty="0" err="1" smtClean="0"/>
              <a:t>funksiyaga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jo’natiladigan</a:t>
            </a:r>
            <a:r>
              <a:rPr lang="en-US" dirty="0" smtClean="0"/>
              <a:t> </a:t>
            </a:r>
            <a:r>
              <a:rPr lang="en-US" dirty="0" err="1" smtClean="0"/>
              <a:t>argumentlar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[]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argumentlarga</a:t>
            </a:r>
            <a:r>
              <a:rPr lang="en-US" dirty="0" smtClean="0"/>
              <a:t> </a:t>
            </a:r>
            <a:r>
              <a:rPr lang="en-US" dirty="0" err="1" smtClean="0"/>
              <a:t>ko’rsatgichlar</a:t>
            </a:r>
            <a:r>
              <a:rPr lang="en-US" dirty="0" smtClean="0"/>
              <a:t> </a:t>
            </a:r>
            <a:r>
              <a:rPr lang="en-US" dirty="0" err="1" smtClean="0"/>
              <a:t>massivi</a:t>
            </a:r>
            <a:r>
              <a:rPr lang="en-US" dirty="0" smtClean="0"/>
              <a:t>. Biz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argument </a:t>
            </a:r>
            <a:r>
              <a:rPr lang="en-US" dirty="0" err="1" smtClean="0"/>
              <a:t>jo’natmasak</a:t>
            </a:r>
            <a:r>
              <a:rPr lang="en-US" dirty="0" smtClean="0"/>
              <a:t> ham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doim</a:t>
            </a:r>
            <a:r>
              <a:rPr lang="en-US" dirty="0" smtClean="0"/>
              <a:t>  </a:t>
            </a:r>
            <a:r>
              <a:rPr lang="en-US" dirty="0" err="1" smtClean="0"/>
              <a:t>argumentlar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1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teng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doim</a:t>
            </a:r>
            <a:r>
              <a:rPr lang="en-US" dirty="0" smtClean="0"/>
              <a:t> 1- argument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yo’li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92696"/>
            <a:ext cx="4860032" cy="29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914400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US" b="1" dirty="0" err="1"/>
              <a:t>MPI_Initialized</a:t>
            </a:r>
            <a:r>
              <a:rPr lang="en-US" b="1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MPI_Initialized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MPI_Init</a:t>
            </a:r>
            <a:r>
              <a:rPr lang="en-US" dirty="0"/>
              <a:t> </a:t>
            </a:r>
            <a:r>
              <a:rPr lang="en-US" dirty="0" err="1" smtClean="0"/>
              <a:t>chaqirilganligi</a:t>
            </a:r>
            <a:r>
              <a:rPr lang="ru-RU" dirty="0" smtClean="0"/>
              <a:t> </a:t>
            </a:r>
            <a:r>
              <a:rPr lang="en-US" dirty="0" err="1" smtClean="0"/>
              <a:t>yoki</a:t>
            </a:r>
            <a:r>
              <a:rPr lang="en-US" dirty="0" smtClean="0"/>
              <a:t> </a:t>
            </a:r>
            <a:r>
              <a:rPr lang="en-US" dirty="0" err="1" smtClean="0"/>
              <a:t>yo’qligini</a:t>
            </a:r>
            <a:r>
              <a:rPr lang="en-US" dirty="0" smtClean="0"/>
              <a:t> </a:t>
            </a:r>
            <a:r>
              <a:rPr lang="en-US" dirty="0" err="1"/>
              <a:t>bildiradi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 </a:t>
            </a:r>
            <a:r>
              <a:rPr lang="en-US" dirty="0">
                <a:solidFill>
                  <a:srgbClr val="FF0000"/>
                </a:solidFill>
              </a:rPr>
              <a:t>MPI_INIT</a:t>
            </a:r>
            <a:r>
              <a:rPr lang="en-US" dirty="0"/>
              <a:t> </a:t>
            </a:r>
            <a:r>
              <a:rPr lang="en-US" dirty="0" err="1"/>
              <a:t>chaqirilishidan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chaqirilishi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yagona</a:t>
            </a:r>
            <a:r>
              <a:rPr lang="en-US" dirty="0"/>
              <a:t> </a:t>
            </a:r>
            <a:r>
              <a:rPr lang="en-US" dirty="0" err="1"/>
              <a:t>quyi</a:t>
            </a:r>
            <a:r>
              <a:rPr lang="en-US" dirty="0"/>
              <a:t> </a:t>
            </a:r>
            <a:r>
              <a:rPr lang="en-US" dirty="0" err="1"/>
              <a:t>dasturdir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MPI_Initialized</a:t>
            </a:r>
            <a:r>
              <a:rPr lang="en-US" dirty="0">
                <a:solidFill>
                  <a:srgbClr val="FF0000"/>
                </a:solidFill>
              </a:rPr>
              <a:t>( _Out_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*flag 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flag </a:t>
            </a:r>
            <a:r>
              <a:rPr lang="en-US" dirty="0">
                <a:solidFill>
                  <a:srgbClr val="FF0000"/>
                </a:solidFill>
              </a:rPr>
              <a:t>[out]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Agar </a:t>
            </a:r>
            <a:r>
              <a:rPr lang="en-US" dirty="0" err="1">
                <a:solidFill>
                  <a:srgbClr val="FF0000"/>
                </a:solidFill>
              </a:rPr>
              <a:t>MPI_Init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chaqirilgan</a:t>
            </a:r>
            <a:r>
              <a:rPr lang="en-US" dirty="0" smtClean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smtClean="0"/>
              <a:t>flag </a:t>
            </a:r>
            <a:r>
              <a:rPr lang="en-US" dirty="0" err="1" smtClean="0"/>
              <a:t>rost</a:t>
            </a:r>
            <a:r>
              <a:rPr lang="en-US" dirty="0"/>
              <a:t>,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 smtClean="0"/>
              <a:t>yolg’on</a:t>
            </a:r>
            <a:r>
              <a:rPr lang="en-US" dirty="0" smtClean="0"/>
              <a:t> </a:t>
            </a:r>
            <a:r>
              <a:rPr lang="en-US" dirty="0" err="1" smtClean="0"/>
              <a:t>bo'ladi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MPI_Initialized</a:t>
            </a:r>
            <a:r>
              <a:rPr lang="en-US" b="1" dirty="0" smtClean="0"/>
              <a:t> </a:t>
            </a:r>
            <a:r>
              <a:rPr lang="en-US" b="1" dirty="0" err="1" smtClean="0"/>
              <a:t>ishlatilishi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9076"/>
            <a:ext cx="6048671" cy="548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23716"/>
            <a:ext cx="2915816" cy="310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5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MPI_Finalized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MPI_Finalized</a:t>
            </a:r>
            <a:r>
              <a:rPr lang="en-US" dirty="0" smtClean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 smtClean="0"/>
              <a:t>MPI_Finalize</a:t>
            </a:r>
            <a:r>
              <a:rPr lang="en-US" dirty="0" smtClean="0"/>
              <a:t> </a:t>
            </a:r>
            <a:r>
              <a:rPr lang="en-US" dirty="0" err="1" smtClean="0"/>
              <a:t>funksiyasi</a:t>
            </a:r>
            <a:r>
              <a:rPr lang="en-US" dirty="0" smtClean="0"/>
              <a:t> </a:t>
            </a:r>
            <a:r>
              <a:rPr lang="en-US" dirty="0" err="1"/>
              <a:t>chaqirilganligi</a:t>
            </a:r>
            <a:r>
              <a:rPr lang="ru-RU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yo’qligini</a:t>
            </a:r>
            <a:r>
              <a:rPr lang="en-US" dirty="0"/>
              <a:t> </a:t>
            </a:r>
            <a:r>
              <a:rPr lang="en-US" dirty="0" err="1"/>
              <a:t>bildiradi</a:t>
            </a:r>
            <a:r>
              <a:rPr lang="en-US" dirty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MPI_Finalized</a:t>
            </a:r>
            <a:r>
              <a:rPr lang="en-US" dirty="0">
                <a:solidFill>
                  <a:srgbClr val="FF0000"/>
                </a:solidFill>
              </a:rPr>
              <a:t>( _Out_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*flag );</a:t>
            </a:r>
          </a:p>
          <a:p>
            <a:r>
              <a:rPr lang="en-US" dirty="0">
                <a:solidFill>
                  <a:srgbClr val="FF0000"/>
                </a:solidFill>
              </a:rPr>
              <a:t>flag [out] </a:t>
            </a:r>
          </a:p>
          <a:p>
            <a:r>
              <a:rPr lang="en-US" dirty="0"/>
              <a:t>Agar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MPI_Finalized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chaqirilgan</a:t>
            </a:r>
            <a:r>
              <a:rPr lang="en-US" dirty="0" smtClean="0"/>
              <a:t> </a:t>
            </a:r>
            <a:r>
              <a:rPr lang="en-US" dirty="0" err="1"/>
              <a:t>bo'lsa</a:t>
            </a:r>
            <a:r>
              <a:rPr lang="en-US" dirty="0"/>
              <a:t>, flag </a:t>
            </a:r>
            <a:r>
              <a:rPr lang="en-US" dirty="0" err="1"/>
              <a:t>rost</a:t>
            </a:r>
            <a:r>
              <a:rPr lang="en-US" dirty="0"/>
              <a:t>,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yolg’on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3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208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Mpi</a:t>
            </a:r>
            <a:r>
              <a:rPr lang="en-US" b="1" dirty="0" smtClean="0"/>
              <a:t> </a:t>
            </a:r>
            <a:r>
              <a:rPr lang="en-US" b="1" dirty="0" err="1" smtClean="0"/>
              <a:t>kutubxonasini</a:t>
            </a:r>
            <a:r>
              <a:rPr lang="en-US" b="1" dirty="0" smtClean="0"/>
              <a:t> Code::Blocks </a:t>
            </a:r>
            <a:r>
              <a:rPr lang="en-US" b="1" dirty="0" err="1" smtClean="0"/>
              <a:t>orqali</a:t>
            </a:r>
            <a:r>
              <a:rPr lang="en-US" b="1" dirty="0" smtClean="0"/>
              <a:t> </a:t>
            </a:r>
            <a:r>
              <a:rPr lang="en-US" b="1" dirty="0" err="1" smtClean="0"/>
              <a:t>ishlatish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088232"/>
          </a:xfrm>
        </p:spPr>
        <p:txBody>
          <a:bodyPr/>
          <a:lstStyle/>
          <a:p>
            <a:r>
              <a:rPr lang="en-US" dirty="0" err="1" smtClean="0"/>
              <a:t>Mpi</a:t>
            </a:r>
            <a:r>
              <a:rPr lang="en-US" dirty="0" smtClean="0"/>
              <a:t> </a:t>
            </a:r>
            <a:r>
              <a:rPr lang="en-US" dirty="0" err="1" smtClean="0"/>
              <a:t>kutubxonasi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kutubxonalar</a:t>
            </a:r>
            <a:r>
              <a:rPr lang="en-US" dirty="0" smtClean="0"/>
              <a:t> </a:t>
            </a:r>
            <a:r>
              <a:rPr lang="en-US" dirty="0" err="1" smtClean="0"/>
              <a:t>tarkibiga</a:t>
            </a:r>
            <a:r>
              <a:rPr lang="en-US" dirty="0" smtClean="0"/>
              <a:t> </a:t>
            </a:r>
            <a:r>
              <a:rPr lang="en-US" dirty="0" err="1" smtClean="0"/>
              <a:t>kirmaganligi</a:t>
            </a:r>
            <a:r>
              <a:rPr lang="en-US" dirty="0" smtClean="0"/>
              <a:t> </a:t>
            </a:r>
            <a:r>
              <a:rPr lang="en-US" dirty="0" err="1" smtClean="0"/>
              <a:t>sababli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internet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yuklab</a:t>
            </a:r>
            <a:r>
              <a:rPr lang="en-US" dirty="0" smtClean="0"/>
              <a:t> </a:t>
            </a:r>
            <a:r>
              <a:rPr lang="en-US" dirty="0" err="1" smtClean="0"/>
              <a:t>olinadi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yo’li</a:t>
            </a:r>
            <a:r>
              <a:rPr lang="en-US" dirty="0" smtClean="0"/>
              <a:t> Code:: Blocks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tarzda</a:t>
            </a:r>
            <a:r>
              <a:rPr lang="en-US" dirty="0" smtClean="0"/>
              <a:t> </a:t>
            </a:r>
            <a:r>
              <a:rPr lang="en-US" dirty="0" err="1" smtClean="0"/>
              <a:t>ko’rsatilishi</a:t>
            </a:r>
            <a:r>
              <a:rPr lang="en-US" dirty="0" smtClean="0"/>
              <a:t> </a:t>
            </a:r>
            <a:r>
              <a:rPr lang="en-US" dirty="0" err="1" smtClean="0"/>
              <a:t>lozim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878497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2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373216"/>
            <a:ext cx="8568952" cy="1224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2- </a:t>
            </a:r>
            <a:r>
              <a:rPr lang="en-US" dirty="0" err="1" smtClean="0"/>
              <a:t>ishni</a:t>
            </a:r>
            <a:r>
              <a:rPr lang="en-US" dirty="0" smtClean="0"/>
              <a:t> </a:t>
            </a:r>
            <a:r>
              <a:rPr lang="en-US" dirty="0" err="1" smtClean="0"/>
              <a:t>qilgandan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 Code::Blocks </a:t>
            </a:r>
            <a:r>
              <a:rPr lang="en-US" dirty="0" err="1" smtClean="0"/>
              <a:t>bizdan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yo’lini</a:t>
            </a:r>
            <a:r>
              <a:rPr lang="en-US" dirty="0" smtClean="0"/>
              <a:t> </a:t>
            </a:r>
            <a:r>
              <a:rPr lang="en-US" dirty="0" err="1" smtClean="0"/>
              <a:t>so’raydi</a:t>
            </a:r>
            <a:r>
              <a:rPr lang="en-US" dirty="0" smtClean="0"/>
              <a:t>. </a:t>
            </a:r>
            <a:r>
              <a:rPr lang="en-US" dirty="0" err="1" smtClean="0"/>
              <a:t>Ko’pincha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r>
              <a:rPr lang="en-US" dirty="0" smtClean="0"/>
              <a:t> 3- </a:t>
            </a:r>
            <a:r>
              <a:rPr lang="en-US" dirty="0" err="1" smtClean="0"/>
              <a:t>strelka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ko’rsatilgan</a:t>
            </a:r>
            <a:r>
              <a:rPr lang="en-US" dirty="0" smtClean="0"/>
              <a:t> </a:t>
            </a:r>
            <a:r>
              <a:rPr lang="en-US" dirty="0" err="1" smtClean="0"/>
              <a:t>manzilda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. </a:t>
            </a:r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manzilini</a:t>
            </a:r>
            <a:r>
              <a:rPr lang="en-US" dirty="0" smtClean="0"/>
              <a:t> </a:t>
            </a:r>
            <a:r>
              <a:rPr lang="en-US" dirty="0" err="1" smtClean="0"/>
              <a:t>ko’rsatganimizdan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 OK </a:t>
            </a:r>
            <a:r>
              <a:rPr lang="en-US" dirty="0" err="1" smtClean="0"/>
              <a:t>tugmasi</a:t>
            </a:r>
            <a:r>
              <a:rPr lang="en-US" dirty="0" smtClean="0"/>
              <a:t> </a:t>
            </a:r>
            <a:r>
              <a:rPr lang="en-US" dirty="0" err="1" smtClean="0"/>
              <a:t>bosiladi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ishlar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oshiriladi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4963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927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580</Words>
  <Application>Microsoft Office PowerPoint</Application>
  <PresentationFormat>Экран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Maʼlumotlar uzatish bilan bogʻliq boʻlmagan umumiy MPI protseduralari. MPI_INIT funksiyasi. MPI_FINALIZE funksiyasi.</vt:lpstr>
      <vt:lpstr>Maʼlumotlar uzatish bilan bogʻliq boʻlmagan umumiy MPI protseduralari.</vt:lpstr>
      <vt:lpstr>MPI_Init va MPI_Finalize ishlatilishi</vt:lpstr>
      <vt:lpstr>Argc, argv</vt:lpstr>
      <vt:lpstr>MPI_Initialized.</vt:lpstr>
      <vt:lpstr>MPI_Initialized ishlatilishi</vt:lpstr>
      <vt:lpstr>MPI_Finalized</vt:lpstr>
      <vt:lpstr>Mpi kutubxonasini Code::Blocks orqali ishlatish</vt:lpstr>
      <vt:lpstr>Презентация PowerPoint</vt:lpstr>
      <vt:lpstr>Презентация PowerPoint</vt:lpstr>
      <vt:lpstr>Dasturlarni bir nechta jarayonlar orqali ishga tushirish usullari</vt:lpstr>
      <vt:lpstr>Презентация PowerPoint</vt:lpstr>
      <vt:lpstr>Презентация PowerPoint</vt:lpstr>
      <vt:lpstr>Презентация PowerPoint</vt:lpstr>
      <vt:lpstr>Презентация PowerPoint</vt:lpstr>
      <vt:lpstr>2- usul – Сode::Blocks orqali</vt:lpstr>
      <vt:lpstr>Bu oynani birin ketin to’ldiramiz</vt:lpstr>
      <vt:lpstr>Презентация PowerPoint</vt:lpstr>
      <vt:lpstr>Презентация PowerPoint</vt:lpstr>
      <vt:lpstr>E’tiboringiz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Maʼlumotlar uzatish bilan bogʻliq boʻlmagan umumiy MPI protseduralari. MPI_INIT funksiyasi. MPI_FINALIZE funksiyasi.</dc:title>
  <dc:creator>Sardor Bek</dc:creator>
  <cp:lastModifiedBy>Sardor Bek</cp:lastModifiedBy>
  <cp:revision>20</cp:revision>
  <dcterms:created xsi:type="dcterms:W3CDTF">2023-09-11T06:09:53Z</dcterms:created>
  <dcterms:modified xsi:type="dcterms:W3CDTF">2023-09-13T08:45:49Z</dcterms:modified>
</cp:coreProperties>
</file>