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76" r:id="rId5"/>
    <p:sldId id="277" r:id="rId6"/>
    <p:sldId id="270" r:id="rId7"/>
    <p:sldId id="272" r:id="rId8"/>
    <p:sldId id="263" r:id="rId9"/>
    <p:sldId id="273" r:id="rId10"/>
    <p:sldId id="274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dars_bo'yicha/3-dars_bo'yicha.cb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3-dars_bo'yicha/3-dars_bo'yicha.c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36004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MPIning</a:t>
            </a:r>
            <a:r>
              <a:rPr lang="en-US" dirty="0" smtClean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protseduralari</a:t>
            </a:r>
            <a:r>
              <a:rPr lang="en-US" dirty="0"/>
              <a:t>. </a:t>
            </a:r>
            <a:r>
              <a:rPr lang="en-US" dirty="0" err="1" smtClean="0"/>
              <a:t>MPI_Comm_size</a:t>
            </a:r>
            <a:r>
              <a:rPr lang="en-US" dirty="0" smtClean="0"/>
              <a:t>, </a:t>
            </a:r>
            <a:r>
              <a:rPr lang="en-US" dirty="0" err="1" smtClean="0"/>
              <a:t>MPI_Comm_rank</a:t>
            </a:r>
            <a:r>
              <a:rPr lang="en-US" dirty="0" smtClean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MPI_Get_processor_name</a:t>
            </a:r>
            <a:r>
              <a:rPr lang="en-US" dirty="0" smtClean="0"/>
              <a:t>  </a:t>
            </a:r>
            <a:r>
              <a:rPr lang="en-US" dirty="0" err="1" smtClean="0"/>
              <a:t>funksiyalari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MPI_Get_processor_name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Protsessor</a:t>
            </a:r>
            <a:r>
              <a:rPr lang="en-US" dirty="0" smtClean="0"/>
              <a:t> </a:t>
            </a:r>
            <a:r>
              <a:rPr lang="en-US" dirty="0" err="1" smtClean="0"/>
              <a:t>nomini</a:t>
            </a:r>
            <a:r>
              <a:rPr lang="en-US" dirty="0" smtClean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MPI_Get_processor_name</a:t>
            </a:r>
            <a:r>
              <a:rPr lang="en-US" dirty="0" smtClean="0"/>
              <a:t> </a:t>
            </a:r>
            <a:r>
              <a:rPr lang="en-US" dirty="0" err="1" smtClean="0"/>
              <a:t>funksiyasidan</a:t>
            </a:r>
            <a:r>
              <a:rPr lang="en-US" dirty="0" smtClean="0"/>
              <a:t> </a:t>
            </a:r>
            <a:r>
              <a:rPr lang="en-US" dirty="0" err="1" smtClean="0"/>
              <a:t>foydalaniladi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MPI_Get_processor_name</a:t>
            </a:r>
            <a:r>
              <a:rPr lang="en-US" dirty="0" smtClean="0">
                <a:solidFill>
                  <a:srgbClr val="FF0000"/>
                </a:solidFill>
              </a:rPr>
              <a:t>( name, </a:t>
            </a:r>
            <a:r>
              <a:rPr lang="en-US" dirty="0" err="1" smtClean="0">
                <a:solidFill>
                  <a:srgbClr val="FF0000"/>
                </a:solidFill>
              </a:rPr>
              <a:t>resultlen</a:t>
            </a:r>
            <a:r>
              <a:rPr lang="en-US" dirty="0" smtClean="0">
                <a:solidFill>
                  <a:srgbClr val="FF0000"/>
                </a:solidFill>
              </a:rPr>
              <a:t> )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char *name;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resultlen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Parametrlar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name - </a:t>
            </a:r>
            <a:r>
              <a:rPr lang="en-US" dirty="0" err="1" smtClean="0"/>
              <a:t>protsessor</a:t>
            </a:r>
            <a:r>
              <a:rPr lang="en-US" dirty="0" smtClean="0"/>
              <a:t> </a:t>
            </a:r>
            <a:r>
              <a:rPr lang="en-US" dirty="0" err="1" smtClean="0"/>
              <a:t>nomi</a:t>
            </a:r>
            <a:r>
              <a:rPr lang="en-US" dirty="0" smtClean="0"/>
              <a:t>. Bu </a:t>
            </a:r>
            <a:r>
              <a:rPr lang="en-US" dirty="0" err="1" smtClean="0"/>
              <a:t>kamida</a:t>
            </a:r>
            <a:r>
              <a:rPr lang="en-US" dirty="0" smtClean="0"/>
              <a:t> MPI_MAX_PROCESSOR_NAME </a:t>
            </a:r>
            <a:r>
              <a:rPr lang="en-US" dirty="0" err="1" smtClean="0"/>
              <a:t>o‘lchamdagi</a:t>
            </a:r>
            <a:r>
              <a:rPr lang="en-US" dirty="0" smtClean="0"/>
              <a:t> </a:t>
            </a:r>
            <a:r>
              <a:rPr lang="en-US" dirty="0" err="1" smtClean="0"/>
              <a:t>massiv</a:t>
            </a:r>
            <a:r>
              <a:rPr lang="en-US" dirty="0" smtClean="0"/>
              <a:t> </a:t>
            </a:r>
            <a:r>
              <a:rPr lang="en-US" dirty="0" err="1" smtClean="0"/>
              <a:t>bo‘lishi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Name </a:t>
            </a:r>
            <a:r>
              <a:rPr lang="en-US" dirty="0" err="1" smtClean="0"/>
              <a:t>argumenti</a:t>
            </a:r>
            <a:r>
              <a:rPr lang="en-US" dirty="0" smtClean="0"/>
              <a:t> </a:t>
            </a:r>
            <a:r>
              <a:rPr lang="en-US" dirty="0" err="1" smtClean="0"/>
              <a:t>kamida</a:t>
            </a:r>
            <a:r>
              <a:rPr lang="en-US" dirty="0" smtClean="0"/>
              <a:t> MPI_MAX_PROCESSOR_NAME </a:t>
            </a:r>
            <a:r>
              <a:rPr lang="en-US" dirty="0" err="1" smtClean="0"/>
              <a:t>belgidan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 </a:t>
            </a:r>
            <a:r>
              <a:rPr lang="en-US" dirty="0" err="1" smtClean="0"/>
              <a:t>bo‘lishi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 MPI_GET_PROCESSOR_NAME name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ko‘p</a:t>
            </a:r>
            <a:r>
              <a:rPr lang="en-US" dirty="0" smtClean="0"/>
              <a:t> </a:t>
            </a:r>
            <a:r>
              <a:rPr lang="en-US" dirty="0" err="1" smtClean="0"/>
              <a:t>belgilar</a:t>
            </a:r>
            <a:r>
              <a:rPr lang="en-US" dirty="0" smtClean="0"/>
              <a:t> </a:t>
            </a:r>
            <a:r>
              <a:rPr lang="en-US" dirty="0" err="1" smtClean="0"/>
              <a:t>qo‘shishi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 </a:t>
            </a:r>
            <a:r>
              <a:rPr lang="en-US" dirty="0" err="1" smtClean="0"/>
              <a:t>Belgilarning</a:t>
            </a:r>
            <a:r>
              <a:rPr lang="en-US" dirty="0" smtClean="0"/>
              <a:t> </a:t>
            </a:r>
            <a:r>
              <a:rPr lang="en-US" dirty="0" err="1" smtClean="0"/>
              <a:t>haqiqiy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resultlen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chiqish</a:t>
            </a:r>
            <a:r>
              <a:rPr lang="en-US" dirty="0" smtClean="0"/>
              <a:t> </a:t>
            </a:r>
            <a:r>
              <a:rPr lang="en-US" dirty="0" err="1" smtClean="0"/>
              <a:t>parametrida</a:t>
            </a:r>
            <a:r>
              <a:rPr lang="en-US" dirty="0" smtClean="0"/>
              <a:t> </a:t>
            </a:r>
            <a:r>
              <a:rPr lang="en-US" dirty="0" err="1" smtClean="0"/>
              <a:t>qaytariladi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Protsessor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nomini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olish</a:t>
            </a:r>
            <a:r>
              <a:rPr lang="en-US" dirty="0" smtClean="0">
                <a:hlinkClick r:id="rId2" action="ppaction://hlinkfile"/>
              </a:rPr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char*name;</a:t>
            </a:r>
            <a:endParaRPr lang="ru-RU" sz="2000" dirty="0" smtClean="0"/>
          </a:p>
          <a:p>
            <a:r>
              <a:rPr lang="en-US" sz="2000" dirty="0" smtClean="0"/>
              <a:t>name = (char*)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(MPI_MAX_PROCESSOR_NAME *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(char));</a:t>
            </a:r>
            <a:endParaRPr lang="ru-RU" sz="2000" dirty="0" smtClean="0"/>
          </a:p>
          <a:p>
            <a:r>
              <a:rPr lang="en-US" sz="2000" dirty="0" smtClean="0"/>
              <a:t> //</a:t>
            </a:r>
            <a:r>
              <a:rPr lang="ru-RU" sz="2000" dirty="0" smtClean="0"/>
              <a:t> </a:t>
            </a:r>
            <a:r>
              <a:rPr lang="en-US" sz="2000" dirty="0" err="1" smtClean="0"/>
              <a:t>xotirada</a:t>
            </a:r>
            <a:r>
              <a:rPr lang="en-US" sz="2000" dirty="0" smtClean="0"/>
              <a:t> </a:t>
            </a:r>
            <a:r>
              <a:rPr lang="en-US" sz="2000" dirty="0" err="1" smtClean="0"/>
              <a:t>protsessor</a:t>
            </a:r>
            <a:r>
              <a:rPr lang="en-US" sz="2000" dirty="0" smtClean="0"/>
              <a:t> </a:t>
            </a:r>
            <a:r>
              <a:rPr lang="en-US" sz="2000" dirty="0" err="1" smtClean="0"/>
              <a:t>nomi</a:t>
            </a:r>
            <a:r>
              <a:rPr lang="en-US" sz="2000" dirty="0" smtClean="0"/>
              <a:t> </a:t>
            </a:r>
            <a:r>
              <a:rPr lang="en-US" sz="2000" dirty="0" err="1" smtClean="0"/>
              <a:t>uchun</a:t>
            </a:r>
            <a:r>
              <a:rPr lang="en-US" sz="2000" dirty="0" smtClean="0"/>
              <a:t> joy </a:t>
            </a:r>
            <a:r>
              <a:rPr lang="en-US" sz="2000" dirty="0" err="1" smtClean="0"/>
              <a:t>ajratish</a:t>
            </a:r>
            <a:endParaRPr lang="ru-RU" sz="2000" dirty="0" smtClean="0"/>
          </a:p>
          <a:p>
            <a:r>
              <a:rPr lang="en-US" sz="2000" dirty="0" err="1" smtClean="0"/>
              <a:t>MPI_Init</a:t>
            </a:r>
            <a:r>
              <a:rPr lang="en-US" sz="2000" dirty="0" smtClean="0"/>
              <a:t>(&amp;</a:t>
            </a:r>
            <a:r>
              <a:rPr lang="en-US" sz="2000" dirty="0" err="1" smtClean="0"/>
              <a:t>argc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argv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r>
              <a:rPr lang="en-US" sz="2000" dirty="0" err="1" smtClean="0"/>
              <a:t>MPI_Get_processor_name</a:t>
            </a:r>
            <a:r>
              <a:rPr lang="en-US" sz="2000" dirty="0" smtClean="0"/>
              <a:t>(name, &amp;</a:t>
            </a:r>
            <a:r>
              <a:rPr lang="en-US" sz="2000" dirty="0" err="1" smtClean="0"/>
              <a:t>len</a:t>
            </a:r>
            <a:r>
              <a:rPr lang="en-US" sz="2000" dirty="0" smtClean="0"/>
              <a:t>);</a:t>
            </a:r>
          </a:p>
          <a:p>
            <a:r>
              <a:rPr lang="fr-FR" sz="2000" dirty="0" smtClean="0"/>
              <a:t> cout&lt;&lt; " processor name " &lt;&lt; name &lt;&lt; "\t" &lt;&lt;" name length" &lt;&lt;len&lt;&lt;endl;</a:t>
            </a:r>
          </a:p>
          <a:p>
            <a:r>
              <a:rPr lang="en-US" sz="2000" dirty="0" err="1" smtClean="0"/>
              <a:t>MPI_Finalize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return 0;</a:t>
            </a:r>
          </a:p>
          <a:p>
            <a:r>
              <a:rPr lang="ru-RU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Etiboringiz</a:t>
            </a:r>
            <a:r>
              <a:rPr lang="en-US" sz="6600" dirty="0" smtClean="0"/>
              <a:t> </a:t>
            </a:r>
            <a:r>
              <a:rPr lang="en-US" sz="6600" dirty="0" err="1" smtClean="0"/>
              <a:t>uchun</a:t>
            </a:r>
            <a:r>
              <a:rPr lang="en-US" sz="6600" dirty="0" smtClean="0"/>
              <a:t> </a:t>
            </a:r>
            <a:r>
              <a:rPr lang="en-US" sz="6600" dirty="0" err="1" smtClean="0"/>
              <a:t>rahmat</a:t>
            </a:r>
            <a:r>
              <a:rPr lang="en-US" sz="6600" dirty="0" smtClean="0"/>
              <a:t>!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Terminologiya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Jarayon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raqami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manfiy</a:t>
            </a:r>
            <a:r>
              <a:rPr lang="en-US" dirty="0" smtClean="0"/>
              <a:t> </a:t>
            </a:r>
            <a:r>
              <a:rPr lang="en-US" dirty="0" err="1" smtClean="0"/>
              <a:t>bo'lmagan</a:t>
            </a:r>
            <a:r>
              <a:rPr lang="en-US" dirty="0" smtClean="0"/>
              <a:t> </a:t>
            </a:r>
            <a:r>
              <a:rPr lang="en-US" dirty="0" err="1" smtClean="0"/>
              <a:t>butun</a:t>
            </a:r>
            <a:r>
              <a:rPr lang="en-US" dirty="0" smtClean="0"/>
              <a:t> son </a:t>
            </a:r>
            <a:r>
              <a:rPr lang="en-US" dirty="0" err="1" smtClean="0"/>
              <a:t>bo'lib</a:t>
            </a:r>
            <a:r>
              <a:rPr lang="en-US" dirty="0" smtClean="0"/>
              <a:t>,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o'ziga</a:t>
            </a:r>
            <a:r>
              <a:rPr lang="en-US" dirty="0" smtClean="0"/>
              <a:t> </a:t>
            </a:r>
            <a:r>
              <a:rPr lang="en-US" dirty="0" err="1" smtClean="0"/>
              <a:t>xos</a:t>
            </a:r>
            <a:r>
              <a:rPr lang="en-US" dirty="0" smtClean="0"/>
              <a:t> </a:t>
            </a:r>
            <a:r>
              <a:rPr lang="en-US" dirty="0" err="1" smtClean="0"/>
              <a:t>atributidir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guruhlarga</a:t>
            </a:r>
            <a:r>
              <a:rPr lang="en-US" dirty="0" smtClean="0"/>
              <a:t> </a:t>
            </a:r>
            <a:r>
              <a:rPr lang="en-US" dirty="0" err="1" smtClean="0"/>
              <a:t>birlashtiriladi</a:t>
            </a:r>
            <a:r>
              <a:rPr lang="en-US" dirty="0" smtClean="0"/>
              <a:t>,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ichida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qayta</a:t>
            </a:r>
            <a:r>
              <a:rPr lang="en-US" dirty="0" smtClean="0"/>
              <a:t> </a:t>
            </a:r>
            <a:r>
              <a:rPr lang="en-US" dirty="0" err="1" smtClean="0"/>
              <a:t>nomlanadi</a:t>
            </a:r>
            <a:r>
              <a:rPr lang="en-US" dirty="0" smtClean="0"/>
              <a:t>.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guruhning</a:t>
            </a:r>
            <a:r>
              <a:rPr lang="en-US" dirty="0" smtClean="0"/>
              <a:t> u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bog'langan</a:t>
            </a:r>
            <a:r>
              <a:rPr lang="en-US" dirty="0" smtClean="0"/>
              <a:t> </a:t>
            </a:r>
            <a:r>
              <a:rPr lang="en-US" dirty="0" err="1" smtClean="0"/>
              <a:t>o'z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kommunikatori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ikkita</a:t>
            </a:r>
            <a:r>
              <a:rPr lang="en-US" dirty="0" smtClean="0"/>
              <a:t> </a:t>
            </a:r>
            <a:r>
              <a:rPr lang="en-US" dirty="0" err="1" smtClean="0"/>
              <a:t>asosiy</a:t>
            </a:r>
            <a:r>
              <a:rPr lang="en-US" dirty="0" smtClean="0"/>
              <a:t> </a:t>
            </a:r>
            <a:r>
              <a:rPr lang="en-US" dirty="0" err="1" smtClean="0"/>
              <a:t>atributga</a:t>
            </a:r>
            <a:r>
              <a:rPr lang="en-US" dirty="0" smtClean="0"/>
              <a:t> </a:t>
            </a:r>
            <a:r>
              <a:rPr lang="en-US" dirty="0" err="1" smtClean="0"/>
              <a:t>ega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kommunikator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kommunikatordagi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raqam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jo'natuvchi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 smtClean="0"/>
              <a:t>ma'lumot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Qabul</a:t>
            </a:r>
            <a:r>
              <a:rPr lang="en-US" b="1" dirty="0"/>
              <a:t> </a:t>
            </a:r>
            <a:r>
              <a:rPr lang="en-US" b="1" dirty="0" err="1"/>
              <a:t>qiluvchining</a:t>
            </a:r>
            <a:r>
              <a:rPr lang="en-US" b="1" dirty="0"/>
              <a:t> </a:t>
            </a:r>
            <a:r>
              <a:rPr lang="en-US" b="1" dirty="0" err="1" smtClean="0"/>
              <a:t>darajasi</a:t>
            </a:r>
            <a:r>
              <a:rPr lang="en-US" b="1" dirty="0" smtClean="0"/>
              <a:t>(rank)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guruhdagi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qiluvchi</a:t>
            </a:r>
            <a:r>
              <a:rPr lang="en-US" dirty="0" smtClean="0"/>
              <a:t> </a:t>
            </a:r>
            <a:r>
              <a:rPr lang="en-US" dirty="0" err="1" smtClean="0"/>
              <a:t>jarayonning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ifodalanadi</a:t>
            </a:r>
            <a:r>
              <a:rPr lang="en-US" dirty="0"/>
              <a:t>. Bu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jamoaviy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almashishda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/>
              <a:t>emas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Yuboruvchi</a:t>
            </a:r>
            <a:r>
              <a:rPr lang="en-US" b="1" dirty="0" smtClean="0"/>
              <a:t> </a:t>
            </a:r>
            <a:r>
              <a:rPr lang="en-US" b="1" dirty="0" err="1"/>
              <a:t>darajasi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guruhdagi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jo'natuvchi</a:t>
            </a:r>
            <a:r>
              <a:rPr lang="en-US" dirty="0" smtClean="0"/>
              <a:t> </a:t>
            </a:r>
            <a:r>
              <a:rPr lang="en-US" dirty="0" err="1"/>
              <a:t>jarayonining</a:t>
            </a:r>
            <a:r>
              <a:rPr lang="en-US" dirty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ifodalanadi</a:t>
            </a:r>
            <a:r>
              <a:rPr lang="en-US" dirty="0"/>
              <a:t>.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darajadagi</a:t>
            </a:r>
            <a:r>
              <a:rPr lang="en-US" dirty="0"/>
              <a:t> </a:t>
            </a:r>
            <a:r>
              <a:rPr lang="en-US" dirty="0" err="1"/>
              <a:t>jo'natuvchidan</a:t>
            </a:r>
            <a:r>
              <a:rPr lang="en-US" dirty="0"/>
              <a:t>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qilishini</a:t>
            </a:r>
            <a:r>
              <a:rPr lang="en-US" dirty="0"/>
              <a:t> </a:t>
            </a:r>
            <a:r>
              <a:rPr lang="en-US" dirty="0" err="1"/>
              <a:t>belgilashi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ko'rsatilgan</a:t>
            </a:r>
            <a:r>
              <a:rPr lang="en-US" dirty="0"/>
              <a:t> ID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guruhdagi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jo'natuvchidan</a:t>
            </a:r>
            <a:r>
              <a:rPr lang="en-US" dirty="0"/>
              <a:t>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MPI_ANY_SOURCE</a:t>
            </a:r>
            <a:r>
              <a:rPr lang="en-US" dirty="0"/>
              <a:t> </a:t>
            </a:r>
            <a:r>
              <a:rPr lang="en-US" dirty="0" err="1"/>
              <a:t>konstantasidan</a:t>
            </a:r>
            <a:r>
              <a:rPr lang="en-US" dirty="0"/>
              <a:t> </a:t>
            </a:r>
            <a:r>
              <a:rPr lang="en-US" dirty="0" err="1"/>
              <a:t>foydalanishi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jamoaviy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almashishda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/>
              <a:t>emas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15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Kommunikator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6048672"/>
          </a:xfrm>
        </p:spPr>
        <p:txBody>
          <a:bodyPr>
            <a:noAutofit/>
          </a:bodyPr>
          <a:lstStyle/>
          <a:p>
            <a:r>
              <a:rPr lang="en-US" sz="2200" b="1" dirty="0" err="1"/>
              <a:t>Kommunikator</a:t>
            </a:r>
            <a:r>
              <a:rPr lang="en-US" sz="2200" dirty="0"/>
              <a:t> </a:t>
            </a:r>
            <a:r>
              <a:rPr lang="en-US" sz="2200" dirty="0" err="1"/>
              <a:t>MPI_Comm</a:t>
            </a:r>
            <a:r>
              <a:rPr lang="en-US" sz="2200" dirty="0"/>
              <a:t> </a:t>
            </a:r>
            <a:r>
              <a:rPr lang="en-US" sz="2200" dirty="0" err="1"/>
              <a:t>tipidagi</a:t>
            </a:r>
            <a:r>
              <a:rPr lang="en-US" sz="2200" dirty="0"/>
              <a:t> </a:t>
            </a:r>
            <a:r>
              <a:rPr lang="en-US" sz="2200" dirty="0" err="1"/>
              <a:t>ob'ekt</a:t>
            </a:r>
            <a:r>
              <a:rPr lang="en-US" sz="2200" dirty="0"/>
              <a:t> </a:t>
            </a:r>
            <a:r>
              <a:rPr lang="en-US" sz="2200" dirty="0" err="1"/>
              <a:t>bo'lib</a:t>
            </a:r>
            <a:r>
              <a:rPr lang="en-US" sz="2200" dirty="0"/>
              <a:t>, u </a:t>
            </a:r>
            <a:r>
              <a:rPr lang="en-US" sz="2200" dirty="0" err="1"/>
              <a:t>xabar</a:t>
            </a:r>
            <a:r>
              <a:rPr lang="en-US" sz="2200" dirty="0"/>
              <a:t> </a:t>
            </a:r>
            <a:r>
              <a:rPr lang="en-US" sz="2200" dirty="0" err="1"/>
              <a:t>almashishi</a:t>
            </a:r>
            <a:r>
              <a:rPr lang="en-US" sz="2200" dirty="0"/>
              <a:t> </a:t>
            </a:r>
            <a:r>
              <a:rPr lang="en-US" sz="2200" dirty="0" err="1"/>
              <a:t>mumkin</a:t>
            </a:r>
            <a:r>
              <a:rPr lang="en-US" sz="2200" dirty="0"/>
              <a:t> </a:t>
            </a:r>
            <a:r>
              <a:rPr lang="en-US" sz="2200" dirty="0" err="1"/>
              <a:t>bo'lgan</a:t>
            </a:r>
            <a:r>
              <a:rPr lang="en-US" sz="2200" dirty="0"/>
              <a:t> </a:t>
            </a:r>
            <a:r>
              <a:rPr lang="en-US" sz="2200" dirty="0" err="1"/>
              <a:t>dastur</a:t>
            </a:r>
            <a:r>
              <a:rPr lang="en-US" sz="2200" dirty="0"/>
              <a:t> </a:t>
            </a:r>
            <a:r>
              <a:rPr lang="en-US" sz="2200" dirty="0" err="1"/>
              <a:t>tomonidan</a:t>
            </a:r>
            <a:r>
              <a:rPr lang="en-US" sz="2200" dirty="0"/>
              <a:t> </a:t>
            </a:r>
            <a:r>
              <a:rPr lang="en-US" sz="2200" dirty="0" err="1"/>
              <a:t>ishga</a:t>
            </a:r>
            <a:r>
              <a:rPr lang="en-US" sz="2200" dirty="0"/>
              <a:t> </a:t>
            </a:r>
            <a:r>
              <a:rPr lang="en-US" sz="2200" dirty="0" err="1"/>
              <a:t>tushirilgan</a:t>
            </a:r>
            <a:r>
              <a:rPr lang="en-US" sz="2200" dirty="0"/>
              <a:t> parallel </a:t>
            </a:r>
            <a:r>
              <a:rPr lang="en-US" sz="2200" dirty="0" err="1"/>
              <a:t>jarayonlar</a:t>
            </a:r>
            <a:r>
              <a:rPr lang="en-US" sz="2200" dirty="0"/>
              <a:t> </a:t>
            </a:r>
            <a:r>
              <a:rPr lang="en-US" sz="2200" dirty="0" err="1"/>
              <a:t>guruhining</a:t>
            </a:r>
            <a:r>
              <a:rPr lang="en-US" sz="2200" dirty="0"/>
              <a:t> </a:t>
            </a:r>
            <a:r>
              <a:rPr lang="en-US" sz="2200" dirty="0" err="1"/>
              <a:t>identifikatoridir</a:t>
            </a:r>
            <a:r>
              <a:rPr lang="en-US" sz="2200" dirty="0"/>
              <a:t>. </a:t>
            </a:r>
            <a:r>
              <a:rPr lang="en-US" sz="2200" dirty="0" err="1"/>
              <a:t>Kommunikator</a:t>
            </a:r>
            <a:r>
              <a:rPr lang="en-US" sz="2200" dirty="0"/>
              <a:t> </a:t>
            </a:r>
            <a:r>
              <a:rPr lang="en-US" sz="2200" dirty="0" err="1"/>
              <a:t>xabar</a:t>
            </a:r>
            <a:r>
              <a:rPr lang="en-US" sz="2200" dirty="0"/>
              <a:t> </a:t>
            </a:r>
            <a:r>
              <a:rPr lang="en-US" sz="2200" dirty="0" err="1"/>
              <a:t>almashinadigan</a:t>
            </a:r>
            <a:r>
              <a:rPr lang="en-US" sz="2200" dirty="0"/>
              <a:t> </a:t>
            </a:r>
            <a:r>
              <a:rPr lang="en-US" sz="2200" dirty="0" err="1"/>
              <a:t>barcha</a:t>
            </a:r>
            <a:r>
              <a:rPr lang="en-US" sz="2200" dirty="0"/>
              <a:t> </a:t>
            </a:r>
            <a:r>
              <a:rPr lang="en-US" sz="2200" dirty="0" err="1"/>
              <a:t>funktsiyalar</a:t>
            </a:r>
            <a:r>
              <a:rPr lang="en-US" sz="2200" dirty="0"/>
              <a:t> </a:t>
            </a:r>
            <a:r>
              <a:rPr lang="en-US" sz="2200" dirty="0" err="1"/>
              <a:t>uchun</a:t>
            </a:r>
            <a:r>
              <a:rPr lang="en-US" sz="2200" dirty="0"/>
              <a:t> </a:t>
            </a:r>
            <a:r>
              <a:rPr lang="en-US" sz="2200" dirty="0" err="1"/>
              <a:t>argumentdir</a:t>
            </a:r>
            <a:r>
              <a:rPr lang="en-US" sz="2200" dirty="0"/>
              <a:t>. </a:t>
            </a:r>
            <a:r>
              <a:rPr lang="en-US" sz="2200" dirty="0" err="1"/>
              <a:t>Dastur</a:t>
            </a:r>
            <a:r>
              <a:rPr lang="en-US" sz="2200" dirty="0"/>
              <a:t> MPI_COMM_WORLD </a:t>
            </a:r>
            <a:r>
              <a:rPr lang="en-US" sz="2200" dirty="0" err="1"/>
              <a:t>kommunikatori</a:t>
            </a:r>
            <a:r>
              <a:rPr lang="en-US" sz="2200" dirty="0"/>
              <a:t> </a:t>
            </a:r>
            <a:r>
              <a:rPr lang="en-US" sz="2200" dirty="0" err="1"/>
              <a:t>tomonidan</a:t>
            </a:r>
            <a:r>
              <a:rPr lang="en-US" sz="2200" dirty="0"/>
              <a:t> </a:t>
            </a:r>
            <a:r>
              <a:rPr lang="en-US" sz="2200" dirty="0" err="1"/>
              <a:t>aniqlangan</a:t>
            </a:r>
            <a:r>
              <a:rPr lang="en-US" sz="2200" dirty="0"/>
              <a:t> </a:t>
            </a:r>
            <a:r>
              <a:rPr lang="en-US" sz="2200" dirty="0" err="1"/>
              <a:t>barcha</a:t>
            </a:r>
            <a:r>
              <a:rPr lang="en-US" sz="2200" dirty="0"/>
              <a:t> </a:t>
            </a:r>
            <a:r>
              <a:rPr lang="en-US" sz="2200" dirty="0" err="1"/>
              <a:t>ishlaydigan</a:t>
            </a:r>
            <a:r>
              <a:rPr lang="en-US" sz="2200" dirty="0"/>
              <a:t> </a:t>
            </a:r>
            <a:r>
              <a:rPr lang="en-US" sz="2200" dirty="0" err="1"/>
              <a:t>jarayonlarning</a:t>
            </a:r>
            <a:r>
              <a:rPr lang="en-US" sz="2200" dirty="0"/>
              <a:t> </a:t>
            </a:r>
            <a:r>
              <a:rPr lang="en-US" sz="2200" dirty="0" err="1"/>
              <a:t>boshlang'ich</a:t>
            </a:r>
            <a:r>
              <a:rPr lang="en-US" sz="2200" dirty="0"/>
              <a:t> </a:t>
            </a:r>
            <a:r>
              <a:rPr lang="en-US" sz="2200" dirty="0" err="1"/>
              <a:t>guruhini</a:t>
            </a:r>
            <a:r>
              <a:rPr lang="en-US" sz="2200" dirty="0"/>
              <a:t> </a:t>
            </a:r>
            <a:r>
              <a:rPr lang="en-US" sz="2200" dirty="0" err="1"/>
              <a:t>quyidagilar</a:t>
            </a:r>
            <a:r>
              <a:rPr lang="en-US" sz="2200" dirty="0"/>
              <a:t> </a:t>
            </a:r>
            <a:r>
              <a:rPr lang="en-US" sz="2200" dirty="0" err="1"/>
              <a:t>uchun</a:t>
            </a:r>
            <a:r>
              <a:rPr lang="en-US" sz="2200" dirty="0"/>
              <a:t> </a:t>
            </a:r>
            <a:r>
              <a:rPr lang="en-US" sz="2200" dirty="0" err="1"/>
              <a:t>kichik</a:t>
            </a:r>
            <a:r>
              <a:rPr lang="en-US" sz="2200" dirty="0"/>
              <a:t> </a:t>
            </a:r>
            <a:r>
              <a:rPr lang="en-US" sz="2200" dirty="0" err="1"/>
              <a:t>guruhlarga</a:t>
            </a:r>
            <a:r>
              <a:rPr lang="en-US" sz="2200" dirty="0"/>
              <a:t> </a:t>
            </a:r>
            <a:r>
              <a:rPr lang="en-US" sz="2200" dirty="0" err="1"/>
              <a:t>bo'lishi</a:t>
            </a:r>
            <a:r>
              <a:rPr lang="en-US" sz="2200" dirty="0"/>
              <a:t> </a:t>
            </a:r>
            <a:r>
              <a:rPr lang="en-US" sz="2200" dirty="0" err="1"/>
              <a:t>mumkin</a:t>
            </a:r>
            <a:r>
              <a:rPr lang="en-US" sz="2200" dirty="0"/>
              <a:t>: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ushbu</a:t>
            </a:r>
            <a:r>
              <a:rPr lang="en-US" sz="2200" dirty="0"/>
              <a:t> </a:t>
            </a:r>
            <a:r>
              <a:rPr lang="en-US" sz="2200" dirty="0" err="1"/>
              <a:t>kichik</a:t>
            </a:r>
            <a:r>
              <a:rPr lang="en-US" sz="2200" dirty="0"/>
              <a:t> </a:t>
            </a:r>
            <a:r>
              <a:rPr lang="en-US" sz="2200" dirty="0" err="1"/>
              <a:t>guruhlar</a:t>
            </a:r>
            <a:r>
              <a:rPr lang="en-US" sz="2200" dirty="0"/>
              <a:t> </a:t>
            </a:r>
            <a:r>
              <a:rPr lang="en-US" sz="2200" dirty="0" err="1"/>
              <a:t>doirasida</a:t>
            </a:r>
            <a:r>
              <a:rPr lang="en-US" sz="2200" dirty="0"/>
              <a:t> </a:t>
            </a:r>
            <a:r>
              <a:rPr lang="en-US" sz="2200" dirty="0" err="1"/>
              <a:t>jamoaviy</a:t>
            </a:r>
            <a:r>
              <a:rPr lang="en-US" sz="2200" dirty="0"/>
              <a:t> </a:t>
            </a:r>
            <a:r>
              <a:rPr lang="en-US" sz="2200" dirty="0" err="1"/>
              <a:t>almashinuvlarni</a:t>
            </a:r>
            <a:r>
              <a:rPr lang="en-US" sz="2200" dirty="0"/>
              <a:t> </a:t>
            </a:r>
            <a:r>
              <a:rPr lang="en-US" sz="2200" dirty="0" err="1"/>
              <a:t>tashkil</a:t>
            </a:r>
            <a:r>
              <a:rPr lang="en-US" sz="2200" dirty="0"/>
              <a:t> </a:t>
            </a:r>
            <a:r>
              <a:rPr lang="en-US" sz="2200" dirty="0" err="1"/>
              <a:t>etish</a:t>
            </a:r>
            <a:r>
              <a:rPr lang="en-US" sz="2200" dirty="0"/>
              <a:t>;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ba'zi</a:t>
            </a:r>
            <a:r>
              <a:rPr lang="en-US" sz="2200" dirty="0"/>
              <a:t> </a:t>
            </a:r>
            <a:r>
              <a:rPr lang="en-US" sz="2200" dirty="0" err="1"/>
              <a:t>almashinuvlarni</a:t>
            </a:r>
            <a:r>
              <a:rPr lang="en-US" sz="2200" dirty="0"/>
              <a:t> </a:t>
            </a:r>
            <a:r>
              <a:rPr lang="en-US" sz="2200" dirty="0" err="1"/>
              <a:t>boshqalardan</a:t>
            </a:r>
            <a:r>
              <a:rPr lang="en-US" sz="2200" dirty="0"/>
              <a:t> </a:t>
            </a:r>
            <a:r>
              <a:rPr lang="en-US" sz="2200" dirty="0" err="1"/>
              <a:t>izolyatsiya</a:t>
            </a:r>
            <a:r>
              <a:rPr lang="en-US" sz="2200" dirty="0"/>
              <a:t> </a:t>
            </a:r>
            <a:r>
              <a:rPr lang="en-US" sz="2200" dirty="0" err="1"/>
              <a:t>qilish</a:t>
            </a:r>
            <a:r>
              <a:rPr lang="en-US" sz="2200" dirty="0"/>
              <a:t> (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ko'pincha</a:t>
            </a:r>
            <a:r>
              <a:rPr lang="en-US" sz="2200" dirty="0"/>
              <a:t> parallel </a:t>
            </a:r>
            <a:r>
              <a:rPr lang="en-US" sz="2200" dirty="0" err="1"/>
              <a:t>kutubxona</a:t>
            </a:r>
            <a:r>
              <a:rPr lang="en-US" sz="2200" dirty="0"/>
              <a:t> </a:t>
            </a:r>
            <a:r>
              <a:rPr lang="en-US" sz="2200" dirty="0" err="1"/>
              <a:t>funktsiyalari</a:t>
            </a:r>
            <a:r>
              <a:rPr lang="en-US" sz="2200" dirty="0"/>
              <a:t> </a:t>
            </a:r>
            <a:r>
              <a:rPr lang="en-US" sz="2200" dirty="0" err="1"/>
              <a:t>tomonidan</a:t>
            </a:r>
            <a:r>
              <a:rPr lang="en-US" sz="2200" dirty="0"/>
              <a:t> </a:t>
            </a:r>
            <a:r>
              <a:rPr lang="en-US" sz="2200" dirty="0" err="1"/>
              <a:t>amalga</a:t>
            </a:r>
            <a:r>
              <a:rPr lang="en-US" sz="2200" dirty="0"/>
              <a:t> </a:t>
            </a:r>
            <a:r>
              <a:rPr lang="en-US" sz="2200" dirty="0" err="1"/>
              <a:t>oshiriladi</a:t>
            </a:r>
            <a:r>
              <a:rPr lang="en-US" sz="2200" dirty="0"/>
              <a:t>, </a:t>
            </a:r>
            <a:r>
              <a:rPr lang="en-US" sz="2200" dirty="0" err="1"/>
              <a:t>shunda</a:t>
            </a:r>
            <a:r>
              <a:rPr lang="en-US" sz="2200" dirty="0"/>
              <a:t> </a:t>
            </a:r>
            <a:r>
              <a:rPr lang="en-US" sz="2200" dirty="0" err="1"/>
              <a:t>ularning</a:t>
            </a:r>
            <a:r>
              <a:rPr lang="en-US" sz="2200" dirty="0"/>
              <a:t> </a:t>
            </a:r>
            <a:r>
              <a:rPr lang="en-US" sz="2200" dirty="0" err="1"/>
              <a:t>xabarlari</a:t>
            </a:r>
            <a:r>
              <a:rPr lang="en-US" sz="2200" dirty="0"/>
              <a:t> </a:t>
            </a:r>
            <a:r>
              <a:rPr lang="en-US" sz="2200" dirty="0" err="1"/>
              <a:t>ularni</a:t>
            </a:r>
            <a:r>
              <a:rPr lang="en-US" sz="2200" dirty="0"/>
              <a:t> </a:t>
            </a:r>
            <a:r>
              <a:rPr lang="en-US" sz="2200" dirty="0" err="1"/>
              <a:t>chaqirgan</a:t>
            </a:r>
            <a:r>
              <a:rPr lang="en-US" sz="2200" dirty="0"/>
              <a:t> </a:t>
            </a:r>
            <a:r>
              <a:rPr lang="en-US" sz="2200" dirty="0" err="1"/>
              <a:t>jarayonning</a:t>
            </a:r>
            <a:r>
              <a:rPr lang="en-US" sz="2200" dirty="0"/>
              <a:t> </a:t>
            </a:r>
            <a:r>
              <a:rPr lang="en-US" sz="2200" dirty="0" err="1"/>
              <a:t>xabarlari</a:t>
            </a:r>
            <a:r>
              <a:rPr lang="en-US" sz="2200" dirty="0"/>
              <a:t> </a:t>
            </a:r>
            <a:r>
              <a:rPr lang="en-US" sz="2200" dirty="0" err="1"/>
              <a:t>bilan</a:t>
            </a:r>
            <a:r>
              <a:rPr lang="en-US" sz="2200" dirty="0"/>
              <a:t> </a:t>
            </a:r>
            <a:r>
              <a:rPr lang="en-US" sz="2200" dirty="0" err="1"/>
              <a:t>kesishmaydi</a:t>
            </a:r>
            <a:r>
              <a:rPr lang="en-US" sz="2200" dirty="0"/>
              <a:t>),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taqsimlangan</a:t>
            </a:r>
            <a:r>
              <a:rPr lang="en-US" sz="2200" dirty="0"/>
              <a:t> </a:t>
            </a:r>
            <a:r>
              <a:rPr lang="en-US" sz="2200" dirty="0" err="1"/>
              <a:t>hisoblash</a:t>
            </a:r>
            <a:r>
              <a:rPr lang="en-US" sz="2200" dirty="0"/>
              <a:t> </a:t>
            </a:r>
            <a:r>
              <a:rPr lang="en-US" sz="2200" dirty="0" err="1"/>
              <a:t>moslamasining</a:t>
            </a:r>
            <a:r>
              <a:rPr lang="en-US" sz="2200" dirty="0"/>
              <a:t> </a:t>
            </a:r>
            <a:r>
              <a:rPr lang="en-US" sz="2200" dirty="0" err="1"/>
              <a:t>topologiyasini</a:t>
            </a:r>
            <a:r>
              <a:rPr lang="en-US" sz="2200" dirty="0"/>
              <a:t> </a:t>
            </a:r>
            <a:r>
              <a:rPr lang="en-US" sz="2200" dirty="0" err="1"/>
              <a:t>hisobga</a:t>
            </a:r>
            <a:r>
              <a:rPr lang="en-US" sz="2200" dirty="0"/>
              <a:t> </a:t>
            </a:r>
            <a:r>
              <a:rPr lang="en-US" sz="2200" dirty="0" err="1"/>
              <a:t>olgan</a:t>
            </a:r>
            <a:r>
              <a:rPr lang="en-US" sz="2200" dirty="0"/>
              <a:t> </a:t>
            </a:r>
            <a:r>
              <a:rPr lang="en-US" sz="2200" dirty="0" err="1"/>
              <a:t>holda</a:t>
            </a:r>
            <a:r>
              <a:rPr lang="en-US" sz="2200" dirty="0"/>
              <a:t> (</a:t>
            </a:r>
            <a:r>
              <a:rPr lang="en-US" sz="2200" dirty="0" err="1"/>
              <a:t>masalan</a:t>
            </a:r>
            <a:r>
              <a:rPr lang="en-US" sz="2200" dirty="0"/>
              <a:t>, </a:t>
            </a:r>
            <a:r>
              <a:rPr lang="en-US" sz="2200" dirty="0" err="1"/>
              <a:t>tez-tez</a:t>
            </a:r>
            <a:r>
              <a:rPr lang="en-US" sz="2200" dirty="0"/>
              <a:t> </a:t>
            </a:r>
            <a:r>
              <a:rPr lang="en-US" sz="2200" dirty="0" err="1"/>
              <a:t>taqsimlanadigan</a:t>
            </a:r>
            <a:r>
              <a:rPr lang="en-US" sz="2200" dirty="0"/>
              <a:t> </a:t>
            </a:r>
            <a:r>
              <a:rPr lang="en-US" sz="2200" dirty="0" err="1"/>
              <a:t>klaster</a:t>
            </a:r>
            <a:r>
              <a:rPr lang="en-US" sz="2200" dirty="0"/>
              <a:t> </a:t>
            </a:r>
            <a:r>
              <a:rPr lang="en-US" sz="2200" dirty="0" err="1"/>
              <a:t>yuqori</a:t>
            </a:r>
            <a:r>
              <a:rPr lang="en-US" sz="2200" dirty="0"/>
              <a:t> </a:t>
            </a:r>
            <a:r>
              <a:rPr lang="en-US" sz="2200" dirty="0" err="1"/>
              <a:t>tezlikdagi</a:t>
            </a:r>
            <a:r>
              <a:rPr lang="en-US" sz="2200" dirty="0"/>
              <a:t> </a:t>
            </a:r>
            <a:r>
              <a:rPr lang="en-US" sz="2200" dirty="0" err="1"/>
              <a:t>aloqa</a:t>
            </a:r>
            <a:r>
              <a:rPr lang="en-US" sz="2200" dirty="0"/>
              <a:t> </a:t>
            </a:r>
            <a:r>
              <a:rPr lang="en-US" sz="2200" dirty="0" err="1"/>
              <a:t>liniyalaridan</a:t>
            </a:r>
            <a:r>
              <a:rPr lang="en-US" sz="2200" dirty="0"/>
              <a:t> </a:t>
            </a:r>
            <a:r>
              <a:rPr lang="en-US" sz="2200" dirty="0" err="1"/>
              <a:t>tashkil</a:t>
            </a:r>
            <a:r>
              <a:rPr lang="en-US" sz="2200" dirty="0"/>
              <a:t> </a:t>
            </a:r>
            <a:r>
              <a:rPr lang="en-US" sz="2200" dirty="0" err="1"/>
              <a:t>topgan</a:t>
            </a:r>
            <a:r>
              <a:rPr lang="en-US" sz="2200" dirty="0"/>
              <a:t> </a:t>
            </a:r>
            <a:r>
              <a:rPr lang="en-US" sz="2200" dirty="0" err="1"/>
              <a:t>fazoviy</a:t>
            </a:r>
            <a:r>
              <a:rPr lang="en-US" sz="2200" dirty="0"/>
              <a:t> </a:t>
            </a:r>
            <a:r>
              <a:rPr lang="en-US" sz="2200" dirty="0" err="1"/>
              <a:t>panjara</a:t>
            </a:r>
            <a:r>
              <a:rPr lang="en-US" sz="2200" dirty="0"/>
              <a:t> </a:t>
            </a:r>
            <a:r>
              <a:rPr lang="en-US" sz="2200" dirty="0" err="1"/>
              <a:t>sifatida</a:t>
            </a:r>
            <a:r>
              <a:rPr lang="en-US" sz="2200" dirty="0"/>
              <a:t> </a:t>
            </a:r>
            <a:r>
              <a:rPr lang="en-US" sz="2200" dirty="0" err="1"/>
              <a:t>ko'rsatilishi</a:t>
            </a:r>
            <a:r>
              <a:rPr lang="en-US" sz="2200" dirty="0"/>
              <a:t> </a:t>
            </a:r>
            <a:r>
              <a:rPr lang="en-US" sz="2200" dirty="0" err="1"/>
              <a:t>mumkin</a:t>
            </a:r>
            <a:r>
              <a:rPr lang="en-US" sz="2200" dirty="0"/>
              <a:t>, </a:t>
            </a:r>
            <a:r>
              <a:rPr lang="en-US" sz="2200" dirty="0" err="1"/>
              <a:t>ularning</a:t>
            </a:r>
            <a:r>
              <a:rPr lang="en-US" sz="2200" dirty="0"/>
              <a:t> </a:t>
            </a:r>
            <a:r>
              <a:rPr lang="en-US" sz="2200" dirty="0" err="1"/>
              <a:t>tugunlarida</a:t>
            </a:r>
            <a:r>
              <a:rPr lang="en-US" sz="2200" dirty="0"/>
              <a:t> </a:t>
            </a:r>
            <a:r>
              <a:rPr lang="en-US" sz="2200" dirty="0" err="1"/>
              <a:t>ish</a:t>
            </a:r>
            <a:r>
              <a:rPr lang="en-US" sz="2200" dirty="0"/>
              <a:t> </a:t>
            </a:r>
            <a:r>
              <a:rPr lang="en-US" sz="2200" dirty="0" err="1"/>
              <a:t>stantsiyalari</a:t>
            </a:r>
            <a:r>
              <a:rPr lang="en-US" sz="2200" dirty="0"/>
              <a:t> </a:t>
            </a:r>
            <a:r>
              <a:rPr lang="en-US" sz="2200" dirty="0" err="1"/>
              <a:t>joylashgan</a:t>
            </a:r>
            <a:r>
              <a:rPr lang="en-US" sz="2200" dirty="0"/>
              <a:t>; </a:t>
            </a:r>
            <a:r>
              <a:rPr lang="en-US" sz="2200" dirty="0" err="1"/>
              <a:t>tugunlar</a:t>
            </a:r>
            <a:r>
              <a:rPr lang="en-US" sz="2200" dirty="0"/>
              <a:t> </a:t>
            </a:r>
            <a:r>
              <a:rPr lang="en-US" sz="2200" dirty="0" err="1"/>
              <a:t>o'rtasidagi</a:t>
            </a:r>
            <a:r>
              <a:rPr lang="en-US" sz="2200" dirty="0"/>
              <a:t> </a:t>
            </a:r>
            <a:r>
              <a:rPr lang="en-US" sz="2200" dirty="0" err="1"/>
              <a:t>ma'lumotlar</a:t>
            </a:r>
            <a:r>
              <a:rPr lang="en-US" sz="2200" dirty="0"/>
              <a:t> </a:t>
            </a:r>
            <a:r>
              <a:rPr lang="en-US" sz="2200" dirty="0" err="1"/>
              <a:t>almashinuvi</a:t>
            </a:r>
            <a:r>
              <a:rPr lang="en-US" sz="2200" dirty="0"/>
              <a:t> </a:t>
            </a:r>
            <a:r>
              <a:rPr lang="en-US" sz="2200" dirty="0" err="1"/>
              <a:t>tezligi</a:t>
            </a:r>
            <a:r>
              <a:rPr lang="en-US" sz="2200" dirty="0"/>
              <a:t>.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erda</a:t>
            </a:r>
            <a:r>
              <a:rPr lang="en-US" sz="2200" dirty="0"/>
              <a:t> </a:t>
            </a:r>
            <a:r>
              <a:rPr lang="en-US" sz="2200" dirty="0" err="1"/>
              <a:t>har</a:t>
            </a:r>
            <a:r>
              <a:rPr lang="en-US" sz="2200" dirty="0"/>
              <a:t> </a:t>
            </a:r>
            <a:r>
              <a:rPr lang="en-US" sz="2200" dirty="0" err="1"/>
              <a:t>xil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bu</a:t>
            </a:r>
            <a:r>
              <a:rPr lang="en-US" sz="2200" dirty="0"/>
              <a:t> </a:t>
            </a:r>
            <a:r>
              <a:rPr lang="en-US" sz="2200" dirty="0" err="1"/>
              <a:t>tegishli</a:t>
            </a:r>
            <a:r>
              <a:rPr lang="en-US" sz="2200" dirty="0"/>
              <a:t> </a:t>
            </a:r>
            <a:r>
              <a:rPr lang="en-US" sz="2200" dirty="0" err="1"/>
              <a:t>kommunikatorlarni</a:t>
            </a:r>
            <a:r>
              <a:rPr lang="en-US" sz="2200" dirty="0"/>
              <a:t> </a:t>
            </a:r>
            <a:r>
              <a:rPr lang="en-US" sz="2200" dirty="0" err="1"/>
              <a:t>kiritish</a:t>
            </a:r>
            <a:r>
              <a:rPr lang="en-US" sz="2200" dirty="0"/>
              <a:t> </a:t>
            </a:r>
            <a:r>
              <a:rPr lang="en-US" sz="2200" dirty="0" err="1"/>
              <a:t>orqali</a:t>
            </a:r>
            <a:r>
              <a:rPr lang="en-US" sz="2200" dirty="0"/>
              <a:t> </a:t>
            </a:r>
            <a:r>
              <a:rPr lang="en-US" sz="2200" dirty="0" err="1"/>
              <a:t>hisobga</a:t>
            </a:r>
            <a:r>
              <a:rPr lang="en-US" sz="2200" dirty="0"/>
              <a:t> </a:t>
            </a:r>
            <a:r>
              <a:rPr lang="en-US" sz="2200" dirty="0" err="1"/>
              <a:t>olinishi</a:t>
            </a:r>
            <a:r>
              <a:rPr lang="en-US" sz="2200" dirty="0"/>
              <a:t> </a:t>
            </a:r>
            <a:r>
              <a:rPr lang="en-US" sz="2200" dirty="0" err="1"/>
              <a:t>mumkin</a:t>
            </a:r>
            <a:r>
              <a:rPr lang="en-US" sz="2200" dirty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820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2035"/>
            <a:ext cx="5904656" cy="605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Kommunikator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muhitidir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err="1" smtClean="0"/>
              <a:t>Kommunikatorlar</a:t>
            </a:r>
            <a:r>
              <a:rPr lang="en-US" dirty="0" smtClean="0"/>
              <a:t> </a:t>
            </a:r>
            <a:r>
              <a:rPr lang="en-US" dirty="0" err="1" smtClean="0"/>
              <a:t>oldindan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 -</a:t>
            </a:r>
            <a:r>
              <a:rPr lang="en-US" dirty="0" err="1" smtClean="0">
                <a:solidFill>
                  <a:srgbClr val="FF0000"/>
                </a:solidFill>
              </a:rPr>
              <a:t>MPI_Comm</a:t>
            </a:r>
            <a:r>
              <a:rPr lang="en-US" dirty="0" smtClean="0"/>
              <a:t> </a:t>
            </a:r>
            <a:r>
              <a:rPr lang="en-US" dirty="0" err="1" smtClean="0"/>
              <a:t>turiga</a:t>
            </a:r>
            <a:r>
              <a:rPr lang="en-US" dirty="0" smtClean="0"/>
              <a:t> </a:t>
            </a:r>
            <a:r>
              <a:rPr lang="en-US" dirty="0" err="1" smtClean="0"/>
              <a:t>ega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ishga</a:t>
            </a:r>
            <a:r>
              <a:rPr lang="en-US" dirty="0" smtClean="0"/>
              <a:t> </a:t>
            </a:r>
            <a:r>
              <a:rPr lang="en-US" dirty="0" err="1" smtClean="0"/>
              <a:t>tushganda</a:t>
            </a:r>
            <a:r>
              <a:rPr lang="en-US" dirty="0" smtClean="0"/>
              <a:t>,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MPI_COMM_WORLD  </a:t>
            </a:r>
            <a:r>
              <a:rPr lang="en-US" dirty="0" err="1" smtClean="0"/>
              <a:t>kommunikatorida</a:t>
            </a:r>
            <a:r>
              <a:rPr lang="en-US" dirty="0" smtClean="0"/>
              <a:t> </a:t>
            </a:r>
            <a:r>
              <a:rPr lang="en-US" dirty="0" err="1" smtClean="0"/>
              <a:t>ishlaydi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doim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MPI </a:t>
            </a:r>
            <a:r>
              <a:rPr lang="en-US" dirty="0" err="1" smtClean="0"/>
              <a:t>dasturining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ishlaydigan</a:t>
            </a:r>
            <a:r>
              <a:rPr lang="en-US" dirty="0" smtClean="0"/>
              <a:t> </a:t>
            </a:r>
            <a:r>
              <a:rPr lang="en-US" dirty="0" err="1" smtClean="0"/>
              <a:t>jarayonlarining</a:t>
            </a:r>
            <a:r>
              <a:rPr lang="en-US" dirty="0" smtClean="0"/>
              <a:t> </a:t>
            </a:r>
            <a:r>
              <a:rPr lang="en-US" dirty="0" err="1" smtClean="0"/>
              <a:t>o'zaro</a:t>
            </a:r>
            <a:r>
              <a:rPr lang="en-US" dirty="0" smtClean="0"/>
              <a:t> </a:t>
            </a:r>
            <a:r>
              <a:rPr lang="en-US" dirty="0" err="1" smtClean="0"/>
              <a:t>ta'siri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xizmat</a:t>
            </a:r>
            <a:r>
              <a:rPr lang="en-US" dirty="0" smtClean="0"/>
              <a:t> </a:t>
            </a:r>
            <a:r>
              <a:rPr lang="en-US" dirty="0" err="1" smtClean="0"/>
              <a:t>qiladi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Dastur</a:t>
            </a:r>
            <a:r>
              <a:rPr lang="en-US" dirty="0" smtClean="0"/>
              <a:t> </a:t>
            </a:r>
            <a:r>
              <a:rPr lang="en-US" dirty="0" err="1" smtClean="0"/>
              <a:t>boshlanishida</a:t>
            </a:r>
            <a:r>
              <a:rPr lang="en-US" dirty="0" smtClean="0"/>
              <a:t> </a:t>
            </a:r>
            <a:r>
              <a:rPr lang="en-US" dirty="0" err="1" smtClean="0"/>
              <a:t>faqat</a:t>
            </a:r>
            <a:r>
              <a:rPr lang="en-US" dirty="0" smtClean="0"/>
              <a:t> </a:t>
            </a:r>
            <a:r>
              <a:rPr lang="en-US" dirty="0" err="1" smtClean="0"/>
              <a:t>bitta</a:t>
            </a:r>
            <a:r>
              <a:rPr lang="en-US" dirty="0" smtClean="0"/>
              <a:t> </a:t>
            </a:r>
            <a:r>
              <a:rPr lang="en-US" dirty="0" err="1" smtClean="0"/>
              <a:t>joriy</a:t>
            </a:r>
            <a:r>
              <a:rPr lang="en-US" dirty="0" smtClean="0"/>
              <a:t> </a:t>
            </a:r>
            <a:r>
              <a:rPr lang="en-US" dirty="0" err="1" smtClean="0"/>
              <a:t>jarayonni</a:t>
            </a:r>
            <a:r>
              <a:rPr lang="en-US" dirty="0" smtClean="0"/>
              <a:t> </a:t>
            </a:r>
            <a:r>
              <a:rPr lang="en-US" dirty="0" err="1" smtClean="0"/>
              <a:t>o'z</a:t>
            </a:r>
            <a:r>
              <a:rPr lang="en-US" dirty="0" smtClean="0"/>
              <a:t> </a:t>
            </a:r>
            <a:r>
              <a:rPr lang="en-US" dirty="0" err="1" smtClean="0"/>
              <a:t>ichiga</a:t>
            </a:r>
            <a:r>
              <a:rPr lang="en-US" dirty="0" smtClean="0"/>
              <a:t> </a:t>
            </a:r>
            <a:r>
              <a:rPr lang="en-US" dirty="0" err="1" smtClean="0"/>
              <a:t>olgan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MPI_COMM_SELF</a:t>
            </a:r>
            <a:r>
              <a:rPr lang="en-US" dirty="0" smtClean="0"/>
              <a:t> </a:t>
            </a:r>
            <a:r>
              <a:rPr lang="en-US" dirty="0" err="1" smtClean="0"/>
              <a:t>kommunikatori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hech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jarayonlarni</a:t>
            </a:r>
            <a:r>
              <a:rPr lang="en-US" dirty="0" smtClean="0"/>
              <a:t> </a:t>
            </a:r>
            <a:r>
              <a:rPr lang="en-US" dirty="0" err="1" smtClean="0"/>
              <a:t>o'z</a:t>
            </a:r>
            <a:r>
              <a:rPr lang="en-US" dirty="0" smtClean="0"/>
              <a:t> </a:t>
            </a:r>
            <a:r>
              <a:rPr lang="en-US" dirty="0" err="1" smtClean="0"/>
              <a:t>ichiga</a:t>
            </a:r>
            <a:r>
              <a:rPr lang="en-US" dirty="0" smtClean="0"/>
              <a:t> </a:t>
            </a:r>
            <a:r>
              <a:rPr lang="en-US" dirty="0" err="1" smtClean="0"/>
              <a:t>olmaydigan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MPI_COMM_NULL</a:t>
            </a:r>
            <a:r>
              <a:rPr lang="en-US" dirty="0" smtClean="0"/>
              <a:t> </a:t>
            </a:r>
            <a:r>
              <a:rPr lang="en-US" dirty="0" err="1" smtClean="0"/>
              <a:t>kommunikator</a:t>
            </a:r>
            <a:r>
              <a:rPr lang="en-US" dirty="0" smtClean="0"/>
              <a:t> </a:t>
            </a:r>
            <a:r>
              <a:rPr lang="en-US" dirty="0" err="1" smtClean="0"/>
              <a:t>mavjud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Yo'naltirishda</a:t>
            </a:r>
            <a:r>
              <a:rPr lang="en-US" dirty="0" smtClean="0"/>
              <a:t> </a:t>
            </a:r>
            <a:r>
              <a:rPr lang="en-US" dirty="0" err="1" smtClean="0"/>
              <a:t>siz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yo'naltirish</a:t>
            </a:r>
            <a:r>
              <a:rPr lang="en-US" dirty="0" smtClean="0"/>
              <a:t> </a:t>
            </a:r>
            <a:r>
              <a:rPr lang="en-US" dirty="0" err="1" smtClean="0"/>
              <a:t>amalga</a:t>
            </a:r>
            <a:r>
              <a:rPr lang="en-US" dirty="0" smtClean="0"/>
              <a:t> </a:t>
            </a:r>
            <a:r>
              <a:rPr lang="en-US" dirty="0" err="1" smtClean="0"/>
              <a:t>oshiriladigan</a:t>
            </a:r>
            <a:r>
              <a:rPr lang="en-US" dirty="0" smtClean="0"/>
              <a:t>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identifikatorini</a:t>
            </a:r>
            <a:r>
              <a:rPr lang="en-US" dirty="0" smtClean="0"/>
              <a:t> </a:t>
            </a:r>
            <a:r>
              <a:rPr lang="en-US" dirty="0" err="1" smtClean="0"/>
              <a:t>ko'rsatishingiz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oldindan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MPI_COMM_WORLD</a:t>
            </a:r>
            <a:r>
              <a:rPr lang="en-US" dirty="0" smtClean="0"/>
              <a:t> </a:t>
            </a:r>
            <a:r>
              <a:rPr lang="en-US" dirty="0" err="1" smtClean="0"/>
              <a:t>identifikatoriga</a:t>
            </a:r>
            <a:r>
              <a:rPr lang="en-US" dirty="0" smtClean="0"/>
              <a:t> </a:t>
            </a:r>
            <a:r>
              <a:rPr lang="en-US" dirty="0" err="1" smtClean="0"/>
              <a:t>ega</a:t>
            </a:r>
            <a:r>
              <a:rPr lang="en-US" dirty="0" smtClean="0"/>
              <a:t> </a:t>
            </a:r>
            <a:r>
              <a:rPr lang="en-US" dirty="0" err="1" smtClean="0"/>
              <a:t>bo'lgan</a:t>
            </a:r>
            <a:r>
              <a:rPr lang="en-US" dirty="0" smtClean="0"/>
              <a:t> </a:t>
            </a:r>
            <a:r>
              <a:rPr lang="en-US" dirty="0" err="1" smtClean="0"/>
              <a:t>guruhda</a:t>
            </a:r>
            <a:r>
              <a:rPr lang="en-US" dirty="0" smtClean="0"/>
              <a:t> </a:t>
            </a:r>
            <a:r>
              <a:rPr lang="en-US" dirty="0" err="1" smtClean="0"/>
              <a:t>joylashgan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dirty="0" err="1" smtClean="0"/>
              <a:t>Umumiy</a:t>
            </a:r>
            <a:r>
              <a:rPr lang="en-US" dirty="0" smtClean="0"/>
              <a:t> MPI </a:t>
            </a:r>
            <a:r>
              <a:rPr lang="en-US" dirty="0" err="1" smtClean="0"/>
              <a:t>protseduralari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MPI_Comm_size</a:t>
            </a:r>
            <a:r>
              <a:rPr lang="en-US" b="1" dirty="0" smtClean="0"/>
              <a:t>(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* size) - </a:t>
            </a:r>
            <a:r>
              <a:rPr lang="en-US" dirty="0" err="1" smtClean="0"/>
              <a:t>comm</a:t>
            </a:r>
            <a:r>
              <a:rPr lang="en-US" dirty="0" smtClean="0"/>
              <a:t> </a:t>
            </a:r>
            <a:r>
              <a:rPr lang="en-US" dirty="0" err="1" smtClean="0"/>
              <a:t>guruhidagi</a:t>
            </a:r>
            <a:r>
              <a:rPr lang="en-US" dirty="0" smtClean="0"/>
              <a:t> parallel </a:t>
            </a:r>
            <a:r>
              <a:rPr lang="en-US" dirty="0" err="1" smtClean="0"/>
              <a:t>jarayonlarning</a:t>
            </a:r>
            <a:r>
              <a:rPr lang="en-US" dirty="0" smtClean="0"/>
              <a:t> </a:t>
            </a:r>
            <a:r>
              <a:rPr lang="en-US" dirty="0" err="1" smtClean="0"/>
              <a:t>umumiy</a:t>
            </a:r>
            <a:r>
              <a:rPr lang="en-US" dirty="0" smtClean="0"/>
              <a:t> </a:t>
            </a:r>
            <a:r>
              <a:rPr lang="en-US" dirty="0" err="1" smtClean="0"/>
              <a:t>sonini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comm</a:t>
            </a:r>
            <a:r>
              <a:rPr lang="en-US" dirty="0" smtClean="0"/>
              <a:t> –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OUT size</a:t>
            </a:r>
            <a:r>
              <a:rPr lang="en-US" dirty="0" smtClean="0"/>
              <a:t> -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hajmi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MPI_Comm_rank</a:t>
            </a:r>
            <a:r>
              <a:rPr lang="en-US" b="1" dirty="0" smtClean="0"/>
              <a:t>(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* rank) </a:t>
            </a:r>
            <a:r>
              <a:rPr lang="en-US" dirty="0" smtClean="0"/>
              <a:t>- </a:t>
            </a:r>
            <a:r>
              <a:rPr lang="en-US" dirty="0" err="1" smtClean="0"/>
              <a:t>comm</a:t>
            </a:r>
            <a:r>
              <a:rPr lang="en-US" dirty="0" smtClean="0"/>
              <a:t> </a:t>
            </a:r>
            <a:r>
              <a:rPr lang="en-US" dirty="0" err="1" smtClean="0"/>
              <a:t>guruhidagi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raqamini</a:t>
            </a:r>
            <a:r>
              <a:rPr lang="en-US" dirty="0" smtClean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rankda</a:t>
            </a:r>
            <a:r>
              <a:rPr lang="en-US" dirty="0" smtClean="0"/>
              <a:t> </a:t>
            </a:r>
            <a:r>
              <a:rPr lang="en-US" dirty="0" err="1" smtClean="0"/>
              <a:t>qaytarilgan</a:t>
            </a:r>
            <a:r>
              <a:rPr lang="en-US" dirty="0" smtClean="0"/>
              <a:t> </a:t>
            </a:r>
            <a:r>
              <a:rPr lang="en-US" dirty="0" err="1" smtClean="0"/>
              <a:t>qiymat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ru-RU" i="1" dirty="0" smtClean="0"/>
              <a:t>size_of_group-1</a:t>
            </a:r>
            <a:r>
              <a:rPr lang="en-US" i="1" dirty="0" smtClean="0"/>
              <a:t> </a:t>
            </a:r>
            <a:r>
              <a:rPr lang="en-US" i="1" dirty="0" err="1" smtClean="0"/>
              <a:t>gacha</a:t>
            </a:r>
            <a:r>
              <a:rPr lang="en-US" i="1" dirty="0" smtClean="0"/>
              <a:t> </a:t>
            </a:r>
            <a:r>
              <a:rPr lang="en-US" i="1" dirty="0" err="1" smtClean="0"/>
              <a:t>bo’ladi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- </a:t>
            </a:r>
            <a:r>
              <a:rPr lang="en-US" dirty="0" err="1" smtClean="0"/>
              <a:t>guruh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;</a:t>
            </a:r>
          </a:p>
          <a:p>
            <a:r>
              <a:rPr lang="en-US" dirty="0" smtClean="0"/>
              <a:t>OUT rank – </a:t>
            </a:r>
            <a:r>
              <a:rPr lang="en-US" dirty="0" err="1" smtClean="0"/>
              <a:t>comm</a:t>
            </a:r>
            <a:r>
              <a:rPr lang="en-US" dirty="0" smtClean="0"/>
              <a:t> </a:t>
            </a:r>
            <a:r>
              <a:rPr lang="en-US" dirty="0" err="1" smtClean="0"/>
              <a:t>guruhidagi</a:t>
            </a:r>
            <a:r>
              <a:rPr lang="en-US" dirty="0" smtClean="0"/>
              <a:t> </a:t>
            </a:r>
            <a:r>
              <a:rPr lang="en-US" dirty="0" err="1" smtClean="0"/>
              <a:t>chaqirilgan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</a:t>
            </a:r>
            <a:r>
              <a:rPr lang="en-US" dirty="0" err="1" smtClean="0"/>
              <a:t>raqami</a:t>
            </a:r>
            <a:r>
              <a:rPr lang="en-US" dirty="0" smtClean="0"/>
              <a:t> 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33" y="500042"/>
            <a:ext cx="8768638" cy="562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hlinkClick r:id="rId2" action="ppaction://hlinkfile"/>
              </a:rPr>
              <a:t>Jarayonlar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sonini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va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rankini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olishga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misol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4214810" cy="5000660"/>
          </a:xfrm>
        </p:spPr>
        <p:txBody>
          <a:bodyPr>
            <a:norm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dasturda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ishlaydigan</a:t>
            </a:r>
            <a:r>
              <a:rPr lang="en-US" dirty="0" smtClean="0"/>
              <a:t> </a:t>
            </a:r>
            <a:r>
              <a:rPr lang="en-US" dirty="0" err="1" smtClean="0"/>
              <a:t>jarayon</a:t>
            </a:r>
            <a:r>
              <a:rPr lang="en-US" dirty="0" smtClean="0"/>
              <a:t> MPI_COMM_WORLD </a:t>
            </a:r>
            <a:r>
              <a:rPr lang="en-US" dirty="0" err="1" smtClean="0"/>
              <a:t>kommunikatoridagi</a:t>
            </a:r>
            <a:r>
              <a:rPr lang="en-US" dirty="0" smtClean="0"/>
              <a:t> </a:t>
            </a:r>
            <a:r>
              <a:rPr lang="en-US" dirty="0" err="1" smtClean="0"/>
              <a:t>o'zining</a:t>
            </a:r>
            <a:r>
              <a:rPr lang="en-US" dirty="0" smtClean="0"/>
              <a:t> </a:t>
            </a:r>
            <a:r>
              <a:rPr lang="en-US" dirty="0" err="1" smtClean="0"/>
              <a:t>noyob</a:t>
            </a:r>
            <a:r>
              <a:rPr lang="en-US" dirty="0" smtClean="0"/>
              <a:t> </a:t>
            </a:r>
            <a:r>
              <a:rPr lang="en-US" dirty="0" err="1" smtClean="0"/>
              <a:t>raqamini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kommunikatordagi</a:t>
            </a:r>
            <a:r>
              <a:rPr lang="en-US" dirty="0" smtClean="0"/>
              <a:t> </a:t>
            </a:r>
            <a:r>
              <a:rPr lang="en-US" dirty="0" err="1" smtClean="0"/>
              <a:t>jarayonlar</a:t>
            </a:r>
            <a:r>
              <a:rPr lang="en-US" dirty="0" smtClean="0"/>
              <a:t> </a:t>
            </a:r>
            <a:r>
              <a:rPr lang="en-US" dirty="0" err="1" smtClean="0"/>
              <a:t>sonini</a:t>
            </a:r>
            <a:r>
              <a:rPr lang="en-US" dirty="0" smtClean="0"/>
              <a:t> chop </a:t>
            </a:r>
            <a:r>
              <a:rPr lang="en-US" dirty="0" err="1" smtClean="0"/>
              <a:t>etadi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t="28000"/>
          <a:stretch>
            <a:fillRect/>
          </a:stretch>
        </p:blipFill>
        <p:spPr bwMode="auto">
          <a:xfrm>
            <a:off x="4357686" y="1357298"/>
            <a:ext cx="478631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143512"/>
            <a:ext cx="414340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594</Words>
  <Application>Microsoft Office PowerPoint</Application>
  <PresentationFormat>Экран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MPIning umumiy protseduralari. MPI_Comm_size, MPI_Comm_rank,  MPI_Get_processor_name  funksiyalari. </vt:lpstr>
      <vt:lpstr>Terminologiya</vt:lpstr>
      <vt:lpstr>Xabarni qabul qiluvchi va jo'natuvchi haqida ma'lumot</vt:lpstr>
      <vt:lpstr>Kommunikator</vt:lpstr>
      <vt:lpstr>Презентация PowerPoint</vt:lpstr>
      <vt:lpstr>Презентация PowerPoint</vt:lpstr>
      <vt:lpstr>Umumiy MPI protseduralari</vt:lpstr>
      <vt:lpstr>Презентация PowerPoint</vt:lpstr>
      <vt:lpstr>Jarayonlar sonini va rankini olishga misol</vt:lpstr>
      <vt:lpstr>MPI_Get_processor_name</vt:lpstr>
      <vt:lpstr>Protsessor nomini olish </vt:lpstr>
      <vt:lpstr>Etiboringiz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Sardor Bek</dc:creator>
  <cp:lastModifiedBy>Sardor Bek</cp:lastModifiedBy>
  <cp:revision>23</cp:revision>
  <dcterms:created xsi:type="dcterms:W3CDTF">2022-01-29T03:32:58Z</dcterms:created>
  <dcterms:modified xsi:type="dcterms:W3CDTF">2023-10-02T17:34:03Z</dcterms:modified>
</cp:coreProperties>
</file>