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6" r:id="rId11"/>
    <p:sldId id="267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MPIda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 smtClean="0"/>
              <a:t>turlari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 err="1" smtClean="0"/>
              <a:t>kki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o’ </a:t>
            </a:r>
            <a:r>
              <a:rPr lang="en-US" dirty="0" err="1" smtClean="0"/>
              <a:t>rtasida</a:t>
            </a:r>
            <a:r>
              <a:rPr lang="en-US" dirty="0" smtClean="0"/>
              <a:t>(Point to point)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(</a:t>
            </a:r>
            <a:r>
              <a:rPr lang="en-US" dirty="0" err="1" smtClean="0"/>
              <a:t>Sinxron</a:t>
            </a:r>
            <a:r>
              <a:rPr lang="en-US" dirty="0" smtClean="0"/>
              <a:t>).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472518" cy="357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</a:t>
            </a:r>
            <a:r>
              <a:rPr lang="en-US" dirty="0" err="1" smtClean="0"/>
              <a:t>va</a:t>
            </a:r>
            <a:r>
              <a:rPr lang="en-US" dirty="0" smtClean="0"/>
              <a:t> C++ </a:t>
            </a:r>
            <a:r>
              <a:rPr lang="en-US" dirty="0" err="1" smtClean="0"/>
              <a:t>malumot</a:t>
            </a:r>
            <a:r>
              <a:rPr lang="en-US" dirty="0" smtClean="0"/>
              <a:t> </a:t>
            </a:r>
            <a:r>
              <a:rPr lang="en-US" dirty="0" err="1" smtClean="0"/>
              <a:t>tiplari</a:t>
            </a:r>
            <a:r>
              <a:rPr lang="en-US" dirty="0" smtClean="0"/>
              <a:t> </a:t>
            </a:r>
            <a:r>
              <a:rPr lang="en-US" dirty="0" err="1" smtClean="0"/>
              <a:t>muvofiqligi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428604"/>
          <a:ext cx="8229600" cy="635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2428892"/>
                <a:gridCol w="2080240"/>
                <a:gridCol w="848718"/>
                <a:gridCol w="2443122"/>
              </a:tblGrid>
              <a:tr h="55731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№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MPI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C++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БАЙТ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Диапазон принимаемых значений</a:t>
                      </a:r>
                      <a:endParaRPr lang="ru-RU" sz="1600" dirty="0"/>
                    </a:p>
                  </a:txBody>
                  <a:tcPr/>
                </a:tc>
              </a:tr>
              <a:tr h="7039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dirty="0" smtClean="0"/>
                        <a:t>MPI_DOUBLE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dirty="0" smtClean="0"/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-9 223 372 036 854 775 808 .0   /   9 223 372 036 854 775 807.0</a:t>
                      </a:r>
                    </a:p>
                  </a:txBody>
                  <a:tcPr/>
                </a:tc>
              </a:tr>
              <a:tr h="498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MPI_FLOAT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-2 147 483 648.0 /   2 147 483 647.0</a:t>
                      </a:r>
                      <a:endParaRPr lang="ru-RU" sz="1400" dirty="0" smtClean="0"/>
                    </a:p>
                  </a:txBody>
                  <a:tcPr/>
                </a:tc>
              </a:tr>
              <a:tr h="498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MPI_INT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-2 147 483 648   /   2 147 483 647</a:t>
                      </a:r>
                    </a:p>
                  </a:txBody>
                  <a:tcPr/>
                </a:tc>
              </a:tr>
              <a:tr h="29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MPI_CHAR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char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    /   255</a:t>
                      </a:r>
                    </a:p>
                  </a:txBody>
                  <a:tcPr/>
                </a:tc>
              </a:tr>
              <a:tr h="498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MPI_LONG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 signed long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-2 147 483 648   /   2 147 483 647</a:t>
                      </a:r>
                    </a:p>
                  </a:txBody>
                  <a:tcPr/>
                </a:tc>
              </a:tr>
              <a:tr h="29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 MPI_LONG_DOUBLE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3.4e-4932  /  3.4e+4932</a:t>
                      </a:r>
                    </a:p>
                  </a:txBody>
                  <a:tcPr/>
                </a:tc>
              </a:tr>
              <a:tr h="29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MPI_SHORT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signed short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-32 768     /   32 767</a:t>
                      </a:r>
                    </a:p>
                  </a:txBody>
                  <a:tcPr/>
                </a:tc>
              </a:tr>
              <a:tr h="29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 MPI_UNSIGNED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unsigned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      /   4 294 967 295</a:t>
                      </a:r>
                    </a:p>
                  </a:txBody>
                  <a:tcPr/>
                </a:tc>
              </a:tr>
              <a:tr h="498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MPI_UNSIGNED_CHAR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      /   255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400" dirty="0"/>
                    </a:p>
                  </a:txBody>
                  <a:tcPr/>
                </a:tc>
              </a:tr>
              <a:tr h="29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MPI_UNSIGNED_LONG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unsigned long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      /   4 294 967 295</a:t>
                      </a:r>
                    </a:p>
                  </a:txBody>
                  <a:tcPr/>
                </a:tc>
              </a:tr>
              <a:tr h="29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MPI_UNSIGNED_SHORT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unsigned short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      /   65 535</a:t>
                      </a:r>
                      <a:endParaRPr lang="ru-RU" sz="1400" dirty="0" smtClean="0"/>
                    </a:p>
                  </a:txBody>
                  <a:tcPr/>
                </a:tc>
              </a:tr>
              <a:tr h="293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MPI_BYTE  </a:t>
                      </a:r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Типы данных MPI_BYTE и MPI_PACKED не соответствуют типу данных </a:t>
                      </a:r>
                      <a:r>
                        <a:rPr lang="ru-RU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Fortran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или C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,C++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Значение типа MPI_BYTE состоит из байта (8 двоичных цифр). Байт не интерпретируется и отличается от символа. Разные машины могут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иметь разные представления символов или могут использовать более одного байта для представления символов. С другой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стороны, байт имеет одинаковое двоичное значение на всех машинах.</a:t>
                      </a:r>
                      <a:endParaRPr lang="ru-RU" sz="1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34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MPI_PACKED</a:t>
                      </a:r>
                      <a:endParaRPr lang="ru-RU" sz="1400" dirty="0" smtClean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Blokirovkali</a:t>
            </a:r>
            <a:r>
              <a:rPr lang="en-US" dirty="0" smtClean="0"/>
              <a:t>(</a:t>
            </a:r>
            <a:r>
              <a:rPr lang="en-US" dirty="0" err="1" smtClean="0"/>
              <a:t>sinxron</a:t>
            </a:r>
            <a:r>
              <a:rPr lang="en-US" dirty="0" smtClean="0"/>
              <a:t>)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jo’natish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Sinxronizatsiya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nuqtadan</a:t>
            </a:r>
            <a:r>
              <a:rPr lang="en-US" dirty="0" smtClean="0"/>
              <a:t> </a:t>
            </a:r>
            <a:r>
              <a:rPr lang="en-US" dirty="0" err="1" smtClean="0"/>
              <a:t>nuqtaga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jo’natish</a:t>
            </a:r>
            <a:r>
              <a:rPr lang="en-US" dirty="0" smtClean="0"/>
              <a:t> (</a:t>
            </a:r>
            <a:r>
              <a:rPr lang="en-US" dirty="0" err="1" smtClean="0"/>
              <a:t>biri</a:t>
            </a:r>
            <a:r>
              <a:rPr lang="en-US" dirty="0" smtClean="0"/>
              <a:t> </a:t>
            </a:r>
            <a:r>
              <a:rPr lang="en-US" dirty="0" err="1" smtClean="0"/>
              <a:t>jo'natuvchi</a:t>
            </a:r>
            <a:r>
              <a:rPr lang="en-US" dirty="0" smtClean="0"/>
              <a:t>, </a:t>
            </a:r>
            <a:r>
              <a:rPr lang="en-US" dirty="0" err="1" smtClean="0"/>
              <a:t>ikkinchisi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qiluvchi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intMPI_Send</a:t>
            </a:r>
            <a:r>
              <a:rPr lang="en-US" b="1" dirty="0" smtClean="0"/>
              <a:t>(void* </a:t>
            </a:r>
            <a:r>
              <a:rPr lang="en-US" b="1" dirty="0" err="1" smtClean="0"/>
              <a:t>buf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count,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dest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msgtag</a:t>
            </a:r>
            <a:r>
              <a:rPr lang="en-US" b="1" dirty="0" smtClean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buf</a:t>
            </a:r>
            <a:r>
              <a:rPr lang="en-US" dirty="0" smtClean="0"/>
              <a:t> –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yuborish</a:t>
            </a:r>
            <a:r>
              <a:rPr lang="en-US" dirty="0" smtClean="0"/>
              <a:t> </a:t>
            </a:r>
            <a:r>
              <a:rPr lang="en-US" dirty="0" err="1" smtClean="0"/>
              <a:t>buferining</a:t>
            </a:r>
            <a:r>
              <a:rPr lang="en-US" dirty="0" smtClean="0"/>
              <a:t> bosh </a:t>
            </a:r>
            <a:r>
              <a:rPr lang="en-US" dirty="0" err="1" smtClean="0"/>
              <a:t>manzili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 - </a:t>
            </a:r>
            <a:r>
              <a:rPr lang="en-US" dirty="0" err="1" smtClean="0"/>
              <a:t>xabardagi</a:t>
            </a:r>
            <a:r>
              <a:rPr lang="en-US" dirty="0" smtClean="0"/>
              <a:t> </a:t>
            </a:r>
            <a:r>
              <a:rPr lang="en-US" dirty="0" err="1" smtClean="0"/>
              <a:t>uzatiladigan</a:t>
            </a:r>
            <a:r>
              <a:rPr lang="en-US" dirty="0" smtClean="0"/>
              <a:t> </a:t>
            </a:r>
            <a:r>
              <a:rPr lang="en-US" dirty="0" err="1" smtClean="0"/>
              <a:t>elementlar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;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datatype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 err="1" smtClean="0"/>
              <a:t>uzatilgan</a:t>
            </a:r>
            <a:r>
              <a:rPr lang="en-US" dirty="0" smtClean="0"/>
              <a:t> </a:t>
            </a:r>
            <a:r>
              <a:rPr lang="en-US" dirty="0" err="1" smtClean="0"/>
              <a:t>elementlarning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dest</a:t>
            </a:r>
            <a:r>
              <a:rPr lang="en-US" dirty="0" smtClean="0"/>
              <a:t> -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jarayonining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msgtag</a:t>
            </a:r>
            <a:r>
              <a:rPr lang="en-US" dirty="0" smtClean="0"/>
              <a:t> -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comm</a:t>
            </a:r>
            <a:r>
              <a:rPr lang="en-US" dirty="0" smtClean="0"/>
              <a:t> -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guruh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Xabarning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elementlari</a:t>
            </a:r>
            <a:r>
              <a:rPr lang="en-US" dirty="0" smtClean="0"/>
              <a:t> </a:t>
            </a:r>
            <a:r>
              <a:rPr lang="en-US" dirty="0" err="1" smtClean="0"/>
              <a:t>bufer</a:t>
            </a:r>
            <a:r>
              <a:rPr lang="en-US" dirty="0" smtClean="0"/>
              <a:t> </a:t>
            </a:r>
            <a:r>
              <a:rPr lang="en-US" dirty="0" err="1" smtClean="0"/>
              <a:t>bufida</a:t>
            </a:r>
            <a:r>
              <a:rPr lang="en-US" dirty="0" smtClean="0"/>
              <a:t> </a:t>
            </a:r>
            <a:r>
              <a:rPr lang="en-US" dirty="0" err="1" smtClean="0"/>
              <a:t>ketma-ket</a:t>
            </a:r>
            <a:r>
              <a:rPr lang="en-US" dirty="0" smtClean="0"/>
              <a:t> </a:t>
            </a:r>
            <a:r>
              <a:rPr lang="en-US" dirty="0" err="1" smtClean="0"/>
              <a:t>joylashgan</a:t>
            </a:r>
            <a:r>
              <a:rPr lang="en-US" dirty="0" smtClean="0"/>
              <a:t>.  </a:t>
            </a:r>
            <a:r>
              <a:rPr lang="en-US" dirty="0" err="1" smtClean="0"/>
              <a:t>O'z-o'ziga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yuborishga</a:t>
            </a:r>
            <a:r>
              <a:rPr lang="en-US" dirty="0" smtClean="0"/>
              <a:t> </a:t>
            </a:r>
            <a:r>
              <a:rPr lang="en-US" dirty="0" err="1" smtClean="0"/>
              <a:t>ruxsat</a:t>
            </a:r>
            <a:r>
              <a:rPr lang="en-US" dirty="0" smtClean="0"/>
              <a:t> </a:t>
            </a:r>
            <a:r>
              <a:rPr lang="en-US" dirty="0" err="1" smtClean="0"/>
              <a:t>beriladi</a:t>
            </a:r>
            <a:r>
              <a:rPr lang="en-US" dirty="0" smtClean="0"/>
              <a:t>, </a:t>
            </a:r>
            <a:r>
              <a:rPr lang="en-US" dirty="0" err="1" smtClean="0"/>
              <a:t>lekin</a:t>
            </a:r>
            <a:r>
              <a:rPr lang="en-US" dirty="0" smtClean="0"/>
              <a:t> 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boshi</a:t>
            </a:r>
            <a:r>
              <a:rPr lang="en-US" dirty="0" smtClean="0"/>
              <a:t> </a:t>
            </a:r>
            <a:r>
              <a:rPr lang="en-US" dirty="0" err="1" smtClean="0"/>
              <a:t>berk</a:t>
            </a:r>
            <a:r>
              <a:rPr lang="en-US" dirty="0" smtClean="0"/>
              <a:t> </a:t>
            </a:r>
            <a:r>
              <a:rPr lang="en-US" dirty="0" err="1" smtClean="0"/>
              <a:t>ko'chaga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 smtClean="0"/>
              <a:t> </a:t>
            </a:r>
            <a:r>
              <a:rPr lang="en-US" dirty="0" err="1" smtClean="0"/>
              <a:t>kelishi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en-US" dirty="0" err="1" smtClean="0"/>
              <a:t>Xabarni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857232"/>
            <a:ext cx="8401080" cy="578647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MPI_Recv</a:t>
            </a:r>
            <a:r>
              <a:rPr lang="en-US" b="1" dirty="0" smtClean="0"/>
              <a:t>(void* </a:t>
            </a:r>
            <a:r>
              <a:rPr lang="en-US" b="1" dirty="0" err="1" smtClean="0"/>
              <a:t>buf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count,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source,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msgtag</a:t>
            </a:r>
            <a:r>
              <a:rPr lang="en-US" b="1" dirty="0" smtClean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, </a:t>
            </a:r>
            <a:r>
              <a:rPr lang="en-US" b="1" dirty="0" err="1" smtClean="0"/>
              <a:t>MPI_Status</a:t>
            </a:r>
            <a:r>
              <a:rPr lang="en-US" b="1" dirty="0" smtClean="0"/>
              <a:t>*status)</a:t>
            </a:r>
          </a:p>
          <a:p>
            <a:r>
              <a:rPr lang="en-US" b="1" i="1" dirty="0" smtClean="0"/>
              <a:t>OUT </a:t>
            </a:r>
            <a:r>
              <a:rPr lang="en-US" b="1" i="1" dirty="0" err="1" smtClean="0"/>
              <a:t>buf</a:t>
            </a:r>
            <a:r>
              <a:rPr lang="en-US" b="1" i="1" dirty="0" smtClean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xabarni</a:t>
            </a:r>
            <a:r>
              <a:rPr lang="en-US" i="1" dirty="0" smtClean="0"/>
              <a:t> </a:t>
            </a:r>
            <a:r>
              <a:rPr lang="en-US" i="1" dirty="0" err="1" smtClean="0"/>
              <a:t>qabul</a:t>
            </a:r>
            <a:r>
              <a:rPr lang="en-US" i="1" dirty="0" smtClean="0"/>
              <a:t> </a:t>
            </a:r>
            <a:r>
              <a:rPr lang="en-US" i="1" dirty="0" err="1" smtClean="0"/>
              <a:t>qiluvchi</a:t>
            </a:r>
            <a:r>
              <a:rPr lang="en-US" i="1" dirty="0" smtClean="0"/>
              <a:t> </a:t>
            </a:r>
            <a:r>
              <a:rPr lang="en-US" i="1" dirty="0" err="1" smtClean="0"/>
              <a:t>bufer</a:t>
            </a:r>
            <a:r>
              <a:rPr lang="en-US" i="1" dirty="0" smtClean="0"/>
              <a:t>  </a:t>
            </a:r>
            <a:r>
              <a:rPr lang="en-US" i="1" dirty="0" err="1" smtClean="0"/>
              <a:t>manzili</a:t>
            </a:r>
            <a:r>
              <a:rPr lang="en-US" i="1" dirty="0" smtClean="0"/>
              <a:t>;</a:t>
            </a:r>
          </a:p>
          <a:p>
            <a:r>
              <a:rPr lang="en-US" b="1" i="1" dirty="0" smtClean="0"/>
              <a:t>count</a:t>
            </a:r>
            <a:r>
              <a:rPr lang="en-US" i="1" dirty="0" smtClean="0"/>
              <a:t> - </a:t>
            </a:r>
            <a:r>
              <a:rPr lang="en-US" i="1" dirty="0" err="1" smtClean="0"/>
              <a:t>qabul</a:t>
            </a:r>
            <a:r>
              <a:rPr lang="en-US" i="1" dirty="0" smtClean="0"/>
              <a:t> </a:t>
            </a:r>
            <a:r>
              <a:rPr lang="en-US" i="1" dirty="0" err="1" smtClean="0"/>
              <a:t>qilingan</a:t>
            </a:r>
            <a:r>
              <a:rPr lang="en-US" i="1" dirty="0" smtClean="0"/>
              <a:t> </a:t>
            </a:r>
            <a:r>
              <a:rPr lang="en-US" i="1" dirty="0" err="1" smtClean="0"/>
              <a:t>xabardagi</a:t>
            </a:r>
            <a:r>
              <a:rPr lang="en-US" i="1" dirty="0" smtClean="0"/>
              <a:t> </a:t>
            </a:r>
            <a:r>
              <a:rPr lang="en-US" i="1" dirty="0" err="1" smtClean="0"/>
              <a:t>elementlarning</a:t>
            </a:r>
            <a:r>
              <a:rPr lang="en-US" i="1" dirty="0" smtClean="0"/>
              <a:t> </a:t>
            </a:r>
            <a:r>
              <a:rPr lang="en-US" i="1" dirty="0" err="1" smtClean="0"/>
              <a:t>maksimal</a:t>
            </a:r>
            <a:r>
              <a:rPr lang="en-US" i="1" dirty="0" smtClean="0"/>
              <a:t> </a:t>
            </a:r>
            <a:r>
              <a:rPr lang="en-US" i="1" dirty="0" err="1" smtClean="0"/>
              <a:t>soni</a:t>
            </a:r>
            <a:r>
              <a:rPr lang="en-US" i="1" dirty="0" smtClean="0"/>
              <a:t>;</a:t>
            </a:r>
          </a:p>
          <a:p>
            <a:r>
              <a:rPr lang="en-US" b="1" i="1" dirty="0" err="1" smtClean="0"/>
              <a:t>datatype</a:t>
            </a:r>
            <a:r>
              <a:rPr lang="en-US" i="1" dirty="0" smtClean="0"/>
              <a:t>- </a:t>
            </a:r>
            <a:r>
              <a:rPr lang="en-US" i="1" dirty="0" err="1" smtClean="0"/>
              <a:t>qabul</a:t>
            </a:r>
            <a:r>
              <a:rPr lang="en-US" i="1" dirty="0" smtClean="0"/>
              <a:t> </a:t>
            </a:r>
            <a:r>
              <a:rPr lang="en-US" i="1" dirty="0" err="1" smtClean="0"/>
              <a:t>qilingan</a:t>
            </a:r>
            <a:r>
              <a:rPr lang="en-US" i="1" dirty="0" smtClean="0"/>
              <a:t> </a:t>
            </a:r>
            <a:r>
              <a:rPr lang="en-US" i="1" dirty="0" err="1" smtClean="0"/>
              <a:t>xabar</a:t>
            </a:r>
            <a:r>
              <a:rPr lang="en-US" i="1" dirty="0" smtClean="0"/>
              <a:t> </a:t>
            </a:r>
            <a:r>
              <a:rPr lang="en-US" i="1" dirty="0" err="1" smtClean="0"/>
              <a:t>elementlarining</a:t>
            </a:r>
            <a:r>
              <a:rPr lang="en-US" i="1" dirty="0" smtClean="0"/>
              <a:t> </a:t>
            </a:r>
            <a:r>
              <a:rPr lang="en-US" i="1" dirty="0" err="1" smtClean="0"/>
              <a:t>turi</a:t>
            </a:r>
            <a:r>
              <a:rPr lang="en-US" i="1" dirty="0" smtClean="0"/>
              <a:t>;</a:t>
            </a:r>
          </a:p>
          <a:p>
            <a:r>
              <a:rPr lang="en-US" b="1" i="1" dirty="0" smtClean="0"/>
              <a:t>source</a:t>
            </a:r>
            <a:r>
              <a:rPr lang="en-US" i="1" dirty="0" smtClean="0"/>
              <a:t> - </a:t>
            </a:r>
            <a:r>
              <a:rPr lang="en-US" i="1" dirty="0" err="1" smtClean="0"/>
              <a:t>jo'natuvchi</a:t>
            </a:r>
            <a:r>
              <a:rPr lang="en-US" i="1" dirty="0" smtClean="0"/>
              <a:t> </a:t>
            </a:r>
            <a:r>
              <a:rPr lang="en-US" i="1" dirty="0" err="1" smtClean="0"/>
              <a:t>jarayonning</a:t>
            </a:r>
            <a:r>
              <a:rPr lang="en-US" i="1" dirty="0" smtClean="0"/>
              <a:t> </a:t>
            </a:r>
            <a:r>
              <a:rPr lang="en-US" i="1" dirty="0" err="1" smtClean="0"/>
              <a:t>raqami</a:t>
            </a:r>
            <a:r>
              <a:rPr lang="en-US" i="1" dirty="0" smtClean="0"/>
              <a:t>;</a:t>
            </a:r>
          </a:p>
          <a:p>
            <a:r>
              <a:rPr lang="en-US" b="1" i="1" dirty="0" err="1" smtClean="0"/>
              <a:t>msgtag</a:t>
            </a:r>
            <a:r>
              <a:rPr lang="en-US" i="1" dirty="0" smtClean="0"/>
              <a:t> - </a:t>
            </a:r>
            <a:r>
              <a:rPr lang="en-US" i="1" dirty="0" err="1" smtClean="0"/>
              <a:t>qabul</a:t>
            </a:r>
            <a:r>
              <a:rPr lang="en-US" i="1" dirty="0" smtClean="0"/>
              <a:t> </a:t>
            </a:r>
            <a:r>
              <a:rPr lang="en-US" i="1" dirty="0" err="1" smtClean="0"/>
              <a:t>qilingan</a:t>
            </a:r>
            <a:r>
              <a:rPr lang="en-US" i="1" dirty="0" smtClean="0"/>
              <a:t> </a:t>
            </a:r>
            <a:r>
              <a:rPr lang="en-US" i="1" dirty="0" err="1" smtClean="0"/>
              <a:t>xabarning</a:t>
            </a:r>
            <a:r>
              <a:rPr lang="en-US" i="1" dirty="0" smtClean="0"/>
              <a:t> </a:t>
            </a:r>
            <a:r>
              <a:rPr lang="en-US" i="1" dirty="0" err="1" smtClean="0"/>
              <a:t>identifikatori</a:t>
            </a:r>
            <a:r>
              <a:rPr lang="en-US" i="1" dirty="0" smtClean="0"/>
              <a:t>;</a:t>
            </a:r>
          </a:p>
          <a:p>
            <a:r>
              <a:rPr lang="en-US" b="1" i="1" dirty="0" smtClean="0"/>
              <a:t>OUT status </a:t>
            </a:r>
            <a:r>
              <a:rPr lang="en-US" i="1" dirty="0" smtClean="0"/>
              <a:t>– </a:t>
            </a:r>
            <a:r>
              <a:rPr lang="en-US" i="1" dirty="0" err="1" smtClean="0"/>
              <a:t>qabul</a:t>
            </a:r>
            <a:r>
              <a:rPr lang="en-US" i="1" dirty="0" smtClean="0"/>
              <a:t> </a:t>
            </a:r>
            <a:r>
              <a:rPr lang="en-US" i="1" dirty="0" err="1" smtClean="0"/>
              <a:t>qilingan</a:t>
            </a:r>
            <a:r>
              <a:rPr lang="en-US" i="1" dirty="0" smtClean="0"/>
              <a:t> </a:t>
            </a:r>
            <a:r>
              <a:rPr lang="en-US" i="1" dirty="0" err="1" smtClean="0"/>
              <a:t>xabar</a:t>
            </a:r>
            <a:r>
              <a:rPr lang="en-US" i="1" dirty="0" smtClean="0"/>
              <a:t> </a:t>
            </a:r>
            <a:r>
              <a:rPr lang="en-US" i="1" dirty="0" err="1" smtClean="0"/>
              <a:t>parametrlari</a:t>
            </a:r>
            <a:r>
              <a:rPr lang="en-US" i="1" dirty="0" smtClean="0"/>
              <a:t>.</a:t>
            </a:r>
          </a:p>
          <a:p>
            <a:r>
              <a:rPr lang="en-US" i="1" dirty="0" err="1" smtClean="0"/>
              <a:t>Blokirovkalash</a:t>
            </a:r>
            <a:r>
              <a:rPr lang="en-US" i="1" dirty="0" smtClean="0"/>
              <a:t> </a:t>
            </a:r>
            <a:r>
              <a:rPr lang="en-US" i="1" dirty="0" err="1" smtClean="0"/>
              <a:t>pastki</a:t>
            </a:r>
            <a:r>
              <a:rPr lang="en-US" i="1" dirty="0" smtClean="0"/>
              <a:t> </a:t>
            </a:r>
            <a:r>
              <a:rPr lang="en-US" i="1" dirty="0" err="1" smtClean="0"/>
              <a:t>dastur</a:t>
            </a:r>
            <a:r>
              <a:rPr lang="en-US" i="1" dirty="0" smtClean="0"/>
              <a:t> </a:t>
            </a:r>
            <a:r>
              <a:rPr lang="en-US" i="1" dirty="0" err="1" smtClean="0"/>
              <a:t>qaytgandan</a:t>
            </a:r>
            <a:r>
              <a:rPr lang="en-US" i="1" dirty="0" smtClean="0"/>
              <a:t> </a:t>
            </a:r>
            <a:r>
              <a:rPr lang="en-US" i="1" dirty="0" err="1" smtClean="0"/>
              <a:t>so'ng</a:t>
            </a:r>
            <a:r>
              <a:rPr lang="en-US" i="1" dirty="0" smtClean="0"/>
              <a:t> </a:t>
            </a:r>
            <a:r>
              <a:rPr lang="en-US" i="1" dirty="0" err="1" smtClean="0"/>
              <a:t>xabarning</a:t>
            </a:r>
            <a:r>
              <a:rPr lang="en-US" i="1" dirty="0" smtClean="0"/>
              <a:t> </a:t>
            </a:r>
            <a:r>
              <a:rPr lang="en-US" i="1" dirty="0" err="1" smtClean="0"/>
              <a:t>barcha</a:t>
            </a:r>
            <a:r>
              <a:rPr lang="en-US" i="1" dirty="0" smtClean="0"/>
              <a:t> </a:t>
            </a:r>
            <a:r>
              <a:rPr lang="en-US" i="1" dirty="0" err="1" smtClean="0"/>
              <a:t>elementlari</a:t>
            </a:r>
            <a:r>
              <a:rPr lang="en-US" i="1" dirty="0" smtClean="0"/>
              <a:t> </a:t>
            </a:r>
            <a:r>
              <a:rPr lang="en-US" i="1" dirty="0" err="1" smtClean="0"/>
              <a:t>qabul</a:t>
            </a:r>
            <a:r>
              <a:rPr lang="en-US" i="1" dirty="0" smtClean="0"/>
              <a:t> </a:t>
            </a:r>
            <a:r>
              <a:rPr lang="en-US" i="1" dirty="0" err="1" smtClean="0"/>
              <a:t>qilinishini</a:t>
            </a:r>
            <a:r>
              <a:rPr lang="en-US" i="1" dirty="0" smtClean="0"/>
              <a:t> </a:t>
            </a:r>
            <a:r>
              <a:rPr lang="en-US" i="1" dirty="0" err="1" smtClean="0"/>
              <a:t>va</a:t>
            </a:r>
            <a:r>
              <a:rPr lang="en-US" i="1" dirty="0" smtClean="0"/>
              <a:t> </a:t>
            </a:r>
            <a:r>
              <a:rPr lang="en-US" i="1" dirty="0" err="1" smtClean="0"/>
              <a:t>bufer</a:t>
            </a:r>
            <a:r>
              <a:rPr lang="en-US" i="1" dirty="0" smtClean="0"/>
              <a:t> </a:t>
            </a:r>
            <a:r>
              <a:rPr lang="en-US" i="1" dirty="0" err="1" smtClean="0"/>
              <a:t>bufiga</a:t>
            </a:r>
            <a:r>
              <a:rPr lang="en-US" i="1" dirty="0" smtClean="0"/>
              <a:t> </a:t>
            </a:r>
            <a:r>
              <a:rPr lang="en-US" i="1" dirty="0" err="1" smtClean="0"/>
              <a:t>joylashtirilishini</a:t>
            </a:r>
            <a:r>
              <a:rPr lang="en-US" i="1" dirty="0" smtClean="0"/>
              <a:t> </a:t>
            </a:r>
            <a:r>
              <a:rPr lang="en-US" i="1" dirty="0" err="1" smtClean="0"/>
              <a:t>ta'minlaydi.Agar</a:t>
            </a:r>
            <a:r>
              <a:rPr lang="en-US" i="1" dirty="0" smtClean="0"/>
              <a:t> </a:t>
            </a:r>
            <a:r>
              <a:rPr lang="en-US" i="1" dirty="0" err="1" smtClean="0"/>
              <a:t>jarayon</a:t>
            </a:r>
            <a:r>
              <a:rPr lang="en-US" i="1" dirty="0" smtClean="0"/>
              <a:t> </a:t>
            </a:r>
            <a:r>
              <a:rPr lang="en-US" i="1" dirty="0" err="1" smtClean="0"/>
              <a:t>boshqa</a:t>
            </a:r>
            <a:r>
              <a:rPr lang="en-US" i="1" dirty="0" smtClean="0"/>
              <a:t> </a:t>
            </a:r>
            <a:r>
              <a:rPr lang="en-US" i="1" dirty="0" err="1" smtClean="0"/>
              <a:t>jarayonga</a:t>
            </a:r>
            <a:r>
              <a:rPr lang="en-US" i="1" dirty="0" smtClean="0"/>
              <a:t> </a:t>
            </a:r>
            <a:r>
              <a:rPr lang="en-US" i="1" dirty="0" err="1" smtClean="0"/>
              <a:t>ikkita</a:t>
            </a:r>
            <a:r>
              <a:rPr lang="en-US" i="1" dirty="0" smtClean="0"/>
              <a:t> </a:t>
            </a:r>
            <a:r>
              <a:rPr lang="en-US" i="1" dirty="0" err="1" smtClean="0"/>
              <a:t>xabar</a:t>
            </a:r>
            <a:r>
              <a:rPr lang="en-US" i="1" dirty="0" smtClean="0"/>
              <a:t> </a:t>
            </a:r>
            <a:r>
              <a:rPr lang="en-US" i="1" dirty="0" err="1" smtClean="0"/>
              <a:t>yuborsa</a:t>
            </a:r>
            <a:r>
              <a:rPr lang="en-US" i="1" dirty="0" smtClean="0"/>
              <a:t> </a:t>
            </a:r>
            <a:r>
              <a:rPr lang="en-US" i="1" dirty="0" err="1" smtClean="0"/>
              <a:t>va</a:t>
            </a:r>
            <a:r>
              <a:rPr lang="en-US" i="1" dirty="0" smtClean="0"/>
              <a:t> </a:t>
            </a:r>
            <a:r>
              <a:rPr lang="en-US" i="1" dirty="0" err="1" smtClean="0"/>
              <a:t>ikkala</a:t>
            </a:r>
            <a:r>
              <a:rPr lang="en-US" i="1" dirty="0" smtClean="0"/>
              <a:t> </a:t>
            </a:r>
            <a:r>
              <a:rPr lang="en-US" i="1" dirty="0" err="1" smtClean="0"/>
              <a:t>xabar</a:t>
            </a:r>
            <a:r>
              <a:rPr lang="en-US" i="1" dirty="0" smtClean="0"/>
              <a:t> ham </a:t>
            </a:r>
            <a:r>
              <a:rPr lang="en-US" i="1" dirty="0" err="1" smtClean="0"/>
              <a:t>bir</a:t>
            </a:r>
            <a:r>
              <a:rPr lang="en-US" i="1" dirty="0" smtClean="0"/>
              <a:t> </a:t>
            </a:r>
            <a:r>
              <a:rPr lang="en-US" i="1" dirty="0" err="1" smtClean="0"/>
              <a:t>xil</a:t>
            </a:r>
            <a:r>
              <a:rPr lang="en-US" i="1" dirty="0" smtClean="0"/>
              <a:t> </a:t>
            </a:r>
            <a:r>
              <a:rPr lang="en-US" i="1" dirty="0" err="1" smtClean="0"/>
              <a:t>MPI_Recv</a:t>
            </a:r>
            <a:r>
              <a:rPr lang="en-US" i="1" dirty="0" smtClean="0"/>
              <a:t> </a:t>
            </a:r>
            <a:r>
              <a:rPr lang="en-US" i="1" dirty="0" err="1" smtClean="0"/>
              <a:t>chaqiruviga</a:t>
            </a:r>
            <a:r>
              <a:rPr lang="en-US" i="1" dirty="0" smtClean="0"/>
              <a:t> </a:t>
            </a:r>
            <a:r>
              <a:rPr lang="en-US" i="1" dirty="0" err="1" smtClean="0"/>
              <a:t>mos</a:t>
            </a:r>
            <a:r>
              <a:rPr lang="en-US" i="1" dirty="0" smtClean="0"/>
              <a:t> </a:t>
            </a:r>
            <a:r>
              <a:rPr lang="en-US" i="1" dirty="0" err="1" smtClean="0"/>
              <a:t>kelsa</a:t>
            </a:r>
            <a:r>
              <a:rPr lang="en-US" i="1" dirty="0" smtClean="0"/>
              <a:t>, </a:t>
            </a:r>
            <a:r>
              <a:rPr lang="en-US" i="1" dirty="0" err="1" smtClean="0"/>
              <a:t>birinchi</a:t>
            </a:r>
            <a:r>
              <a:rPr lang="en-US" i="1" dirty="0" smtClean="0"/>
              <a:t> </a:t>
            </a:r>
            <a:r>
              <a:rPr lang="en-US" i="1" dirty="0" err="1" smtClean="0"/>
              <a:t>yuborilgan</a:t>
            </a:r>
            <a:r>
              <a:rPr lang="en-US" i="1" dirty="0" smtClean="0"/>
              <a:t> </a:t>
            </a:r>
            <a:r>
              <a:rPr lang="en-US" i="1" dirty="0" err="1" smtClean="0"/>
              <a:t>xabar</a:t>
            </a:r>
            <a:r>
              <a:rPr lang="en-US" i="1" dirty="0" smtClean="0"/>
              <a:t> </a:t>
            </a:r>
            <a:r>
              <a:rPr lang="en-US" i="1" dirty="0" err="1" smtClean="0"/>
              <a:t>avval</a:t>
            </a:r>
            <a:r>
              <a:rPr lang="en-US" i="1" dirty="0" smtClean="0"/>
              <a:t> </a:t>
            </a:r>
            <a:r>
              <a:rPr lang="en-US" i="1" dirty="0" err="1" smtClean="0"/>
              <a:t>qabul</a:t>
            </a:r>
            <a:r>
              <a:rPr lang="en-US" i="1" dirty="0" smtClean="0"/>
              <a:t> </a:t>
            </a:r>
            <a:r>
              <a:rPr lang="en-US" i="1" dirty="0" err="1" smtClean="0"/>
              <a:t>qilinadi</a:t>
            </a:r>
            <a:r>
              <a:rPr lang="en-US" i="1" dirty="0" smtClean="0"/>
              <a:t>.</a:t>
            </a:r>
            <a:endParaRPr lang="ru-RU" i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statusi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qilingan</a:t>
            </a:r>
            <a:r>
              <a:rPr lang="en-US" dirty="0" smtClean="0"/>
              <a:t> </a:t>
            </a:r>
            <a:r>
              <a:rPr lang="en-US" dirty="0" err="1" smtClean="0"/>
              <a:t>xabarning</a:t>
            </a:r>
            <a:r>
              <a:rPr lang="en-US" dirty="0" smtClean="0"/>
              <a:t> </a:t>
            </a:r>
            <a:r>
              <a:rPr lang="en-US" dirty="0" err="1" smtClean="0"/>
              <a:t>atributlarini</a:t>
            </a:r>
            <a:r>
              <a:rPr lang="en-US" dirty="0" smtClean="0"/>
              <a:t> status </a:t>
            </a:r>
            <a:r>
              <a:rPr lang="en-US" dirty="0" err="1" smtClean="0"/>
              <a:t>massivining</a:t>
            </a:r>
            <a:r>
              <a:rPr lang="en-US" dirty="0" smtClean="0"/>
              <a:t> </a:t>
            </a:r>
            <a:r>
              <a:rPr lang="en-US" dirty="0" err="1" smtClean="0"/>
              <a:t>elementlaridan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status </a:t>
            </a:r>
            <a:r>
              <a:rPr lang="en-US" dirty="0" err="1" smtClean="0"/>
              <a:t>parametri</a:t>
            </a:r>
            <a:r>
              <a:rPr lang="en-US" dirty="0" smtClean="0"/>
              <a:t> -  MPI_SOURSE (</a:t>
            </a:r>
            <a:r>
              <a:rPr lang="en-US" dirty="0" err="1" smtClean="0"/>
              <a:t>haqiqiy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darajasi</a:t>
            </a:r>
            <a:r>
              <a:rPr lang="en-US" dirty="0" smtClean="0"/>
              <a:t>), MPI_TAG (</a:t>
            </a:r>
            <a:r>
              <a:rPr lang="en-US" dirty="0" err="1" smtClean="0"/>
              <a:t>haqiqiy</a:t>
            </a:r>
            <a:r>
              <a:rPr lang="en-US" dirty="0" smtClean="0"/>
              <a:t> </a:t>
            </a:r>
            <a:r>
              <a:rPr lang="en-US" dirty="0" err="1" smtClean="0"/>
              <a:t>teg</a:t>
            </a:r>
            <a:r>
              <a:rPr lang="en-US" dirty="0" smtClean="0"/>
              <a:t>) </a:t>
            </a:r>
            <a:r>
              <a:rPr lang="en-US" dirty="0" err="1" smtClean="0"/>
              <a:t>va</a:t>
            </a:r>
            <a:r>
              <a:rPr lang="en-US" dirty="0" smtClean="0"/>
              <a:t> MPI_ERROR (</a:t>
            </a:r>
            <a:r>
              <a:rPr lang="en-US" dirty="0" err="1" smtClean="0"/>
              <a:t>xato</a:t>
            </a:r>
            <a:r>
              <a:rPr lang="en-US" dirty="0" smtClean="0"/>
              <a:t> </a:t>
            </a:r>
            <a:r>
              <a:rPr lang="en-US" dirty="0" err="1" smtClean="0"/>
              <a:t>kodi</a:t>
            </a:r>
            <a:r>
              <a:rPr lang="en-US" dirty="0" smtClean="0"/>
              <a:t>) </a:t>
            </a:r>
            <a:r>
              <a:rPr lang="en-US" dirty="0" err="1" smtClean="0"/>
              <a:t>maydonlari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oldindan</a:t>
            </a:r>
            <a:r>
              <a:rPr lang="en-US" dirty="0" smtClean="0"/>
              <a:t> </a:t>
            </a:r>
            <a:r>
              <a:rPr lang="en-US" dirty="0" err="1" smtClean="0"/>
              <a:t>belgilangan</a:t>
            </a:r>
            <a:r>
              <a:rPr lang="en-US" dirty="0" smtClean="0"/>
              <a:t> </a:t>
            </a:r>
            <a:r>
              <a:rPr lang="en-US" dirty="0" err="1" smtClean="0"/>
              <a:t>MPI_Status</a:t>
            </a:r>
            <a:r>
              <a:rPr lang="en-US" dirty="0" smtClean="0"/>
              <a:t> </a:t>
            </a:r>
            <a:r>
              <a:rPr lang="en-US" dirty="0" err="1" smtClean="0"/>
              <a:t>turidagi</a:t>
            </a:r>
            <a:r>
              <a:rPr lang="en-US" dirty="0" smtClean="0"/>
              <a:t> </a:t>
            </a:r>
            <a:r>
              <a:rPr lang="en-US" dirty="0" err="1" smtClean="0"/>
              <a:t>strukturadir.Qabul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jarayonining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 </a:t>
            </a:r>
            <a:r>
              <a:rPr lang="en-US" dirty="0" err="1" smtClean="0"/>
              <a:t>aniq</a:t>
            </a:r>
            <a:r>
              <a:rPr lang="en-US" dirty="0" smtClean="0"/>
              <a:t> </a:t>
            </a:r>
            <a:r>
              <a:rPr lang="en-US" dirty="0" err="1" smtClean="0"/>
              <a:t>ko'rsatilishi</a:t>
            </a:r>
            <a:r>
              <a:rPr lang="en-US" dirty="0" smtClean="0"/>
              <a:t> </a:t>
            </a:r>
            <a:r>
              <a:rPr lang="en-US" dirty="0" err="1" smtClean="0"/>
              <a:t>kerak.Agar</a:t>
            </a:r>
            <a:r>
              <a:rPr lang="en-US" dirty="0" smtClean="0"/>
              <a:t> </a:t>
            </a:r>
            <a:r>
              <a:rPr lang="en-US" dirty="0" err="1" smtClean="0"/>
              <a:t>bitta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bitta</a:t>
            </a:r>
            <a:r>
              <a:rPr lang="en-US" dirty="0" smtClean="0"/>
              <a:t> </a:t>
            </a:r>
            <a:r>
              <a:rPr lang="en-US" dirty="0" err="1" smtClean="0"/>
              <a:t>MPI_Recv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keladigan</a:t>
            </a:r>
            <a:r>
              <a:rPr lang="en-US" dirty="0" smtClean="0"/>
              <a:t> </a:t>
            </a:r>
            <a:r>
              <a:rPr lang="en-US" dirty="0" err="1" smtClean="0"/>
              <a:t>ikkita</a:t>
            </a:r>
            <a:r>
              <a:rPr lang="en-US" dirty="0" smtClean="0"/>
              <a:t> </a:t>
            </a:r>
            <a:r>
              <a:rPr lang="en-US" dirty="0" err="1" smtClean="0"/>
              <a:t>xabarni</a:t>
            </a:r>
            <a:r>
              <a:rPr lang="en-US" dirty="0" smtClean="0"/>
              <a:t> </a:t>
            </a:r>
            <a:r>
              <a:rPr lang="en-US" dirty="0" err="1" smtClean="0"/>
              <a:t>boshqa</a:t>
            </a:r>
            <a:r>
              <a:rPr lang="en-US" dirty="0" smtClean="0"/>
              <a:t> </a:t>
            </a:r>
            <a:r>
              <a:rPr lang="en-US" dirty="0" err="1" smtClean="0"/>
              <a:t>jarayonga</a:t>
            </a:r>
            <a:r>
              <a:rPr lang="en-US" dirty="0" smtClean="0"/>
              <a:t> </a:t>
            </a:r>
            <a:r>
              <a:rPr lang="en-US" dirty="0" err="1" smtClean="0"/>
              <a:t>yuborsa</a:t>
            </a:r>
            <a:r>
              <a:rPr lang="en-US" dirty="0" smtClean="0"/>
              <a:t>, </a:t>
            </a:r>
            <a:r>
              <a:rPr lang="en-US" dirty="0" err="1" smtClean="0"/>
              <a:t>birinchi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birinchi</a:t>
            </a:r>
            <a:r>
              <a:rPr lang="en-US" dirty="0" smtClean="0"/>
              <a:t> </a:t>
            </a:r>
            <a:r>
              <a:rPr lang="en-US" dirty="0" err="1" smtClean="0"/>
              <a:t>bo'lib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qilinadi.Agar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turli</a:t>
            </a:r>
            <a:r>
              <a:rPr lang="en-US" dirty="0" smtClean="0"/>
              <a:t>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tomonidan</a:t>
            </a:r>
            <a:r>
              <a:rPr lang="en-US" dirty="0" smtClean="0"/>
              <a:t> </a:t>
            </a:r>
            <a:r>
              <a:rPr lang="en-US" dirty="0" err="1" smtClean="0"/>
              <a:t>yuborilgan</a:t>
            </a:r>
            <a:r>
              <a:rPr lang="en-US" dirty="0" smtClean="0"/>
              <a:t> </a:t>
            </a:r>
            <a:r>
              <a:rPr lang="en-US" dirty="0" err="1" smtClean="0"/>
              <a:t>bo'lsa</a:t>
            </a:r>
            <a:r>
              <a:rPr lang="en-US" dirty="0" smtClean="0"/>
              <a:t>, </a:t>
            </a:r>
            <a:r>
              <a:rPr lang="en-US" dirty="0" err="1" smtClean="0"/>
              <a:t>unda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tartibi</a:t>
            </a:r>
            <a:r>
              <a:rPr lang="en-US" dirty="0" smtClean="0"/>
              <a:t> </a:t>
            </a:r>
            <a:r>
              <a:rPr lang="en-US" dirty="0" err="1" smtClean="0"/>
              <a:t>aniqlanmagan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Ikki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o’rtasida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1"/>
            <a:ext cx="3429024" cy="3257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0-jarayon 1-jarayonga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yuboradi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undan</a:t>
            </a:r>
            <a:r>
              <a:rPr lang="en-US" dirty="0" smtClean="0"/>
              <a:t> </a:t>
            </a:r>
            <a:r>
              <a:rPr lang="en-US" dirty="0" err="1" smtClean="0"/>
              <a:t>javob</a:t>
            </a:r>
            <a:r>
              <a:rPr lang="en-US" dirty="0" smtClean="0"/>
              <a:t> </a:t>
            </a:r>
            <a:r>
              <a:rPr lang="en-US" dirty="0" err="1" smtClean="0"/>
              <a:t>kutadi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Dastur</a:t>
            </a:r>
            <a:r>
              <a:rPr lang="en-US" dirty="0" smtClean="0"/>
              <a:t> 3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jarayonda</a:t>
            </a:r>
            <a:r>
              <a:rPr lang="en-US" dirty="0" smtClean="0"/>
              <a:t> </a:t>
            </a:r>
            <a:r>
              <a:rPr lang="en-US" dirty="0" err="1" smtClean="0"/>
              <a:t>ishga</a:t>
            </a:r>
            <a:r>
              <a:rPr lang="en-US" dirty="0" smtClean="0"/>
              <a:t> </a:t>
            </a:r>
            <a:r>
              <a:rPr lang="en-US" dirty="0" err="1" smtClean="0"/>
              <a:t>tushirilgan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dasturda</a:t>
            </a:r>
            <a:r>
              <a:rPr lang="en-US" dirty="0" smtClean="0"/>
              <a:t> 0- </a:t>
            </a:r>
            <a:r>
              <a:rPr lang="en-US" dirty="0" err="1" smtClean="0"/>
              <a:t>va</a:t>
            </a:r>
            <a:r>
              <a:rPr lang="en-US" dirty="0" smtClean="0"/>
              <a:t> 1-0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o’rtasida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almashinyapti</a:t>
            </a:r>
            <a:r>
              <a:rPr lang="en-US" dirty="0" smtClean="0"/>
              <a:t>. </a:t>
            </a:r>
            <a:endParaRPr lang="ru-RU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643446"/>
            <a:ext cx="2895069" cy="179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428736"/>
            <a:ext cx="5143536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4288"/>
            <a:ext cx="9096375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en-US" dirty="0" err="1" smtClean="0"/>
              <a:t>Topshiriqlar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1)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MPI_INT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undan</a:t>
            </a:r>
            <a:r>
              <a:rPr lang="en-US" dirty="0" smtClean="0"/>
              <a:t>  MPI_INT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olingan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 (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ikkala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ham).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MPI_FLOAT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undan</a:t>
            </a:r>
            <a:r>
              <a:rPr lang="en-US" dirty="0" smtClean="0"/>
              <a:t>  MPI_INT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olingan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 (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ikkala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ham).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MPI_DOUBLE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undan</a:t>
            </a:r>
            <a:r>
              <a:rPr lang="en-US" dirty="0" smtClean="0"/>
              <a:t>  MPI_FLOAT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olingan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 (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ikkala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ham).</a:t>
            </a:r>
          </a:p>
          <a:p>
            <a:r>
              <a:rPr lang="en-US" dirty="0" smtClean="0"/>
              <a:t>4)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MPI_FLOAT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undan</a:t>
            </a:r>
            <a:r>
              <a:rPr lang="en-US" dirty="0" smtClean="0"/>
              <a:t>  MPI_FLOAT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olingan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 (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ikkala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ham).</a:t>
            </a:r>
          </a:p>
          <a:p>
            <a:r>
              <a:rPr lang="en-US" dirty="0" smtClean="0"/>
              <a:t>5)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2 </a:t>
            </a:r>
            <a:r>
              <a:rPr lang="en-US" dirty="0" err="1" smtClean="0"/>
              <a:t>ta</a:t>
            </a:r>
            <a:r>
              <a:rPr lang="en-US" dirty="0" smtClean="0"/>
              <a:t> MPI_INT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6)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2 </a:t>
            </a:r>
            <a:r>
              <a:rPr lang="en-US" dirty="0" err="1" smtClean="0"/>
              <a:t>ta</a:t>
            </a:r>
            <a:r>
              <a:rPr lang="en-US" dirty="0" smtClean="0"/>
              <a:t> MPI_FLOAT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7)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2 </a:t>
            </a:r>
            <a:r>
              <a:rPr lang="en-US" dirty="0" err="1" smtClean="0"/>
              <a:t>ta</a:t>
            </a:r>
            <a:r>
              <a:rPr lang="en-US" dirty="0" smtClean="0"/>
              <a:t> MPI_DOUBLE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8)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2 </a:t>
            </a:r>
            <a:r>
              <a:rPr lang="en-US" dirty="0" err="1" smtClean="0"/>
              <a:t>ta</a:t>
            </a:r>
            <a:r>
              <a:rPr lang="en-US" dirty="0" smtClean="0"/>
              <a:t>  </a:t>
            </a:r>
            <a:r>
              <a:rPr lang="en-US" dirty="0" err="1" smtClean="0"/>
              <a:t>ma’lumot</a:t>
            </a:r>
            <a:r>
              <a:rPr lang="en-US" dirty="0" smtClean="0"/>
              <a:t> (MPI_INT </a:t>
            </a:r>
            <a:r>
              <a:rPr lang="en-US" dirty="0" err="1" smtClean="0"/>
              <a:t>va</a:t>
            </a:r>
            <a:r>
              <a:rPr lang="en-US" dirty="0" smtClean="0"/>
              <a:t> MPI_FLOAT </a:t>
            </a:r>
            <a:r>
              <a:rPr lang="en-US" dirty="0" err="1" smtClean="0"/>
              <a:t>tipidagi</a:t>
            </a:r>
            <a:r>
              <a:rPr lang="en-US" dirty="0" smtClean="0"/>
              <a:t> )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9) 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2 </a:t>
            </a:r>
            <a:r>
              <a:rPr lang="en-US" dirty="0" err="1" smtClean="0"/>
              <a:t>ta</a:t>
            </a:r>
            <a:r>
              <a:rPr lang="en-US" dirty="0" smtClean="0"/>
              <a:t>  </a:t>
            </a:r>
            <a:r>
              <a:rPr lang="en-US" dirty="0" err="1" smtClean="0"/>
              <a:t>ma’lumot</a:t>
            </a:r>
            <a:r>
              <a:rPr lang="en-US" dirty="0" smtClean="0"/>
              <a:t> (MPI_DOUBLE </a:t>
            </a:r>
            <a:r>
              <a:rPr lang="en-US" dirty="0" err="1" smtClean="0"/>
              <a:t>va</a:t>
            </a:r>
            <a:r>
              <a:rPr lang="en-US" dirty="0" smtClean="0"/>
              <a:t> MPI_FLOAT </a:t>
            </a:r>
            <a:r>
              <a:rPr lang="en-US" dirty="0" err="1" smtClean="0"/>
              <a:t>tipidagi</a:t>
            </a:r>
            <a:r>
              <a:rPr lang="en-US" dirty="0" smtClean="0"/>
              <a:t> )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10) 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jarayondan</a:t>
            </a:r>
            <a:r>
              <a:rPr lang="en-US" dirty="0" smtClean="0"/>
              <a:t> 2- </a:t>
            </a:r>
            <a:r>
              <a:rPr lang="en-US" dirty="0" err="1" smtClean="0"/>
              <a:t>jarayonga</a:t>
            </a:r>
            <a:r>
              <a:rPr lang="en-US" dirty="0" smtClean="0"/>
              <a:t> 2 </a:t>
            </a:r>
            <a:r>
              <a:rPr lang="en-US" dirty="0" err="1" smtClean="0"/>
              <a:t>ta</a:t>
            </a:r>
            <a:r>
              <a:rPr lang="en-US" dirty="0" smtClean="0"/>
              <a:t>  </a:t>
            </a:r>
            <a:r>
              <a:rPr lang="en-US" dirty="0" err="1" smtClean="0"/>
              <a:t>ma’lumot</a:t>
            </a:r>
            <a:r>
              <a:rPr lang="en-US" dirty="0" smtClean="0"/>
              <a:t> (MPI_DOUBLE </a:t>
            </a:r>
            <a:r>
              <a:rPr lang="en-US" dirty="0" err="1" smtClean="0"/>
              <a:t>va</a:t>
            </a:r>
            <a:r>
              <a:rPr lang="en-US" dirty="0" smtClean="0"/>
              <a:t> MPI_INT </a:t>
            </a:r>
            <a:r>
              <a:rPr lang="en-US" dirty="0" err="1" smtClean="0"/>
              <a:t>tipidagi</a:t>
            </a:r>
            <a:r>
              <a:rPr lang="en-US" dirty="0" smtClean="0"/>
              <a:t> )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chop </a:t>
            </a:r>
            <a:r>
              <a:rPr lang="en-US" dirty="0" err="1" smtClean="0"/>
              <a:t>eting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0"/>
            <a:ext cx="8372476" cy="68580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11) 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2 </a:t>
            </a:r>
            <a:r>
              <a:rPr lang="en-US" sz="3600" dirty="0" err="1" smtClean="0"/>
              <a:t>ta</a:t>
            </a:r>
            <a:r>
              <a:rPr lang="en-US" sz="3600" dirty="0" smtClean="0"/>
              <a:t>  </a:t>
            </a:r>
            <a:r>
              <a:rPr lang="en-US" sz="3600" dirty="0" err="1" smtClean="0"/>
              <a:t>teg</a:t>
            </a:r>
            <a:r>
              <a:rPr lang="en-US" sz="3600" dirty="0" smtClean="0"/>
              <a:t> </a:t>
            </a:r>
            <a:r>
              <a:rPr lang="en-US" sz="3600" dirty="0" err="1" smtClean="0"/>
              <a:t>orqali</a:t>
            </a:r>
            <a:r>
              <a:rPr lang="en-US" sz="3600" dirty="0" smtClean="0"/>
              <a:t>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xil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 (MPI_DOUBLE </a:t>
            </a:r>
            <a:r>
              <a:rPr lang="en-US" sz="3600" dirty="0" err="1" smtClean="0"/>
              <a:t>va</a:t>
            </a:r>
            <a:r>
              <a:rPr lang="en-US" sz="3600" dirty="0" smtClean="0"/>
              <a:t> MPI_INT)  </a:t>
            </a:r>
            <a:r>
              <a:rPr lang="en-US" sz="3600" dirty="0" err="1" smtClean="0"/>
              <a:t>malumot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12) 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2 </a:t>
            </a:r>
            <a:r>
              <a:rPr lang="en-US" sz="3600" dirty="0" err="1" smtClean="0"/>
              <a:t>ta</a:t>
            </a:r>
            <a:r>
              <a:rPr lang="en-US" sz="3600" dirty="0" smtClean="0"/>
              <a:t>  </a:t>
            </a:r>
            <a:r>
              <a:rPr lang="en-US" sz="3600" dirty="0" err="1" smtClean="0"/>
              <a:t>teg</a:t>
            </a:r>
            <a:r>
              <a:rPr lang="en-US" sz="3600" dirty="0" smtClean="0"/>
              <a:t> </a:t>
            </a:r>
            <a:r>
              <a:rPr lang="en-US" sz="3600" dirty="0" err="1" smtClean="0"/>
              <a:t>orqali</a:t>
            </a:r>
            <a:r>
              <a:rPr lang="en-US" sz="3600" dirty="0" smtClean="0"/>
              <a:t>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xil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 (MPI_FLOAT </a:t>
            </a:r>
            <a:r>
              <a:rPr lang="en-US" sz="3600" dirty="0" err="1" smtClean="0"/>
              <a:t>va</a:t>
            </a:r>
            <a:r>
              <a:rPr lang="en-US" sz="3600" dirty="0" smtClean="0"/>
              <a:t> MPI_INT)  </a:t>
            </a:r>
            <a:r>
              <a:rPr lang="en-US" sz="3600" dirty="0" err="1" smtClean="0"/>
              <a:t>malumot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13) 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2 </a:t>
            </a:r>
            <a:r>
              <a:rPr lang="en-US" sz="3600" dirty="0" err="1" smtClean="0"/>
              <a:t>ta</a:t>
            </a:r>
            <a:r>
              <a:rPr lang="en-US" sz="3600" dirty="0" smtClean="0"/>
              <a:t>  </a:t>
            </a:r>
            <a:r>
              <a:rPr lang="en-US" sz="3600" dirty="0" err="1" smtClean="0"/>
              <a:t>teg</a:t>
            </a:r>
            <a:r>
              <a:rPr lang="en-US" sz="3600" dirty="0" smtClean="0"/>
              <a:t> </a:t>
            </a:r>
            <a:r>
              <a:rPr lang="en-US" sz="3600" dirty="0" err="1" smtClean="0"/>
              <a:t>orqali</a:t>
            </a:r>
            <a:r>
              <a:rPr lang="en-US" sz="3600" dirty="0" smtClean="0"/>
              <a:t>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xil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 (MPI_FLOAT </a:t>
            </a:r>
            <a:r>
              <a:rPr lang="en-US" sz="3600" dirty="0" err="1" smtClean="0"/>
              <a:t>va</a:t>
            </a:r>
            <a:r>
              <a:rPr lang="en-US" sz="3600" dirty="0" smtClean="0"/>
              <a:t> MPI_DOUBLE)  </a:t>
            </a:r>
            <a:r>
              <a:rPr lang="en-US" sz="3600" dirty="0" err="1" smtClean="0"/>
              <a:t>malumot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14) 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3 </a:t>
            </a:r>
            <a:r>
              <a:rPr lang="en-US" sz="3600" dirty="0" err="1" smtClean="0"/>
              <a:t>ta</a:t>
            </a:r>
            <a:r>
              <a:rPr lang="en-US" sz="3600" dirty="0" smtClean="0"/>
              <a:t>  </a:t>
            </a:r>
            <a:r>
              <a:rPr lang="en-US" sz="3600" dirty="0" err="1" smtClean="0"/>
              <a:t>teg</a:t>
            </a:r>
            <a:r>
              <a:rPr lang="en-US" sz="3600" dirty="0" smtClean="0"/>
              <a:t> </a:t>
            </a:r>
            <a:r>
              <a:rPr lang="en-US" sz="3600" dirty="0" err="1" smtClean="0"/>
              <a:t>orqali</a:t>
            </a:r>
            <a:r>
              <a:rPr lang="en-US" sz="3600" dirty="0" smtClean="0"/>
              <a:t>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xil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 3ta </a:t>
            </a:r>
            <a:r>
              <a:rPr lang="en-US" sz="3600" dirty="0" err="1" smtClean="0"/>
              <a:t>malumot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15)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2 ta  2-jarayondan 1-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1 ta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16)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2 ta  2-jarayondan 1-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3 ta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17)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3 ta  2-jarayondan 1-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1 ta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  <a:endParaRPr lang="ru-RU" sz="3600" dirty="0" smtClean="0"/>
          </a:p>
          <a:p>
            <a:r>
              <a:rPr lang="en-US" sz="3600" dirty="0" smtClean="0"/>
              <a:t>18)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2 ta  2-jarayondan 1-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1 ta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teglar</a:t>
            </a:r>
            <a:r>
              <a:rPr lang="en-US" sz="3600" dirty="0" smtClean="0"/>
              <a:t> </a:t>
            </a:r>
            <a:r>
              <a:rPr lang="en-US" sz="3600" dirty="0" err="1" smtClean="0"/>
              <a:t>orqali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19)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2 ta  2-jarayondan 1-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3 ta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teglar</a:t>
            </a:r>
            <a:r>
              <a:rPr lang="en-US" sz="3600" dirty="0" smtClean="0"/>
              <a:t> </a:t>
            </a:r>
            <a:r>
              <a:rPr lang="en-US" sz="3600" dirty="0" err="1" smtClean="0"/>
              <a:t>orqali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20)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jarayondan</a:t>
            </a:r>
            <a:r>
              <a:rPr lang="en-US" sz="3600" dirty="0" smtClean="0"/>
              <a:t> 2-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3 ta  2-jarayondan 1-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1 ta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tipdagi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turli</a:t>
            </a:r>
            <a:r>
              <a:rPr lang="en-US" sz="3600" dirty="0" smtClean="0"/>
              <a:t> </a:t>
            </a:r>
            <a:r>
              <a:rPr lang="en-US" sz="3600" dirty="0" err="1" smtClean="0"/>
              <a:t>teglar</a:t>
            </a:r>
            <a:r>
              <a:rPr lang="en-US" sz="3600" dirty="0" smtClean="0"/>
              <a:t> </a:t>
            </a:r>
            <a:r>
              <a:rPr lang="en-US" sz="3600" dirty="0" err="1" smtClean="0"/>
              <a:t>orqali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</a:t>
            </a:r>
            <a:r>
              <a:rPr lang="en-US" sz="3600" dirty="0" smtClean="0"/>
              <a:t> </a:t>
            </a:r>
            <a:r>
              <a:rPr lang="en-US" sz="3600" dirty="0" err="1" smtClean="0"/>
              <a:t>jo’nating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ma’lumotlarni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chop </a:t>
            </a:r>
            <a:r>
              <a:rPr lang="en-US" sz="3600" dirty="0" err="1" smtClean="0"/>
              <a:t>eting</a:t>
            </a:r>
            <a:r>
              <a:rPr lang="en-US" sz="3600" dirty="0" smtClean="0"/>
              <a:t>.</a:t>
            </a:r>
            <a:endParaRPr lang="ru-RU" sz="36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Variantlar</a:t>
            </a:r>
            <a:r>
              <a:rPr lang="en-US" dirty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**Variant </a:t>
            </a:r>
            <a:r>
              <a:rPr lang="en-US" sz="2200" dirty="0" err="1" smtClean="0">
                <a:solidFill>
                  <a:srgbClr val="FF0000"/>
                </a:solidFill>
              </a:rPr>
              <a:t>raqami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jurnaldagi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raqam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bilan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mos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qilib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tanlansin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094916"/>
              </p:ext>
            </p:extLst>
          </p:nvPr>
        </p:nvGraphicFramePr>
        <p:xfrm>
          <a:off x="467544" y="548680"/>
          <a:ext cx="7929624" cy="625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064"/>
                <a:gridCol w="935342"/>
                <a:gridCol w="991203"/>
                <a:gridCol w="991203"/>
                <a:gridCol w="991203"/>
                <a:gridCol w="991203"/>
                <a:gridCol w="991203"/>
                <a:gridCol w="991203"/>
              </a:tblGrid>
              <a:tr h="6008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Variant </a:t>
                      </a:r>
                      <a:r>
                        <a:rPr lang="en-US" sz="1800" dirty="0" err="1" smtClean="0"/>
                        <a:t>raqami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1-savol </a:t>
                      </a:r>
                      <a:r>
                        <a:rPr lang="en-US" sz="1800" b="1" dirty="0" err="1" smtClean="0"/>
                        <a:t>raqami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2- </a:t>
                      </a:r>
                      <a:r>
                        <a:rPr lang="en-US" dirty="0" err="1" smtClean="0"/>
                        <a:t>savol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raqami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3- </a:t>
                      </a:r>
                      <a:r>
                        <a:rPr lang="en-US" dirty="0" err="1" smtClean="0"/>
                        <a:t>savol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raqami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raqami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 </a:t>
                      </a:r>
                      <a:r>
                        <a:rPr lang="en-US" dirty="0" err="1" smtClean="0"/>
                        <a:t>savol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raqami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2- </a:t>
                      </a:r>
                      <a:r>
                        <a:rPr lang="en-US" dirty="0" err="1" smtClean="0"/>
                        <a:t>savol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raqami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3- </a:t>
                      </a:r>
                      <a:r>
                        <a:rPr lang="en-US" dirty="0" err="1" smtClean="0"/>
                        <a:t>savol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raqami</a:t>
                      </a:r>
                      <a:endParaRPr lang="ru-RU" dirty="0" smtClean="0"/>
                    </a:p>
                  </a:txBody>
                  <a:tcPr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ru-RU" sz="12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ru-RU" sz="12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ru-RU" sz="1200" dirty="0"/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460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E’tiboringiz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uchun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rahmat</a:t>
            </a:r>
            <a:r>
              <a:rPr lang="en-US" sz="6600" b="1" dirty="0" smtClean="0"/>
              <a:t>!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270482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 smtClean="0"/>
              <a:t>turlari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85794"/>
            <a:ext cx="8429684" cy="128588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MPI-</a:t>
            </a:r>
            <a:r>
              <a:rPr lang="en-US" sz="2200" dirty="0" err="1" smtClean="0"/>
              <a:t>dagi</a:t>
            </a:r>
            <a:r>
              <a:rPr lang="en-US" sz="2200" dirty="0" smtClean="0"/>
              <a:t> </a:t>
            </a:r>
            <a:r>
              <a:rPr lang="en-US" sz="2200" dirty="0" err="1" smtClean="0"/>
              <a:t>asosiy</a:t>
            </a:r>
            <a:r>
              <a:rPr lang="en-US" sz="2200" dirty="0" smtClean="0"/>
              <a:t> </a:t>
            </a:r>
            <a:r>
              <a:rPr lang="en-US" sz="2200" dirty="0" err="1" smtClean="0"/>
              <a:t>operatsiya</a:t>
            </a:r>
            <a:r>
              <a:rPr lang="en-US" sz="2200" dirty="0" smtClean="0"/>
              <a:t> </a:t>
            </a:r>
            <a:r>
              <a:rPr lang="en-US" sz="2200" dirty="0" err="1" smtClean="0"/>
              <a:t>bu</a:t>
            </a:r>
            <a:r>
              <a:rPr lang="en-US" sz="2200" dirty="0" smtClean="0"/>
              <a:t> </a:t>
            </a:r>
            <a:r>
              <a:rPr lang="en-US" sz="2200" dirty="0" err="1" smtClean="0"/>
              <a:t>xabarlarni</a:t>
            </a:r>
            <a:r>
              <a:rPr lang="en-US" sz="2200" dirty="0" smtClean="0"/>
              <a:t> </a:t>
            </a:r>
            <a:r>
              <a:rPr lang="en-US" sz="2200" dirty="0" err="1" smtClean="0"/>
              <a:t>uzatishdir</a:t>
            </a:r>
            <a:r>
              <a:rPr lang="en-US" sz="2200" dirty="0" smtClean="0"/>
              <a:t>. MPI da </a:t>
            </a:r>
            <a:r>
              <a:rPr lang="en-US" sz="2200" dirty="0" err="1" smtClean="0"/>
              <a:t>quyidagicha</a:t>
            </a:r>
            <a:r>
              <a:rPr lang="en-US" sz="2200" dirty="0" smtClean="0"/>
              <a:t> </a:t>
            </a:r>
            <a:r>
              <a:rPr lang="en-US" sz="2200" dirty="0" err="1" smtClean="0"/>
              <a:t>xabar</a:t>
            </a:r>
            <a:r>
              <a:rPr lang="en-US" sz="2200" dirty="0" smtClean="0"/>
              <a:t> </a:t>
            </a:r>
            <a:r>
              <a:rPr lang="en-US" sz="2200" dirty="0" err="1" smtClean="0"/>
              <a:t>almashish</a:t>
            </a:r>
            <a:r>
              <a:rPr lang="en-US" sz="2200" dirty="0" smtClean="0"/>
              <a:t> </a:t>
            </a:r>
            <a:r>
              <a:rPr lang="en-US" sz="2200" dirty="0" err="1" smtClean="0"/>
              <a:t>turlari</a:t>
            </a:r>
            <a:r>
              <a:rPr lang="en-US" sz="2200" dirty="0" smtClean="0"/>
              <a:t> </a:t>
            </a:r>
            <a:r>
              <a:rPr lang="en-US" sz="2200" dirty="0" err="1" smtClean="0"/>
              <a:t>mavjud</a:t>
            </a:r>
            <a:r>
              <a:rPr lang="en-US" sz="2200" dirty="0" smtClean="0"/>
              <a:t>: </a:t>
            </a:r>
            <a:r>
              <a:rPr lang="en-US" sz="2200" dirty="0" err="1" smtClean="0">
                <a:solidFill>
                  <a:srgbClr val="FF0000"/>
                </a:solidFill>
              </a:rPr>
              <a:t>nuqtadan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nuqtaga</a:t>
            </a:r>
            <a:r>
              <a:rPr lang="en-US" sz="2200" dirty="0"/>
              <a:t> </a:t>
            </a:r>
            <a:r>
              <a:rPr lang="en-US" sz="2200" dirty="0" err="1" smtClean="0"/>
              <a:t>va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jamoaviy</a:t>
            </a:r>
            <a:r>
              <a:rPr lang="en-US" sz="2200" dirty="0" smtClean="0">
                <a:solidFill>
                  <a:srgbClr val="00B050"/>
                </a:solidFill>
              </a:rPr>
              <a:t>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998" y="1844824"/>
            <a:ext cx="36639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Dasturlar</a:t>
            </a:r>
            <a:r>
              <a:rPr lang="en-US" sz="2400" dirty="0" smtClean="0"/>
              <a:t> parallel </a:t>
            </a:r>
            <a:r>
              <a:rPr lang="en-US" sz="2400" dirty="0" err="1" smtClean="0"/>
              <a:t>jarayonlarni</a:t>
            </a:r>
            <a:r>
              <a:rPr lang="en-US" sz="2400" dirty="0" smtClean="0"/>
              <a:t> </a:t>
            </a:r>
            <a:r>
              <a:rPr lang="en-US" sz="2400" dirty="0" err="1" smtClean="0"/>
              <a:t>yaratish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tugatish</a:t>
            </a:r>
            <a:r>
              <a:rPr lang="en-US" sz="2400" dirty="0" smtClean="0"/>
              <a:t> </a:t>
            </a:r>
            <a:r>
              <a:rPr lang="en-US" sz="2400" dirty="0" err="1" smtClean="0"/>
              <a:t>vositalarini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ishlaydigan</a:t>
            </a:r>
            <a:r>
              <a:rPr lang="en-US" sz="2400" dirty="0" smtClean="0"/>
              <a:t> </a:t>
            </a:r>
            <a:r>
              <a:rPr lang="en-US" sz="2400" dirty="0" err="1" smtClean="0"/>
              <a:t>jarayonlarning</a:t>
            </a:r>
            <a:r>
              <a:rPr lang="en-US" sz="2400" dirty="0" smtClean="0"/>
              <a:t> </a:t>
            </a:r>
            <a:r>
              <a:rPr lang="en-US" sz="2400" dirty="0" err="1" smtClean="0"/>
              <a:t>o'zaro</a:t>
            </a:r>
            <a:r>
              <a:rPr lang="en-US" sz="2400" dirty="0" smtClean="0"/>
              <a:t> </a:t>
            </a:r>
            <a:r>
              <a:rPr lang="en-US" sz="2400" dirty="0" err="1" smtClean="0"/>
              <a:t>ta'sirini</a:t>
            </a:r>
            <a:r>
              <a:rPr lang="en-US" sz="2400" dirty="0" smtClean="0"/>
              <a:t> </a:t>
            </a:r>
            <a:r>
              <a:rPr lang="en-US" sz="2400" dirty="0" err="1" smtClean="0"/>
              <a:t>o'z</a:t>
            </a:r>
            <a:r>
              <a:rPr lang="en-US" sz="2400" dirty="0" smtClean="0"/>
              <a:t> </a:t>
            </a:r>
            <a:r>
              <a:rPr lang="en-US" sz="2400" dirty="0" err="1" smtClean="0"/>
              <a:t>ichiga</a:t>
            </a:r>
            <a:r>
              <a:rPr lang="en-US" sz="2400" dirty="0" smtClean="0"/>
              <a:t> </a:t>
            </a:r>
            <a:r>
              <a:rPr lang="en-US" sz="2400" dirty="0" err="1" smtClean="0"/>
              <a:t>oladi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Jo’natish</a:t>
            </a:r>
            <a:r>
              <a:rPr lang="en-US" sz="2400" dirty="0" smtClean="0"/>
              <a:t>  </a:t>
            </a:r>
            <a:r>
              <a:rPr lang="en-US" sz="2400" dirty="0" err="1" smtClean="0"/>
              <a:t>jarayonlari</a:t>
            </a:r>
            <a:r>
              <a:rPr lang="en-US" sz="2400" dirty="0" smtClean="0"/>
              <a:t> </a:t>
            </a:r>
            <a:r>
              <a:rPr lang="en-US" sz="2400" dirty="0" err="1" smtClean="0"/>
              <a:t>quyidagicha</a:t>
            </a:r>
            <a:r>
              <a:rPr lang="en-US" sz="2400" dirty="0" smtClean="0"/>
              <a:t> </a:t>
            </a:r>
            <a:r>
              <a:rPr lang="en-US" sz="2400" dirty="0" err="1" smtClean="0"/>
              <a:t>bo’lishi</a:t>
            </a:r>
            <a:r>
              <a:rPr lang="en-US" sz="2400" dirty="0" smtClean="0"/>
              <a:t> </a:t>
            </a:r>
            <a:r>
              <a:rPr lang="en-US" sz="2400" dirty="0" err="1" smtClean="0"/>
              <a:t>mumkin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Individual</a:t>
            </a:r>
            <a:r>
              <a:rPr lang="en-US" sz="2400" dirty="0" smtClean="0"/>
              <a:t> </a:t>
            </a:r>
            <a:r>
              <a:rPr lang="en-US" sz="2400" dirty="0" err="1" smtClean="0"/>
              <a:t>turi</a:t>
            </a:r>
            <a:r>
              <a:rPr lang="en-US" sz="2400" dirty="0" smtClean="0"/>
              <a:t> </a:t>
            </a:r>
            <a:r>
              <a:rPr lang="en-US" sz="2400" dirty="0" err="1" smtClean="0"/>
              <a:t>ya’ni</a:t>
            </a:r>
            <a:r>
              <a:rPr lang="en-US" sz="2400" dirty="0" smtClean="0"/>
              <a:t> </a:t>
            </a:r>
            <a:r>
              <a:rPr lang="en-US" sz="2400" dirty="0" err="1" smtClean="0"/>
              <a:t>nuqtadan</a:t>
            </a:r>
            <a:r>
              <a:rPr lang="en-US" sz="2400" dirty="0" smtClean="0"/>
              <a:t> </a:t>
            </a:r>
            <a:r>
              <a:rPr lang="en-US" sz="2400" dirty="0" err="1" smtClean="0"/>
              <a:t>nuqtaga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Kollektiv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operatsiyada</a:t>
            </a:r>
            <a:r>
              <a:rPr lang="en-US" sz="2400" dirty="0" smtClean="0"/>
              <a:t> </a:t>
            </a:r>
            <a:r>
              <a:rPr lang="en-US" sz="2400" dirty="0" err="1" smtClean="0"/>
              <a:t>kommunikatorning</a:t>
            </a:r>
            <a:r>
              <a:rPr lang="en-US" sz="2400" dirty="0" smtClean="0"/>
              <a:t> </a:t>
            </a:r>
            <a:r>
              <a:rPr lang="en-US" sz="2400" dirty="0" err="1" smtClean="0"/>
              <a:t>barcha</a:t>
            </a:r>
            <a:r>
              <a:rPr lang="en-US" sz="2400" dirty="0" smtClean="0"/>
              <a:t> </a:t>
            </a:r>
            <a:r>
              <a:rPr lang="en-US" sz="2400" dirty="0" err="1" smtClean="0"/>
              <a:t>protsessorlari</a:t>
            </a:r>
            <a:r>
              <a:rPr lang="en-US" sz="2400" dirty="0" smtClean="0"/>
              <a:t> </a:t>
            </a:r>
            <a:r>
              <a:rPr lang="en-US" sz="2400" dirty="0" err="1" smtClean="0"/>
              <a:t>ishtirok</a:t>
            </a:r>
            <a:r>
              <a:rPr lang="en-US" sz="2400" dirty="0" smtClean="0"/>
              <a:t> </a:t>
            </a:r>
            <a:r>
              <a:rPr lang="en-US" sz="2400" dirty="0" err="1" smtClean="0"/>
              <a:t>etadi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57430"/>
            <a:ext cx="5449416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 smtClean="0"/>
              <a:t>turlari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4500562" cy="592933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protseduralar</a:t>
            </a:r>
            <a:r>
              <a:rPr lang="en-US" dirty="0" smtClean="0"/>
              <a:t>  </a:t>
            </a:r>
            <a:r>
              <a:rPr lang="en-US" dirty="0" err="1" smtClean="0"/>
              <a:t>quyidagi</a:t>
            </a:r>
            <a:r>
              <a:rPr lang="en-US" dirty="0" smtClean="0"/>
              <a:t> </a:t>
            </a:r>
            <a:r>
              <a:rPr lang="en-US" dirty="0" err="1" smtClean="0"/>
              <a:t>sinflarga</a:t>
            </a:r>
            <a:r>
              <a:rPr lang="en-US" dirty="0" smtClean="0"/>
              <a:t> </a:t>
            </a:r>
            <a:r>
              <a:rPr lang="en-US" dirty="0" err="1" smtClean="0"/>
              <a:t>bo'linadi</a:t>
            </a:r>
            <a:r>
              <a:rPr lang="en-US" dirty="0" smtClean="0"/>
              <a:t>: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blokirovka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qiluvchi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sinxron</a:t>
            </a:r>
            <a:r>
              <a:rPr lang="en-US" dirty="0" smtClean="0"/>
              <a:t>)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blokirovkasiz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asinxron</a:t>
            </a:r>
            <a:r>
              <a:rPr lang="en-US" dirty="0" smtClean="0"/>
              <a:t>) </a:t>
            </a:r>
            <a:r>
              <a:rPr lang="en-US" dirty="0" err="1" smtClean="0"/>
              <a:t>protseduralar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Bloklirovkali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 smtClean="0"/>
              <a:t>protseduralari</a:t>
            </a:r>
            <a:r>
              <a:rPr lang="en-US" dirty="0" smtClean="0"/>
              <a:t> </a:t>
            </a:r>
            <a:r>
              <a:rPr lang="en-US" dirty="0" err="1" smtClean="0"/>
              <a:t>ishni</a:t>
            </a:r>
            <a:r>
              <a:rPr lang="en-US" dirty="0" smtClean="0"/>
              <a:t> to </a:t>
            </a:r>
            <a:r>
              <a:rPr lang="en-US" dirty="0" err="1" smtClean="0"/>
              <a:t>shart</a:t>
            </a:r>
            <a:r>
              <a:rPr lang="en-US" dirty="0" smtClean="0"/>
              <a:t> </a:t>
            </a:r>
            <a:r>
              <a:rPr lang="en-US" dirty="0" err="1" smtClean="0"/>
              <a:t>bajarilgunga</a:t>
            </a:r>
            <a:r>
              <a:rPr lang="en-US" dirty="0" smtClean="0"/>
              <a:t> </a:t>
            </a:r>
            <a:r>
              <a:rPr lang="en-US" dirty="0" err="1" smtClean="0"/>
              <a:t>qadar</a:t>
            </a:r>
            <a:r>
              <a:rPr lang="en-US" dirty="0" smtClean="0"/>
              <a:t> </a:t>
            </a:r>
            <a:r>
              <a:rPr lang="en-US" dirty="0" err="1" smtClean="0"/>
              <a:t>to'xtatib</a:t>
            </a:r>
            <a:r>
              <a:rPr lang="en-US" dirty="0" smtClean="0"/>
              <a:t> </a:t>
            </a:r>
            <a:r>
              <a:rPr lang="en-US" dirty="0" err="1" smtClean="0"/>
              <a:t>turadi</a:t>
            </a:r>
            <a:r>
              <a:rPr lang="en-US" dirty="0" smtClean="0"/>
              <a:t>. </a:t>
            </a:r>
            <a:r>
              <a:rPr lang="en-US" dirty="0" err="1" smtClean="0"/>
              <a:t>Asinxrondan</a:t>
            </a:r>
            <a:r>
              <a:rPr lang="en-US" dirty="0" smtClean="0"/>
              <a:t> </a:t>
            </a:r>
            <a:r>
              <a:rPr lang="en-US" dirty="0" err="1" smtClean="0"/>
              <a:t>qaytish</a:t>
            </a:r>
            <a:r>
              <a:rPr lang="en-US" dirty="0" smtClean="0"/>
              <a:t> 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operatsiyasini</a:t>
            </a:r>
            <a:r>
              <a:rPr lang="en-US" dirty="0" smtClean="0"/>
              <a:t> </a:t>
            </a:r>
            <a:r>
              <a:rPr lang="en-US" dirty="0" err="1" smtClean="0"/>
              <a:t>ishga</a:t>
            </a:r>
            <a:r>
              <a:rPr lang="en-US" dirty="0" smtClean="0"/>
              <a:t> </a:t>
            </a:r>
            <a:r>
              <a:rPr lang="en-US" dirty="0" err="1" smtClean="0"/>
              <a:t>tushirgandan</a:t>
            </a:r>
            <a:r>
              <a:rPr lang="en-US" dirty="0" smtClean="0"/>
              <a:t> </a:t>
            </a:r>
            <a:r>
              <a:rPr lang="en-US" dirty="0" err="1" smtClean="0"/>
              <a:t>so'ng</a:t>
            </a:r>
            <a:r>
              <a:rPr lang="en-US" dirty="0" smtClean="0"/>
              <a:t> </a:t>
            </a:r>
            <a:r>
              <a:rPr lang="en-US" dirty="0" err="1" smtClean="0"/>
              <a:t>darhol</a:t>
            </a:r>
            <a:r>
              <a:rPr lang="en-US" dirty="0" smtClean="0"/>
              <a:t> </a:t>
            </a:r>
            <a:r>
              <a:rPr lang="en-US" dirty="0" err="1" smtClean="0"/>
              <a:t>sodir</a:t>
            </a:r>
            <a:r>
              <a:rPr lang="en-US" dirty="0" smtClean="0"/>
              <a:t> </a:t>
            </a:r>
            <a:r>
              <a:rPr lang="en-US" dirty="0" err="1" smtClean="0"/>
              <a:t>bo'ladi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Bloklirovkali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ehtiyotkorlik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foydalanish</a:t>
            </a:r>
            <a:r>
              <a:rPr lang="en-US" dirty="0" smtClean="0"/>
              <a:t> </a:t>
            </a:r>
            <a:r>
              <a:rPr lang="en-US" dirty="0" err="1" smtClean="0"/>
              <a:t>lozim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Asinxron</a:t>
            </a:r>
            <a:r>
              <a:rPr lang="en-US" dirty="0" smtClean="0"/>
              <a:t> </a:t>
            </a:r>
            <a:r>
              <a:rPr lang="en-US" dirty="0" err="1" smtClean="0"/>
              <a:t>operatsiyalardan</a:t>
            </a:r>
            <a:r>
              <a:rPr lang="en-US" dirty="0" smtClean="0"/>
              <a:t> </a:t>
            </a:r>
            <a:r>
              <a:rPr lang="en-US" dirty="0" err="1" smtClean="0"/>
              <a:t>foydalanish</a:t>
            </a:r>
            <a:r>
              <a:rPr lang="en-US" dirty="0" smtClean="0"/>
              <a:t> </a:t>
            </a:r>
            <a:r>
              <a:rPr lang="en-US" dirty="0" err="1" smtClean="0"/>
              <a:t>ma'lumotlar</a:t>
            </a:r>
            <a:r>
              <a:rPr lang="en-US" dirty="0" smtClean="0"/>
              <a:t> </a:t>
            </a:r>
            <a:r>
              <a:rPr lang="en-US" dirty="0" err="1" smtClean="0"/>
              <a:t>massivlaridan</a:t>
            </a:r>
            <a:r>
              <a:rPr lang="en-US" dirty="0" smtClean="0"/>
              <a:t> </a:t>
            </a:r>
            <a:r>
              <a:rPr lang="en-US" dirty="0" err="1" smtClean="0"/>
              <a:t>ehtiyotkorlik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foydalanishni</a:t>
            </a:r>
            <a:r>
              <a:rPr lang="en-US" dirty="0" smtClean="0"/>
              <a:t> </a:t>
            </a:r>
            <a:r>
              <a:rPr lang="en-US" dirty="0" err="1" smtClean="0"/>
              <a:t>talab</a:t>
            </a:r>
            <a:r>
              <a:rPr lang="en-US" dirty="0" smtClean="0"/>
              <a:t> </a:t>
            </a:r>
            <a:r>
              <a:rPr lang="en-US" dirty="0" err="1" smtClean="0"/>
              <a:t>qiladi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124744"/>
            <a:ext cx="4460807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32656"/>
            <a:ext cx="8352928" cy="6093296"/>
          </a:xfrm>
        </p:spPr>
        <p:txBody>
          <a:bodyPr>
            <a:noAutofit/>
          </a:bodyPr>
          <a:lstStyle/>
          <a:p>
            <a:endParaRPr lang="ru-RU" sz="2400" dirty="0" smtClean="0"/>
          </a:p>
          <a:p>
            <a:r>
              <a:rPr lang="en-US" sz="2400" dirty="0" err="1" smtClean="0"/>
              <a:t>Yuborish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qabul</a:t>
            </a:r>
            <a:r>
              <a:rPr lang="en-US" sz="2400" dirty="0" smtClean="0"/>
              <a:t> </a:t>
            </a:r>
            <a:r>
              <a:rPr lang="en-US" sz="2400" dirty="0" err="1" smtClean="0"/>
              <a:t>qilish</a:t>
            </a:r>
            <a:r>
              <a:rPr lang="en-US" sz="2400" dirty="0" smtClean="0"/>
              <a:t> </a:t>
            </a:r>
            <a:r>
              <a:rPr lang="en-US" sz="2400" dirty="0" err="1" smtClean="0"/>
              <a:t>operatsiyalari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blokirovka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qiluvchi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sinxron</a:t>
            </a:r>
            <a:r>
              <a:rPr lang="en-US" sz="2400" b="1" dirty="0" smtClean="0"/>
              <a:t>) </a:t>
            </a:r>
            <a:r>
              <a:rPr lang="en-US" sz="2400" dirty="0" err="1" smtClean="0"/>
              <a:t>yoki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bloklanmaydigan</a:t>
            </a:r>
            <a:r>
              <a:rPr lang="en-US" sz="2400" dirty="0" smtClean="0"/>
              <a:t>(</a:t>
            </a:r>
            <a:r>
              <a:rPr lang="en-US" sz="2400" dirty="0" err="1" smtClean="0"/>
              <a:t>assinxron</a:t>
            </a:r>
            <a:r>
              <a:rPr lang="en-US" sz="2400" dirty="0" smtClean="0"/>
              <a:t>) </a:t>
            </a:r>
            <a:r>
              <a:rPr lang="en-US" sz="2400" dirty="0" err="1" smtClean="0"/>
              <a:t>bo'lishi</a:t>
            </a:r>
            <a:r>
              <a:rPr lang="en-US" sz="2400" dirty="0" smtClean="0"/>
              <a:t> </a:t>
            </a:r>
            <a:r>
              <a:rPr lang="en-US" sz="2400" dirty="0" err="1" smtClean="0"/>
              <a:t>mumkin</a:t>
            </a:r>
            <a:r>
              <a:rPr lang="en-US" sz="2400" dirty="0" smtClean="0"/>
              <a:t>. </a:t>
            </a:r>
            <a:r>
              <a:rPr lang="en-US" sz="2400" dirty="0" err="1" smtClean="0"/>
              <a:t>Bloklanmaganmaydigan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operatsiyalar</a:t>
            </a:r>
            <a:r>
              <a:rPr lang="en-US" sz="2400" dirty="0" smtClean="0"/>
              <a:t> </a:t>
            </a:r>
            <a:r>
              <a:rPr lang="en-US" sz="2400" dirty="0" err="1" smtClean="0"/>
              <a:t>uchun</a:t>
            </a:r>
            <a:r>
              <a:rPr lang="en-US" sz="2400" dirty="0" smtClean="0"/>
              <a:t> </a:t>
            </a:r>
            <a:r>
              <a:rPr lang="en-US" sz="2400" dirty="0" err="1" smtClean="0"/>
              <a:t>tayyorlikni</a:t>
            </a:r>
            <a:r>
              <a:rPr lang="en-US" sz="2400" dirty="0" smtClean="0"/>
              <a:t> </a:t>
            </a:r>
            <a:r>
              <a:rPr lang="en-US" sz="2400" dirty="0" err="1" smtClean="0"/>
              <a:t>tekshirish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bajarilishini</a:t>
            </a:r>
            <a:r>
              <a:rPr lang="en-US" sz="2400" dirty="0" smtClean="0"/>
              <a:t> </a:t>
            </a:r>
            <a:r>
              <a:rPr lang="en-US" sz="2400" dirty="0" err="1" smtClean="0"/>
              <a:t>kutish</a:t>
            </a:r>
            <a:r>
              <a:rPr lang="en-US" sz="2400" dirty="0" smtClean="0"/>
              <a:t> </a:t>
            </a:r>
            <a:r>
              <a:rPr lang="en-US" sz="2400" dirty="0" err="1" smtClean="0"/>
              <a:t>funktsiyalari</a:t>
            </a:r>
            <a:r>
              <a:rPr lang="en-US" sz="2400" dirty="0" smtClean="0"/>
              <a:t> </a:t>
            </a:r>
            <a:r>
              <a:rPr lang="en-US" sz="2400" dirty="0" err="1" smtClean="0"/>
              <a:t>belgilanadi.Aloqaning</a:t>
            </a:r>
            <a:r>
              <a:rPr lang="en-US" sz="2400" dirty="0" smtClean="0"/>
              <a:t> </a:t>
            </a:r>
            <a:r>
              <a:rPr lang="en-US" sz="2400" dirty="0" err="1" smtClean="0"/>
              <a:t>yana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usuli</a:t>
            </a:r>
            <a:r>
              <a:rPr lang="en-US" sz="2400" dirty="0" smtClean="0"/>
              <a:t> - </a:t>
            </a:r>
            <a:r>
              <a:rPr lang="en-US" sz="2400" dirty="0" err="1" smtClean="0"/>
              <a:t>masofaviy</a:t>
            </a:r>
            <a:r>
              <a:rPr lang="en-US" sz="2400" dirty="0" smtClean="0"/>
              <a:t> </a:t>
            </a:r>
            <a:r>
              <a:rPr lang="en-US" sz="2400" dirty="0" err="1" smtClean="0"/>
              <a:t>xotiraga</a:t>
            </a:r>
            <a:r>
              <a:rPr lang="en-US" sz="2400" dirty="0" smtClean="0"/>
              <a:t> </a:t>
            </a:r>
            <a:r>
              <a:rPr lang="en-US" sz="2400" dirty="0" err="1" smtClean="0"/>
              <a:t>kirish</a:t>
            </a:r>
            <a:r>
              <a:rPr lang="en-US" sz="2400" dirty="0" smtClean="0"/>
              <a:t> ,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sizga</a:t>
            </a:r>
            <a:r>
              <a:rPr lang="en-US" sz="2400" dirty="0" smtClean="0"/>
              <a:t> </a:t>
            </a:r>
            <a:r>
              <a:rPr lang="en-US" sz="2400" dirty="0" err="1" smtClean="0"/>
              <a:t>masofaviy</a:t>
            </a:r>
            <a:r>
              <a:rPr lang="en-US" sz="2400" dirty="0" smtClean="0"/>
              <a:t> </a:t>
            </a:r>
            <a:r>
              <a:rPr lang="en-US" sz="2400" dirty="0" err="1" smtClean="0"/>
              <a:t>jarayonning</a:t>
            </a:r>
            <a:r>
              <a:rPr lang="en-US" sz="2400" dirty="0" smtClean="0"/>
              <a:t> </a:t>
            </a:r>
            <a:r>
              <a:rPr lang="en-US" sz="2400" dirty="0" err="1" smtClean="0"/>
              <a:t>xotira</a:t>
            </a:r>
            <a:r>
              <a:rPr lang="en-US" sz="2400" dirty="0" smtClean="0"/>
              <a:t> </a:t>
            </a:r>
            <a:r>
              <a:rPr lang="en-US" sz="2400" dirty="0" err="1" smtClean="0"/>
              <a:t>maydonini</a:t>
            </a:r>
            <a:r>
              <a:rPr lang="en-US" sz="2400" dirty="0" smtClean="0"/>
              <a:t> </a:t>
            </a:r>
            <a:r>
              <a:rPr lang="en-US" sz="2400" dirty="0" err="1" smtClean="0"/>
              <a:t>o'qish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o'zgartirish</a:t>
            </a:r>
            <a:r>
              <a:rPr lang="en-US" sz="2400" dirty="0" smtClean="0"/>
              <a:t> </a:t>
            </a:r>
            <a:r>
              <a:rPr lang="en-US" sz="2400" dirty="0" err="1" smtClean="0"/>
              <a:t>imkonini</a:t>
            </a:r>
            <a:r>
              <a:rPr lang="en-US" sz="2400" dirty="0" smtClean="0"/>
              <a:t> </a:t>
            </a:r>
            <a:r>
              <a:rPr lang="en-US" sz="2400" dirty="0" err="1" smtClean="0"/>
              <a:t>beradi</a:t>
            </a:r>
            <a:r>
              <a:rPr lang="en-US" sz="2400" dirty="0" smtClean="0"/>
              <a:t>. </a:t>
            </a:r>
            <a:r>
              <a:rPr lang="en-US" sz="2400" dirty="0" err="1" smtClean="0"/>
              <a:t>Mahalliy</a:t>
            </a:r>
            <a:r>
              <a:rPr lang="en-US" sz="2400" dirty="0" smtClean="0"/>
              <a:t> </a:t>
            </a:r>
            <a:r>
              <a:rPr lang="en-US" sz="2400" dirty="0" err="1" smtClean="0"/>
              <a:t>jarayon</a:t>
            </a:r>
            <a:r>
              <a:rPr lang="en-US" sz="2400" dirty="0" smtClean="0"/>
              <a:t> </a:t>
            </a:r>
            <a:r>
              <a:rPr lang="en-US" sz="2400" dirty="0" err="1" smtClean="0"/>
              <a:t>masofaviy</a:t>
            </a:r>
            <a:r>
              <a:rPr lang="en-US" sz="2400" dirty="0" smtClean="0"/>
              <a:t> </a:t>
            </a:r>
            <a:r>
              <a:rPr lang="en-US" sz="2400" dirty="0" err="1" smtClean="0"/>
              <a:t>jarayonning</a:t>
            </a:r>
            <a:r>
              <a:rPr lang="en-US" sz="2400" dirty="0" smtClean="0"/>
              <a:t> </a:t>
            </a:r>
            <a:r>
              <a:rPr lang="en-US" sz="2400" dirty="0" err="1" smtClean="0"/>
              <a:t>xotira</a:t>
            </a:r>
            <a:r>
              <a:rPr lang="en-US" sz="2400" dirty="0" smtClean="0"/>
              <a:t> </a:t>
            </a:r>
            <a:r>
              <a:rPr lang="en-US" sz="2400" dirty="0" err="1" smtClean="0"/>
              <a:t>maydoniga</a:t>
            </a:r>
            <a:r>
              <a:rPr lang="en-US" sz="2400" dirty="0" smtClean="0"/>
              <a:t> (</a:t>
            </a:r>
            <a:r>
              <a:rPr lang="en-US" sz="2400" dirty="0" err="1" smtClean="0"/>
              <a:t>jarayonlar</a:t>
            </a:r>
            <a:r>
              <a:rPr lang="en-US" sz="2400" dirty="0" smtClean="0"/>
              <a:t> </a:t>
            </a:r>
            <a:r>
              <a:rPr lang="en-US" sz="2400" dirty="0" err="1" smtClean="0"/>
              <a:t>tomonidan</a:t>
            </a:r>
            <a:r>
              <a:rPr lang="en-US" sz="2400" dirty="0" smtClean="0"/>
              <a:t> </a:t>
            </a:r>
            <a:r>
              <a:rPr lang="en-US" sz="2400" dirty="0" err="1" smtClean="0"/>
              <a:t>ko'rsatilgan</a:t>
            </a:r>
            <a:r>
              <a:rPr lang="en-US" sz="2400" dirty="0" smtClean="0"/>
              <a:t> </a:t>
            </a:r>
            <a:r>
              <a:rPr lang="en-US" sz="2400" dirty="0" err="1" smtClean="0"/>
              <a:t>oyna</a:t>
            </a:r>
            <a:r>
              <a:rPr lang="en-US" sz="2400" dirty="0" smtClean="0"/>
              <a:t> </a:t>
            </a:r>
            <a:r>
              <a:rPr lang="en-US" sz="2400" dirty="0" err="1" smtClean="0"/>
              <a:t>ichidagi</a:t>
            </a:r>
            <a:r>
              <a:rPr lang="en-US" sz="2400" dirty="0" smtClean="0"/>
              <a:t>) </a:t>
            </a:r>
            <a:r>
              <a:rPr lang="en-US" sz="2400" dirty="0" err="1" smtClean="0"/>
              <a:t>murojat</a:t>
            </a:r>
            <a:r>
              <a:rPr lang="en-US" sz="2400" dirty="0" smtClean="0"/>
              <a:t> </a:t>
            </a:r>
            <a:r>
              <a:rPr lang="en-US" sz="2400" dirty="0" err="1" smtClean="0"/>
              <a:t>qilishi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aksincha</a:t>
            </a:r>
            <a:r>
              <a:rPr lang="en-US" sz="2400" dirty="0" smtClean="0"/>
              <a:t> </a:t>
            </a:r>
            <a:r>
              <a:rPr lang="en-US" sz="2400" dirty="0" err="1" smtClean="0"/>
              <a:t>bo’lishi</a:t>
            </a:r>
            <a:r>
              <a:rPr lang="en-US" sz="2400" dirty="0" smtClean="0"/>
              <a:t> </a:t>
            </a:r>
            <a:r>
              <a:rPr lang="en-US" sz="2400" dirty="0" err="1" smtClean="0"/>
              <a:t>mumkin</a:t>
            </a:r>
            <a:r>
              <a:rPr lang="en-US" sz="2400" dirty="0" smtClean="0"/>
              <a:t>, </a:t>
            </a:r>
            <a:r>
              <a:rPr lang="en-US" sz="2400" dirty="0" err="1" smtClean="0"/>
              <a:t>shuningdek</a:t>
            </a:r>
            <a:r>
              <a:rPr lang="en-US" sz="2400" dirty="0" smtClean="0"/>
              <a:t>, </a:t>
            </a:r>
            <a:r>
              <a:rPr lang="en-US" sz="2400" dirty="0" err="1" smtClean="0"/>
              <a:t>masofaviy</a:t>
            </a:r>
            <a:r>
              <a:rPr lang="en-US" sz="2400" dirty="0" smtClean="0"/>
              <a:t> </a:t>
            </a:r>
            <a:r>
              <a:rPr lang="en-US" sz="2400" dirty="0" err="1" smtClean="0"/>
              <a:t>jarayonga</a:t>
            </a:r>
            <a:r>
              <a:rPr lang="en-US" sz="2400" dirty="0" smtClean="0"/>
              <a:t> </a:t>
            </a:r>
            <a:r>
              <a:rPr lang="en-US" sz="2400" dirty="0" err="1" smtClean="0"/>
              <a:t>uzatilgan</a:t>
            </a:r>
            <a:r>
              <a:rPr lang="en-US" sz="2400" dirty="0" smtClean="0"/>
              <a:t> </a:t>
            </a:r>
            <a:r>
              <a:rPr lang="en-US" sz="2400" dirty="0" err="1" smtClean="0"/>
              <a:t>ma'lumotlarni</a:t>
            </a:r>
            <a:r>
              <a:rPr lang="en-US" sz="2400" dirty="0" smtClean="0"/>
              <a:t> </a:t>
            </a:r>
            <a:r>
              <a:rPr lang="en-US" sz="2400" dirty="0" err="1" smtClean="0"/>
              <a:t>uning</a:t>
            </a:r>
            <a:r>
              <a:rPr lang="en-US" sz="2400" dirty="0" smtClean="0"/>
              <a:t> </a:t>
            </a:r>
            <a:r>
              <a:rPr lang="en-US" sz="2400" dirty="0" err="1" smtClean="0"/>
              <a:t>xotirasida</a:t>
            </a:r>
            <a:r>
              <a:rPr lang="en-US" sz="2400" dirty="0" smtClean="0"/>
              <a:t> </a:t>
            </a:r>
            <a:r>
              <a:rPr lang="en-US" sz="2400" dirty="0" err="1" smtClean="0"/>
              <a:t>mavjud</a:t>
            </a:r>
            <a:r>
              <a:rPr lang="en-US" sz="2400" dirty="0" smtClean="0"/>
              <a:t> </a:t>
            </a:r>
            <a:r>
              <a:rPr lang="en-US" sz="2400" dirty="0" err="1" smtClean="0"/>
              <a:t>bo'lgan</a:t>
            </a:r>
            <a:r>
              <a:rPr lang="en-US" sz="2400" dirty="0" smtClean="0"/>
              <a:t> </a:t>
            </a:r>
            <a:r>
              <a:rPr lang="en-US" sz="2400" dirty="0" err="1" smtClean="0"/>
              <a:t>ma'lumotlar</a:t>
            </a:r>
            <a:r>
              <a:rPr lang="en-US" sz="2400" dirty="0" smtClean="0"/>
              <a:t> </a:t>
            </a:r>
            <a:r>
              <a:rPr lang="en-US" sz="2400" dirty="0" err="1" smtClean="0"/>
              <a:t>bilan</a:t>
            </a:r>
            <a:r>
              <a:rPr lang="en-US" sz="2400" dirty="0" smtClean="0"/>
              <a:t> </a:t>
            </a:r>
            <a:r>
              <a:rPr lang="en-US" sz="2400" dirty="0" err="1" smtClean="0"/>
              <a:t>birlashtirishi</a:t>
            </a:r>
            <a:r>
              <a:rPr lang="en-US" sz="2400" dirty="0" smtClean="0"/>
              <a:t> </a:t>
            </a:r>
            <a:r>
              <a:rPr lang="en-US" sz="2400" dirty="0" err="1" smtClean="0"/>
              <a:t>mumkin</a:t>
            </a:r>
            <a:r>
              <a:rPr lang="en-US" sz="2400" dirty="0" smtClean="0"/>
              <a:t> (</a:t>
            </a:r>
            <a:r>
              <a:rPr lang="en-US" sz="2400" dirty="0" err="1" smtClean="0"/>
              <a:t>masalan</a:t>
            </a:r>
            <a:r>
              <a:rPr lang="en-US" sz="2400" dirty="0" smtClean="0"/>
              <a:t>,  </a:t>
            </a:r>
            <a:r>
              <a:rPr lang="en-US" sz="2400" dirty="0" err="1" smtClean="0"/>
              <a:t>yig'ish</a:t>
            </a:r>
            <a:r>
              <a:rPr lang="en-US" sz="2400" dirty="0" smtClean="0"/>
              <a:t> </a:t>
            </a:r>
            <a:r>
              <a:rPr lang="en-US" sz="2400" dirty="0" err="1" smtClean="0"/>
              <a:t>orqali</a:t>
            </a:r>
            <a:r>
              <a:rPr lang="en-US" sz="2400" dirty="0" smtClean="0"/>
              <a:t>). </a:t>
            </a:r>
            <a:r>
              <a:rPr lang="en-US" sz="2400" dirty="0" err="1" smtClean="0"/>
              <a:t>Xotiraga</a:t>
            </a:r>
            <a:r>
              <a:rPr lang="en-US" sz="2400" dirty="0" smtClean="0"/>
              <a:t> </a:t>
            </a:r>
            <a:r>
              <a:rPr lang="en-US" sz="2400" dirty="0" err="1" smtClean="0"/>
              <a:t>masofaviy</a:t>
            </a:r>
            <a:r>
              <a:rPr lang="en-US" sz="2400" dirty="0" smtClean="0"/>
              <a:t> </a:t>
            </a:r>
            <a:r>
              <a:rPr lang="en-US" sz="2400" dirty="0" err="1" smtClean="0"/>
              <a:t>kirishning</a:t>
            </a:r>
            <a:r>
              <a:rPr lang="en-US" sz="2400" dirty="0" smtClean="0"/>
              <a:t> </a:t>
            </a:r>
            <a:r>
              <a:rPr lang="en-US" sz="2400" dirty="0" err="1" smtClean="0"/>
              <a:t>barcha</a:t>
            </a:r>
            <a:r>
              <a:rPr lang="en-US" sz="2400" dirty="0" smtClean="0"/>
              <a:t> </a:t>
            </a:r>
            <a:r>
              <a:rPr lang="en-US" sz="2400" dirty="0" err="1" smtClean="0"/>
              <a:t>operatsiyalari</a:t>
            </a:r>
            <a:r>
              <a:rPr lang="en-US" sz="2400" dirty="0" smtClean="0"/>
              <a:t> </a:t>
            </a:r>
            <a:r>
              <a:rPr lang="en-US" sz="2400" dirty="0" err="1" smtClean="0"/>
              <a:t>bloklanmaydi</a:t>
            </a:r>
            <a:r>
              <a:rPr lang="en-US" sz="2400" dirty="0" smtClean="0"/>
              <a:t>, </a:t>
            </a:r>
            <a:r>
              <a:rPr lang="en-US" sz="2400" dirty="0" err="1" smtClean="0"/>
              <a:t>biroq</a:t>
            </a:r>
            <a:r>
              <a:rPr lang="en-US" sz="2400" dirty="0" smtClean="0"/>
              <a:t> </a:t>
            </a:r>
            <a:r>
              <a:rPr lang="en-US" sz="2400" dirty="0" err="1" smtClean="0"/>
              <a:t>blokirovka</a:t>
            </a:r>
            <a:r>
              <a:rPr lang="en-US" sz="2400" dirty="0" smtClean="0"/>
              <a:t> </a:t>
            </a:r>
            <a:r>
              <a:rPr lang="en-US" sz="2400" dirty="0" err="1" smtClean="0"/>
              <a:t>qiluvchi</a:t>
            </a:r>
            <a:r>
              <a:rPr lang="en-US" sz="2400" dirty="0" smtClean="0"/>
              <a:t> </a:t>
            </a:r>
            <a:r>
              <a:rPr lang="en-US" sz="2400" dirty="0" err="1" smtClean="0"/>
              <a:t>sinxronlash</a:t>
            </a:r>
            <a:r>
              <a:rPr lang="en-US" sz="2400" dirty="0" smtClean="0"/>
              <a:t> </a:t>
            </a:r>
            <a:r>
              <a:rPr lang="en-US" sz="2400" dirty="0" err="1" smtClean="0"/>
              <a:t>funksiyalari</a:t>
            </a:r>
            <a:r>
              <a:rPr lang="en-US" sz="2400" dirty="0" smtClean="0"/>
              <a:t> </a:t>
            </a:r>
            <a:r>
              <a:rPr lang="en-US" sz="2400" dirty="0" err="1" smtClean="0"/>
              <a:t>bajarilishidan</a:t>
            </a:r>
            <a:r>
              <a:rPr lang="en-US" sz="2400" dirty="0" smtClean="0"/>
              <a:t> </a:t>
            </a:r>
            <a:r>
              <a:rPr lang="en-US" sz="2400" dirty="0" err="1" smtClean="0"/>
              <a:t>oldin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keyin</a:t>
            </a:r>
            <a:r>
              <a:rPr lang="en-US" sz="2400" dirty="0" smtClean="0"/>
              <a:t> </a:t>
            </a:r>
            <a:r>
              <a:rPr lang="en-US" sz="2400" dirty="0" err="1" smtClean="0"/>
              <a:t>chaqirilishi</a:t>
            </a:r>
            <a:r>
              <a:rPr lang="en-US" sz="2400" dirty="0" smtClean="0"/>
              <a:t> </a:t>
            </a:r>
            <a:r>
              <a:rPr lang="en-US" sz="2400" dirty="0" err="1" smtClean="0"/>
              <a:t>kerak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/>
          <a:p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uzatish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3" y="980728"/>
            <a:ext cx="50958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80728"/>
            <a:ext cx="348615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jo’natish</a:t>
            </a:r>
            <a:r>
              <a:rPr lang="en-US" dirty="0" smtClean="0"/>
              <a:t> – </a:t>
            </a:r>
            <a:r>
              <a:rPr lang="en-US" dirty="0" err="1" smtClean="0"/>
              <a:t>o’zaro</a:t>
            </a:r>
            <a:r>
              <a:rPr lang="en-US" dirty="0" smtClean="0"/>
              <a:t> 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yo’lidir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3857620" cy="497207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jarayonning</a:t>
            </a:r>
            <a:r>
              <a:rPr lang="en-US" dirty="0" smtClean="0"/>
              <a:t> </a:t>
            </a:r>
            <a:r>
              <a:rPr lang="en-US" dirty="0" err="1" smtClean="0"/>
              <a:t>o'ziga</a:t>
            </a:r>
            <a:r>
              <a:rPr lang="en-US" dirty="0" smtClean="0"/>
              <a:t> </a:t>
            </a:r>
            <a:r>
              <a:rPr lang="en-US" dirty="0" err="1" smtClean="0"/>
              <a:t>xos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ajratilgan</a:t>
            </a:r>
            <a:r>
              <a:rPr lang="en-US" dirty="0" smtClean="0"/>
              <a:t> </a:t>
            </a:r>
            <a:r>
              <a:rPr lang="en-US" dirty="0" err="1" smtClean="0"/>
              <a:t>manzil</a:t>
            </a:r>
            <a:r>
              <a:rPr lang="en-US" dirty="0" smtClean="0"/>
              <a:t> </a:t>
            </a:r>
            <a:r>
              <a:rPr lang="en-US" dirty="0" err="1" smtClean="0"/>
              <a:t>maydoni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MPI-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umumiy</a:t>
            </a:r>
            <a:r>
              <a:rPr lang="en-US" dirty="0" smtClean="0"/>
              <a:t> </a:t>
            </a:r>
            <a:r>
              <a:rPr lang="en-US" dirty="0" err="1" smtClean="0"/>
              <a:t>o'zgaruvchilar</a:t>
            </a:r>
            <a:r>
              <a:rPr lang="en-US" dirty="0" smtClean="0"/>
              <a:t> </a:t>
            </a:r>
            <a:r>
              <a:rPr lang="en-US" dirty="0" err="1" smtClean="0"/>
              <a:t>yoki</a:t>
            </a:r>
            <a:r>
              <a:rPr lang="en-US" dirty="0" smtClean="0"/>
              <a:t> </a:t>
            </a:r>
            <a:r>
              <a:rPr lang="en-US" dirty="0" err="1" smtClean="0"/>
              <a:t>ma'lumotlar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jamoaviy</a:t>
            </a:r>
            <a:r>
              <a:rPr lang="en-US" dirty="0" smtClean="0"/>
              <a:t> </a:t>
            </a:r>
            <a:r>
              <a:rPr lang="en-US" dirty="0" err="1" smtClean="0"/>
              <a:t>axborot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 smtClean="0"/>
              <a:t>operatsiyalarini</a:t>
            </a:r>
            <a:r>
              <a:rPr lang="en-US" dirty="0" smtClean="0"/>
              <a:t> </a:t>
            </a:r>
            <a:r>
              <a:rPr lang="en-US" dirty="0" err="1" smtClean="0"/>
              <a:t>amalga</a:t>
            </a:r>
            <a:r>
              <a:rPr lang="en-US" dirty="0" smtClean="0"/>
              <a:t> </a:t>
            </a:r>
            <a:r>
              <a:rPr lang="en-US" dirty="0" err="1" smtClean="0"/>
              <a:t>oshirish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guruhlarni</a:t>
            </a:r>
            <a:r>
              <a:rPr lang="en-US" dirty="0" smtClean="0"/>
              <a:t> </a:t>
            </a:r>
            <a:r>
              <a:rPr lang="en-US" dirty="0" err="1" smtClean="0"/>
              <a:t>tashkil</a:t>
            </a:r>
            <a:r>
              <a:rPr lang="en-US" dirty="0" smtClean="0"/>
              <a:t> </a:t>
            </a:r>
            <a:r>
              <a:rPr lang="en-US" dirty="0" err="1" smtClean="0"/>
              <a:t>qilishi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1" y="1268760"/>
            <a:ext cx="5292080" cy="554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r>
              <a:rPr lang="en-US" dirty="0" err="1" smtClean="0"/>
              <a:t>Terminalogiya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57216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Jarayon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raqami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manfiy</a:t>
            </a:r>
            <a:r>
              <a:rPr lang="en-US" dirty="0" smtClean="0"/>
              <a:t> </a:t>
            </a:r>
            <a:r>
              <a:rPr lang="en-US" dirty="0" err="1" smtClean="0"/>
              <a:t>bo'lmagan</a:t>
            </a:r>
            <a:r>
              <a:rPr lang="en-US" dirty="0" smtClean="0"/>
              <a:t> </a:t>
            </a:r>
            <a:r>
              <a:rPr lang="en-US" dirty="0" err="1" smtClean="0"/>
              <a:t>butun</a:t>
            </a:r>
            <a:r>
              <a:rPr lang="en-US" dirty="0" smtClean="0"/>
              <a:t> son </a:t>
            </a:r>
            <a:r>
              <a:rPr lang="en-US" dirty="0" err="1" smtClean="0"/>
              <a:t>bo'lib</a:t>
            </a:r>
            <a:r>
              <a:rPr lang="en-US" dirty="0" smtClean="0"/>
              <a:t>,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jarayonning</a:t>
            </a:r>
            <a:r>
              <a:rPr lang="en-US" dirty="0" smtClean="0"/>
              <a:t> </a:t>
            </a:r>
            <a:r>
              <a:rPr lang="en-US" dirty="0" err="1" smtClean="0"/>
              <a:t>o'ziga</a:t>
            </a:r>
            <a:r>
              <a:rPr lang="en-US" dirty="0" smtClean="0"/>
              <a:t> </a:t>
            </a:r>
            <a:r>
              <a:rPr lang="en-US" dirty="0" err="1" smtClean="0"/>
              <a:t>xos</a:t>
            </a:r>
            <a:r>
              <a:rPr lang="en-US" dirty="0" smtClean="0"/>
              <a:t> </a:t>
            </a:r>
            <a:r>
              <a:rPr lang="en-US" dirty="0" err="1" smtClean="0"/>
              <a:t>atributidir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Xabarning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atributlari</a:t>
            </a:r>
            <a:r>
              <a:rPr lang="en-US" dirty="0" smtClean="0"/>
              <a:t> </a:t>
            </a:r>
            <a:r>
              <a:rPr lang="en-US" dirty="0" err="1" smtClean="0"/>
              <a:t>jo'natuvchining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,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qiluvchining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identifikatoridir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MPI_Status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tuzilmasida</a:t>
            </a:r>
            <a:r>
              <a:rPr lang="en-US" dirty="0" smtClean="0"/>
              <a:t>  </a:t>
            </a:r>
            <a:r>
              <a:rPr lang="en-US" dirty="0" err="1" smtClean="0"/>
              <a:t>quyidagi</a:t>
            </a:r>
            <a:r>
              <a:rPr lang="en-US" dirty="0" smtClean="0"/>
              <a:t> </a:t>
            </a:r>
            <a:r>
              <a:rPr lang="en-US" dirty="0" err="1" smtClean="0"/>
              <a:t>maydonlar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: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MPI_Source</a:t>
            </a:r>
            <a:r>
              <a:rPr lang="en-US" dirty="0" smtClean="0"/>
              <a:t>(</a:t>
            </a:r>
            <a:r>
              <a:rPr lang="en-US" dirty="0" err="1" smtClean="0"/>
              <a:t>jo'natuvchining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),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MPI_Tag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),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MPI_Error</a:t>
            </a:r>
            <a:r>
              <a:rPr lang="en-US" dirty="0" smtClean="0"/>
              <a:t>(</a:t>
            </a:r>
            <a:r>
              <a:rPr lang="en-US" dirty="0" err="1" smtClean="0"/>
              <a:t>xato</a:t>
            </a:r>
            <a:r>
              <a:rPr lang="en-US" dirty="0" smtClean="0"/>
              <a:t> </a:t>
            </a:r>
            <a:r>
              <a:rPr lang="en-US" dirty="0" err="1" smtClean="0"/>
              <a:t>kodi</a:t>
            </a:r>
            <a:r>
              <a:rPr lang="en-US" dirty="0" smtClean="0"/>
              <a:t>); </a:t>
            </a:r>
            <a:r>
              <a:rPr lang="en-US" dirty="0" err="1" smtClean="0"/>
              <a:t>qo'shimcha</a:t>
            </a:r>
            <a:r>
              <a:rPr lang="en-US" dirty="0" smtClean="0"/>
              <a:t> </a:t>
            </a:r>
            <a:r>
              <a:rPr lang="en-US" dirty="0" err="1" smtClean="0"/>
              <a:t>maydonlar</a:t>
            </a:r>
            <a:r>
              <a:rPr lang="en-US" dirty="0" smtClean="0"/>
              <a:t> ham  </a:t>
            </a:r>
            <a:r>
              <a:rPr lang="en-US" dirty="0" err="1" smtClean="0"/>
              <a:t>bo'lishi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 (</a:t>
            </a:r>
            <a:r>
              <a:rPr lang="en-US" dirty="0" err="1" smtClean="0"/>
              <a:t>msgtag</a:t>
            </a:r>
            <a:r>
              <a:rPr lang="en-US" dirty="0" smtClean="0"/>
              <a:t>) - 0 </a:t>
            </a:r>
            <a:r>
              <a:rPr lang="en-US" dirty="0" err="1" smtClean="0"/>
              <a:t>dan</a:t>
            </a:r>
            <a:r>
              <a:rPr lang="en-US" dirty="0" smtClean="0"/>
              <a:t> 32767 </a:t>
            </a:r>
            <a:r>
              <a:rPr lang="en-US" dirty="0" err="1" smtClean="0"/>
              <a:t>gacha</a:t>
            </a:r>
            <a:r>
              <a:rPr lang="en-US" dirty="0" smtClean="0"/>
              <a:t> </a:t>
            </a:r>
            <a:r>
              <a:rPr lang="en-US" dirty="0" err="1" smtClean="0"/>
              <a:t>bo'lgan</a:t>
            </a:r>
            <a:r>
              <a:rPr lang="en-US" dirty="0" smtClean="0"/>
              <a:t> </a:t>
            </a:r>
            <a:r>
              <a:rPr lang="en-US" dirty="0" err="1" smtClean="0"/>
              <a:t>manfiy</a:t>
            </a:r>
            <a:r>
              <a:rPr lang="en-US" dirty="0" smtClean="0"/>
              <a:t> </a:t>
            </a:r>
            <a:r>
              <a:rPr lang="en-US" dirty="0" err="1" smtClean="0"/>
              <a:t>bo'lmagan</a:t>
            </a:r>
            <a:r>
              <a:rPr lang="en-US" dirty="0" smtClean="0"/>
              <a:t> </a:t>
            </a:r>
            <a:r>
              <a:rPr lang="en-US" dirty="0" err="1" smtClean="0"/>
              <a:t>butun</a:t>
            </a:r>
            <a:r>
              <a:rPr lang="en-US" dirty="0" smtClean="0"/>
              <a:t> son </a:t>
            </a:r>
            <a:r>
              <a:rPr lang="en-US" dirty="0" err="1" smtClean="0"/>
              <a:t>bo'lgan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atributi</a:t>
            </a:r>
            <a:r>
              <a:rPr lang="en-US" dirty="0" smtClean="0"/>
              <a:t>.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guruhlarga</a:t>
            </a:r>
            <a:r>
              <a:rPr lang="en-US" dirty="0" smtClean="0"/>
              <a:t> </a:t>
            </a:r>
            <a:r>
              <a:rPr lang="en-US" dirty="0" err="1" smtClean="0"/>
              <a:t>birlashtiriladi</a:t>
            </a:r>
            <a:r>
              <a:rPr lang="en-US" dirty="0" smtClean="0"/>
              <a:t>, </a:t>
            </a:r>
            <a:r>
              <a:rPr lang="en-US" dirty="0" err="1" smtClean="0"/>
              <a:t>guruh</a:t>
            </a:r>
            <a:r>
              <a:rPr lang="en-US" dirty="0" smtClean="0"/>
              <a:t> </a:t>
            </a:r>
            <a:r>
              <a:rPr lang="en-US" dirty="0" err="1" smtClean="0"/>
              <a:t>ichida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qayta</a:t>
            </a:r>
            <a:r>
              <a:rPr lang="en-US" dirty="0" smtClean="0"/>
              <a:t> </a:t>
            </a:r>
            <a:r>
              <a:rPr lang="en-US" dirty="0" err="1" smtClean="0"/>
              <a:t>nomlanadi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r>
              <a:rPr lang="en-US" dirty="0" err="1" smtClean="0"/>
              <a:t>Xabarni</a:t>
            </a:r>
            <a:r>
              <a:rPr lang="en-US" dirty="0" smtClean="0"/>
              <a:t> </a:t>
            </a:r>
            <a:r>
              <a:rPr lang="en-US" dirty="0" err="1" smtClean="0"/>
              <a:t>tashkil</a:t>
            </a:r>
            <a:r>
              <a:rPr lang="en-US" dirty="0" smtClean="0"/>
              <a:t> </a:t>
            </a:r>
            <a:r>
              <a:rPr lang="en-US" dirty="0" err="1" smtClean="0"/>
              <a:t>qiluvchilar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Xabarlar</a:t>
            </a:r>
            <a:r>
              <a:rPr lang="en-US" dirty="0" smtClean="0"/>
              <a:t> </a:t>
            </a:r>
            <a:r>
              <a:rPr lang="en-US" dirty="0" err="1" smtClean="0"/>
              <a:t>malumotlar</a:t>
            </a:r>
            <a:r>
              <a:rPr lang="en-US" dirty="0" smtClean="0"/>
              <a:t> </a:t>
            </a:r>
            <a:r>
              <a:rPr lang="en-US" dirty="0" err="1" smtClean="0"/>
              <a:t>blogi</a:t>
            </a:r>
            <a:r>
              <a:rPr lang="en-US" dirty="0" smtClean="0"/>
              <a:t> – void*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ma'lumotlari</a:t>
            </a:r>
            <a:r>
              <a:rPr lang="en-US" dirty="0" smtClean="0"/>
              <a:t>  </a:t>
            </a:r>
            <a:r>
              <a:rPr lang="en-US" dirty="0" err="1" smtClean="0"/>
              <a:t>quyidagilar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(a) </a:t>
            </a:r>
            <a:r>
              <a:rPr lang="en-US" dirty="0" err="1" smtClean="0"/>
              <a:t>ma'lumotlar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r>
              <a:rPr lang="en-US" dirty="0" smtClean="0"/>
              <a:t> –</a:t>
            </a:r>
            <a:r>
              <a:rPr lang="en-US" dirty="0" err="1" smtClean="0"/>
              <a:t>MPI_Datatype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(b) </a:t>
            </a:r>
            <a:r>
              <a:rPr lang="en-US" dirty="0" err="1" smtClean="0"/>
              <a:t>ma'lumotlar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Xabarni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qiluvchi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jo'natuvchi</a:t>
            </a:r>
            <a:r>
              <a:rPr lang="en-US" dirty="0" smtClean="0"/>
              <a:t> </a:t>
            </a:r>
            <a:r>
              <a:rPr lang="en-US" dirty="0" err="1" smtClean="0"/>
              <a:t>haqida</a:t>
            </a:r>
            <a:r>
              <a:rPr lang="en-US" dirty="0" smtClean="0"/>
              <a:t> </a:t>
            </a:r>
            <a:r>
              <a:rPr lang="en-US" dirty="0" err="1" smtClean="0"/>
              <a:t>ma'lumot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(a) </a:t>
            </a:r>
            <a:r>
              <a:rPr lang="en-US" dirty="0" err="1" smtClean="0"/>
              <a:t>Komunikator</a:t>
            </a:r>
            <a:r>
              <a:rPr lang="en-US" dirty="0" smtClean="0"/>
              <a:t> – </a:t>
            </a:r>
            <a:r>
              <a:rPr lang="en-US" dirty="0" err="1" smtClean="0"/>
              <a:t>MPI_Comm</a:t>
            </a:r>
            <a:r>
              <a:rPr lang="en-US" dirty="0" smtClean="0"/>
              <a:t> </a:t>
            </a:r>
            <a:r>
              <a:rPr lang="en-US" dirty="0" err="1" smtClean="0"/>
              <a:t>tipidagi</a:t>
            </a:r>
            <a:r>
              <a:rPr lang="en-US" dirty="0" smtClean="0"/>
              <a:t>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guruhi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, </a:t>
            </a:r>
            <a:r>
              <a:rPr lang="en-US" dirty="0" err="1" smtClean="0"/>
              <a:t>yuqori</a:t>
            </a:r>
            <a:r>
              <a:rPr lang="en-US" dirty="0" smtClean="0"/>
              <a:t> </a:t>
            </a:r>
            <a:r>
              <a:rPr lang="en-US" dirty="0" err="1" smtClean="0"/>
              <a:t>darajadagi</a:t>
            </a:r>
            <a:r>
              <a:rPr lang="en-US" dirty="0" smtClean="0"/>
              <a:t> </a:t>
            </a:r>
            <a:r>
              <a:rPr lang="en-US" dirty="0" err="1" smtClean="0"/>
              <a:t>kommunikator</a:t>
            </a:r>
            <a:r>
              <a:rPr lang="en-US" dirty="0" smtClean="0"/>
              <a:t> – MPI_COMM_WORLD;</a:t>
            </a:r>
          </a:p>
          <a:p>
            <a:r>
              <a:rPr lang="en-US" dirty="0" smtClean="0"/>
              <a:t>(b)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qiluvchining</a:t>
            </a:r>
            <a:r>
              <a:rPr lang="en-US" dirty="0" smtClean="0"/>
              <a:t> </a:t>
            </a:r>
            <a:r>
              <a:rPr lang="en-US" dirty="0" err="1" smtClean="0"/>
              <a:t>darajasi</a:t>
            </a:r>
            <a:r>
              <a:rPr lang="en-US" dirty="0" smtClean="0"/>
              <a:t> - </a:t>
            </a:r>
            <a:r>
              <a:rPr lang="en-US" dirty="0" err="1" smtClean="0"/>
              <a:t>ko'rsatilgan</a:t>
            </a:r>
            <a:r>
              <a:rPr lang="en-US" dirty="0" smtClean="0"/>
              <a:t> </a:t>
            </a:r>
            <a:r>
              <a:rPr lang="en-US" dirty="0" err="1" smtClean="0"/>
              <a:t>kommunikatordagi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qiluvchi</a:t>
            </a:r>
            <a:r>
              <a:rPr lang="en-US" dirty="0" smtClean="0"/>
              <a:t> </a:t>
            </a:r>
            <a:r>
              <a:rPr lang="en-US" dirty="0" err="1" smtClean="0"/>
              <a:t>jarayonning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;</a:t>
            </a:r>
          </a:p>
          <a:p>
            <a:r>
              <a:rPr lang="en-US" dirty="0" smtClean="0"/>
              <a:t>(c) </a:t>
            </a:r>
            <a:r>
              <a:rPr lang="en-US" dirty="0" err="1" smtClean="0"/>
              <a:t>jo'natuvchi</a:t>
            </a:r>
            <a:r>
              <a:rPr lang="en-US" dirty="0" smtClean="0"/>
              <a:t> </a:t>
            </a:r>
            <a:r>
              <a:rPr lang="en-US" dirty="0" err="1" smtClean="0"/>
              <a:t>darajasi</a:t>
            </a:r>
            <a:r>
              <a:rPr lang="en-US" dirty="0" smtClean="0"/>
              <a:t> - </a:t>
            </a:r>
            <a:r>
              <a:rPr lang="en-US" dirty="0" err="1" smtClean="0"/>
              <a:t>ko'rsatilgan</a:t>
            </a:r>
            <a:r>
              <a:rPr lang="en-US" dirty="0" smtClean="0"/>
              <a:t> </a:t>
            </a:r>
            <a:r>
              <a:rPr lang="en-US" dirty="0" err="1" smtClean="0"/>
              <a:t>kommunikatordagi</a:t>
            </a:r>
            <a:r>
              <a:rPr lang="en-US" dirty="0" smtClean="0"/>
              <a:t> </a:t>
            </a:r>
            <a:r>
              <a:rPr lang="en-US" dirty="0" err="1" smtClean="0"/>
              <a:t>jo'natuvchi</a:t>
            </a:r>
            <a:r>
              <a:rPr lang="en-US" dirty="0" smtClean="0"/>
              <a:t> </a:t>
            </a:r>
            <a:r>
              <a:rPr lang="en-US" dirty="0" err="1" smtClean="0"/>
              <a:t>jarayonning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endParaRPr lang="en-US" dirty="0" smtClean="0"/>
          </a:p>
          <a:p>
            <a:r>
              <a:rPr lang="en-US" dirty="0" smtClean="0"/>
              <a:t>MPI_ANY_SOURCE 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tegishli</a:t>
            </a:r>
            <a:r>
              <a:rPr lang="en-US" dirty="0" smtClean="0"/>
              <a:t> </a:t>
            </a:r>
            <a:r>
              <a:rPr lang="en-US" dirty="0" err="1" smtClean="0"/>
              <a:t>kommunikatorda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jo‘natuvchilardan</a:t>
            </a:r>
            <a:r>
              <a:rPr lang="en-US" dirty="0" smtClean="0"/>
              <a:t> </a:t>
            </a:r>
            <a:r>
              <a:rPr lang="en-US" dirty="0" err="1" smtClean="0"/>
              <a:t>xabarlar</a:t>
            </a:r>
            <a:r>
              <a:rPr lang="en-US" dirty="0" smtClean="0"/>
              <a:t> </a:t>
            </a:r>
            <a:r>
              <a:rPr lang="en-US" dirty="0" err="1" smtClean="0"/>
              <a:t>olishingiz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tegi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turidagi</a:t>
            </a:r>
            <a:r>
              <a:rPr lang="en-US" dirty="0" smtClean="0"/>
              <a:t> </a:t>
            </a:r>
            <a:r>
              <a:rPr lang="en-US" dirty="0" err="1" smtClean="0"/>
              <a:t>ixtiyoriy</a:t>
            </a:r>
            <a:r>
              <a:rPr lang="en-US" dirty="0" smtClean="0"/>
              <a:t> son. </a:t>
            </a:r>
            <a:r>
              <a:rPr lang="en-US" dirty="0" err="1" smtClean="0"/>
              <a:t>Siz</a:t>
            </a:r>
            <a:r>
              <a:rPr lang="en-US" dirty="0" smtClean="0"/>
              <a:t> </a:t>
            </a:r>
            <a:r>
              <a:rPr lang="en-US" dirty="0" err="1" smtClean="0"/>
              <a:t>xabarlarni</a:t>
            </a:r>
            <a:r>
              <a:rPr lang="en-US" dirty="0" smtClean="0"/>
              <a:t> </a:t>
            </a:r>
            <a:r>
              <a:rPr lang="en-US" dirty="0" err="1" smtClean="0"/>
              <a:t>ma'lum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teg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qilishingiz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, </a:t>
            </a:r>
            <a:r>
              <a:rPr lang="en-US" dirty="0" err="1" smtClean="0"/>
              <a:t>ixtiyoriy</a:t>
            </a:r>
            <a:r>
              <a:rPr lang="en-US" dirty="0" smtClean="0"/>
              <a:t> </a:t>
            </a:r>
            <a:r>
              <a:rPr lang="en-US" dirty="0" err="1" smtClean="0"/>
              <a:t>tegdagi</a:t>
            </a:r>
            <a:r>
              <a:rPr lang="en-US" dirty="0" smtClean="0"/>
              <a:t> </a:t>
            </a:r>
            <a:r>
              <a:rPr lang="en-US" dirty="0" err="1" smtClean="0"/>
              <a:t>xabarni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 -MPI_ANY_TAG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foydalanish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</a:t>
            </a:r>
            <a:r>
              <a:rPr lang="en-US" dirty="0" err="1" smtClean="0"/>
              <a:t>va</a:t>
            </a:r>
            <a:r>
              <a:rPr lang="en-US" dirty="0" smtClean="0"/>
              <a:t> C </a:t>
            </a:r>
            <a:r>
              <a:rPr lang="en-US" dirty="0" err="1" smtClean="0"/>
              <a:t>malumot</a:t>
            </a:r>
            <a:r>
              <a:rPr lang="en-US" dirty="0" smtClean="0"/>
              <a:t> </a:t>
            </a:r>
            <a:r>
              <a:rPr lang="en-US" dirty="0" err="1" smtClean="0"/>
              <a:t>tiplari</a:t>
            </a:r>
            <a:r>
              <a:rPr lang="en-US" dirty="0" smtClean="0"/>
              <a:t> </a:t>
            </a:r>
            <a:r>
              <a:rPr lang="en-US" dirty="0" err="1" smtClean="0"/>
              <a:t>muvofiqligi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29684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1698</Words>
  <Application>Microsoft Office PowerPoint</Application>
  <PresentationFormat>Экран (4:3)</PresentationFormat>
  <Paragraphs>282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MPIda xabar almashish turlari. Ikki jarayon o’ rtasida(Point to point) xabar almashish(Sinxron).</vt:lpstr>
      <vt:lpstr>Xabar almashish turlari</vt:lpstr>
      <vt:lpstr>Xabar almashish turlari</vt:lpstr>
      <vt:lpstr>Презентация PowerPoint</vt:lpstr>
      <vt:lpstr>Xabar uzatish modeli</vt:lpstr>
      <vt:lpstr>Xabar jo’natish – o’zaro aloqa yo’lidir.</vt:lpstr>
      <vt:lpstr>Terminalogiya</vt:lpstr>
      <vt:lpstr>Xabarni tashkil qiluvchilar.</vt:lpstr>
      <vt:lpstr>MPI va C malumot tiplari muvofiqligi.</vt:lpstr>
      <vt:lpstr>MPI va C++ malumot tiplari muvofiqligi.</vt:lpstr>
      <vt:lpstr>Blokirovkali(sinxron) xabar jo’natish.</vt:lpstr>
      <vt:lpstr>Xabarni qabul qilish</vt:lpstr>
      <vt:lpstr>Xabar statusi</vt:lpstr>
      <vt:lpstr>Ikki jarayon o’rtasida xabar almashish</vt:lpstr>
      <vt:lpstr>Презентация PowerPoint</vt:lpstr>
      <vt:lpstr>Topshiriqlar</vt:lpstr>
      <vt:lpstr>Презентация PowerPoint</vt:lpstr>
      <vt:lpstr>Variantlar **Variant raqami jurnaldagi raqam bilan mos qilib tanlansin</vt:lpstr>
      <vt:lpstr>E’tiboringiz uchun rahmat!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Отправка сообщений между двумя процессщрами</dc:title>
  <dc:creator>Sardor Bek</dc:creator>
  <cp:lastModifiedBy>Sardor Bek</cp:lastModifiedBy>
  <cp:revision>75</cp:revision>
  <dcterms:created xsi:type="dcterms:W3CDTF">2022-02-02T05:24:21Z</dcterms:created>
  <dcterms:modified xsi:type="dcterms:W3CDTF">2023-10-08T17:11:40Z</dcterms:modified>
</cp:coreProperties>
</file>