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6" r:id="rId6"/>
    <p:sldId id="267" r:id="rId7"/>
    <p:sldId id="258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976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Blokirovkasiz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MPI_Isend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</a:rPr>
              <a:t>MPI_Irecv,MPI_Iprobe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MPI_Wait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MPI_Waitall</a:t>
            </a:r>
            <a:r>
              <a:rPr lang="en-US" sz="3200" dirty="0" err="1"/>
              <a:t>,MPI_Waitany,MPI_Waitsome</a:t>
            </a:r>
            <a:r>
              <a:rPr lang="en-US" sz="3200" dirty="0" smtClean="0"/>
              <a:t>,</a:t>
            </a:r>
            <a:r>
              <a:rPr lang="ru-RU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MPI_Test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MPI_Testall</a:t>
            </a:r>
            <a:r>
              <a:rPr lang="en-US" sz="3200" dirty="0"/>
              <a:t>, </a:t>
            </a:r>
            <a:r>
              <a:rPr lang="en-US" sz="3200" dirty="0" err="1"/>
              <a:t>MPI_Testany</a:t>
            </a:r>
            <a:r>
              <a:rPr lang="en-US" sz="3200" dirty="0"/>
              <a:t>, </a:t>
            </a:r>
            <a:r>
              <a:rPr lang="en-US" sz="3200" dirty="0" err="1" smtClean="0"/>
              <a:t>MPI_Testsome</a:t>
            </a:r>
            <a:r>
              <a:rPr lang="en-US" sz="3200" dirty="0" smtClean="0"/>
              <a:t> </a:t>
            </a:r>
            <a:r>
              <a:rPr lang="en-US" sz="3200" dirty="0" err="1" smtClean="0"/>
              <a:t>funksiyalari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268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 err="1"/>
              <a:t>Bloklanmagan</a:t>
            </a:r>
            <a:r>
              <a:rPr lang="en-US" b="1" dirty="0"/>
              <a:t> </a:t>
            </a:r>
            <a:r>
              <a:rPr lang="en-US" b="1" dirty="0" err="1"/>
              <a:t>halqa</a:t>
            </a:r>
            <a:r>
              <a:rPr lang="en-US" b="1" dirty="0"/>
              <a:t> </a:t>
            </a:r>
            <a:r>
              <a:rPr lang="en-US" b="1" dirty="0" err="1"/>
              <a:t>almashinuvi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0928"/>
            <a:ext cx="331236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9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Asinxron</a:t>
            </a:r>
            <a:r>
              <a:rPr lang="en-US" b="1" dirty="0"/>
              <a:t> </a:t>
            </a:r>
            <a:r>
              <a:rPr lang="en-US" b="1" dirty="0" err="1"/>
              <a:t>almashinuvni</a:t>
            </a:r>
            <a:r>
              <a:rPr lang="en-US" b="1" dirty="0"/>
              <a:t> </a:t>
            </a:r>
            <a:r>
              <a:rPr lang="en-US" b="1" dirty="0" err="1"/>
              <a:t>yakunlash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58980" cy="604867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b="1" dirty="0" err="1" smtClean="0"/>
              <a:t>MPI_Waitany</a:t>
            </a:r>
            <a:r>
              <a:rPr lang="en-US" b="1" dirty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 count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*requests, </a:t>
            </a:r>
            <a:r>
              <a:rPr lang="en-US" b="1" dirty="0" err="1"/>
              <a:t>int</a:t>
            </a:r>
            <a:r>
              <a:rPr lang="en-US" b="1" dirty="0"/>
              <a:t>*index, </a:t>
            </a:r>
            <a:r>
              <a:rPr lang="en-US" b="1" dirty="0" err="1"/>
              <a:t>MPI_Status</a:t>
            </a:r>
            <a:r>
              <a:rPr lang="en-US" b="1" dirty="0"/>
              <a:t>*status)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OUT index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yakunlangan</a:t>
            </a:r>
            <a:r>
              <a:rPr lang="en-US" dirty="0"/>
              <a:t> </a:t>
            </a:r>
            <a:r>
              <a:rPr lang="en-US" dirty="0" err="1"/>
              <a:t>almashuv</a:t>
            </a:r>
            <a:r>
              <a:rPr lang="en-US" dirty="0"/>
              <a:t> </a:t>
            </a:r>
            <a:r>
              <a:rPr lang="en-US" dirty="0" err="1" smtClean="0"/>
              <a:t>operatsiyalari</a:t>
            </a:r>
            <a:r>
              <a:rPr lang="en-US" dirty="0" smtClean="0"/>
              <a:t> </a:t>
            </a:r>
            <a:r>
              <a:rPr lang="en-US" dirty="0" err="1"/>
              <a:t>soni</a:t>
            </a:r>
            <a:r>
              <a:rPr lang="en-US" dirty="0" smtClean="0"/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 status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parametrlari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Jarayonning</a:t>
            </a:r>
            <a:r>
              <a:rPr lang="en-US" dirty="0" smtClean="0"/>
              <a:t> </a:t>
            </a:r>
            <a:r>
              <a:rPr lang="en-US" dirty="0" err="1"/>
              <a:t>bajarilishi</a:t>
            </a:r>
            <a:r>
              <a:rPr lang="en-US" dirty="0"/>
              <a:t>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identifikatorlar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almashinuv</a:t>
            </a:r>
            <a:r>
              <a:rPr lang="en-US" dirty="0"/>
              <a:t> </a:t>
            </a:r>
            <a:r>
              <a:rPr lang="en-US" dirty="0" err="1"/>
              <a:t>operatsiyasi</a:t>
            </a:r>
            <a:r>
              <a:rPr lang="en-US" dirty="0"/>
              <a:t> </a:t>
            </a:r>
            <a:r>
              <a:rPr lang="en-US" dirty="0" err="1"/>
              <a:t>tugaguniga</a:t>
            </a:r>
            <a:r>
              <a:rPr lang="en-US" dirty="0"/>
              <a:t> </a:t>
            </a:r>
            <a:r>
              <a:rPr lang="en-US" dirty="0" err="1"/>
              <a:t>qadar</a:t>
            </a:r>
            <a:r>
              <a:rPr lang="en-US" dirty="0"/>
              <a:t> </a:t>
            </a:r>
            <a:r>
              <a:rPr lang="en-US" dirty="0" err="1"/>
              <a:t>bloklanadi</a:t>
            </a:r>
            <a:r>
              <a:rPr lang="en-US" dirty="0"/>
              <a:t>. Agar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operatsiyalar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err="1"/>
              <a:t>ulardan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tasodifiy</a:t>
            </a:r>
            <a:r>
              <a:rPr lang="en-US" dirty="0"/>
              <a:t> </a:t>
            </a:r>
            <a:r>
              <a:rPr lang="en-US" dirty="0" err="1"/>
              <a:t>tanlanadi</a:t>
            </a:r>
            <a:r>
              <a:rPr lang="en-US" dirty="0"/>
              <a:t>. </a:t>
            </a:r>
            <a:r>
              <a:rPr lang="en-US" dirty="0" err="1">
                <a:solidFill>
                  <a:srgbClr val="FF0000"/>
                </a:solidFill>
              </a:rPr>
              <a:t>Indeks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r>
              <a:rPr lang="en-US" dirty="0" smtClean="0"/>
              <a:t> </a:t>
            </a:r>
            <a:r>
              <a:rPr lang="en-US" dirty="0" err="1" smtClean="0"/>
              <a:t>massividagi</a:t>
            </a:r>
            <a:r>
              <a:rPr lang="en-US" dirty="0" smtClean="0"/>
              <a:t> </a:t>
            </a:r>
            <a:r>
              <a:rPr lang="en-US" dirty="0" err="1" smtClean="0"/>
              <a:t>tugallangan</a:t>
            </a:r>
            <a:r>
              <a:rPr lang="en-US" dirty="0" smtClean="0"/>
              <a:t> </a:t>
            </a:r>
            <a:r>
              <a:rPr lang="en-US" dirty="0" err="1" smtClean="0"/>
              <a:t>operatsiyalar</a:t>
            </a:r>
            <a:r>
              <a:rPr lang="en-US" dirty="0" smtClean="0"/>
              <a:t> </a:t>
            </a:r>
            <a:r>
              <a:rPr lang="en-US" dirty="0" err="1" smtClean="0"/>
              <a:t>identifikatorlarini</a:t>
            </a:r>
            <a:r>
              <a:rPr lang="en-US" dirty="0" smtClean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 </a:t>
            </a:r>
            <a:r>
              <a:rPr lang="en-US" dirty="0" err="1"/>
              <a:t>elementning</a:t>
            </a:r>
            <a:r>
              <a:rPr lang="en-US" dirty="0"/>
              <a:t> </a:t>
            </a:r>
            <a:r>
              <a:rPr lang="en-US" dirty="0" err="1"/>
              <a:t>raqamini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MPI_Waitsome</a:t>
            </a:r>
            <a:r>
              <a:rPr lang="en-US" b="1" dirty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incount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*requests, </a:t>
            </a:r>
            <a:r>
              <a:rPr lang="en-US" b="1" dirty="0" err="1"/>
              <a:t>int</a:t>
            </a:r>
            <a:r>
              <a:rPr lang="en-US" b="1" dirty="0"/>
              <a:t>*</a:t>
            </a:r>
            <a:r>
              <a:rPr lang="en-US" b="1" dirty="0" err="1"/>
              <a:t>outcount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*indexes, </a:t>
            </a:r>
            <a:r>
              <a:rPr lang="en-US" b="1" dirty="0" err="1"/>
              <a:t>MPI_Status</a:t>
            </a:r>
            <a:r>
              <a:rPr lang="en-US" b="1" dirty="0"/>
              <a:t>*statuses)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incount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identifikatorlar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 smtClean="0"/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 </a:t>
            </a:r>
            <a:r>
              <a:rPr lang="en-US" b="1" dirty="0" err="1" smtClean="0">
                <a:solidFill>
                  <a:srgbClr val="FF0000"/>
                </a:solidFill>
              </a:rPr>
              <a:t>outcount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yakunlangan</a:t>
            </a:r>
            <a:r>
              <a:rPr lang="en-US" dirty="0"/>
              <a:t> </a:t>
            </a:r>
            <a:r>
              <a:rPr lang="en-US" dirty="0" err="1"/>
              <a:t>ayirboshlash</a:t>
            </a:r>
            <a:r>
              <a:rPr lang="en-US" dirty="0"/>
              <a:t> </a:t>
            </a:r>
            <a:r>
              <a:rPr lang="en-US" dirty="0" err="1"/>
              <a:t>operatsiyalari</a:t>
            </a:r>
            <a:r>
              <a:rPr lang="en-US" dirty="0"/>
              <a:t> </a:t>
            </a:r>
            <a:r>
              <a:rPr lang="en-US" dirty="0" err="1"/>
              <a:t>identifikatorlari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 smtClean="0"/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 indexes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yakunlangan</a:t>
            </a:r>
            <a:r>
              <a:rPr lang="en-US" dirty="0"/>
              <a:t> </a:t>
            </a:r>
            <a:r>
              <a:rPr lang="en-US" dirty="0" err="1"/>
              <a:t>ayirboshlash</a:t>
            </a:r>
            <a:r>
              <a:rPr lang="en-US" dirty="0"/>
              <a:t> </a:t>
            </a:r>
            <a:r>
              <a:rPr lang="en-US" dirty="0" err="1"/>
              <a:t>operatsiyalari</a:t>
            </a:r>
            <a:r>
              <a:rPr lang="en-US" dirty="0"/>
              <a:t> </a:t>
            </a:r>
            <a:r>
              <a:rPr lang="en-US" dirty="0" err="1"/>
              <a:t>raqamlari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 smtClean="0"/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 statuses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xabarlar</a:t>
            </a:r>
            <a:r>
              <a:rPr lang="en-US" dirty="0"/>
              <a:t> </a:t>
            </a:r>
            <a:r>
              <a:rPr lang="en-US" dirty="0" err="1"/>
              <a:t>parametrlari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bajarilishi</a:t>
            </a:r>
            <a:r>
              <a:rPr lang="en-US" dirty="0" smtClean="0"/>
              <a:t> </a:t>
            </a:r>
            <a:r>
              <a:rPr lang="en-US" dirty="0" err="1" smtClean="0"/>
              <a:t>belgilangan</a:t>
            </a:r>
            <a:r>
              <a:rPr lang="en-US" dirty="0" smtClean="0"/>
              <a:t> </a:t>
            </a:r>
            <a:r>
              <a:rPr lang="en-US" dirty="0" err="1" smtClean="0"/>
              <a:t>identifikatordagi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 smtClean="0"/>
              <a:t>operatsiyalaridan</a:t>
            </a:r>
            <a:r>
              <a:rPr lang="en-US" dirty="0" smtClean="0"/>
              <a:t> </a:t>
            </a:r>
            <a:r>
              <a:rPr lang="en-US" dirty="0" err="1" smtClean="0"/>
              <a:t>biri</a:t>
            </a:r>
            <a:r>
              <a:rPr lang="en-US" dirty="0" smtClean="0"/>
              <a:t> </a:t>
            </a:r>
            <a:r>
              <a:rPr lang="en-US" dirty="0" err="1" smtClean="0"/>
              <a:t>yakunlanmaguncha</a:t>
            </a:r>
            <a:r>
              <a:rPr lang="en-US" dirty="0" smtClean="0"/>
              <a:t> </a:t>
            </a:r>
            <a:r>
              <a:rPr lang="en-US" dirty="0" err="1" smtClean="0"/>
              <a:t>bloklanib</a:t>
            </a:r>
            <a:r>
              <a:rPr lang="en-US" dirty="0" smtClean="0"/>
              <a:t> </a:t>
            </a:r>
            <a:r>
              <a:rPr lang="en-US" dirty="0" err="1" smtClean="0"/>
              <a:t>turadi</a:t>
            </a:r>
            <a:r>
              <a:rPr lang="en-US" dirty="0" smtClean="0"/>
              <a:t> .</a:t>
            </a:r>
            <a:r>
              <a:rPr lang="ru-RU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784976" cy="655272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intMPI_Testall</a:t>
            </a:r>
            <a:r>
              <a:rPr lang="en-US" b="1" dirty="0"/>
              <a:t>( </a:t>
            </a:r>
            <a:r>
              <a:rPr lang="en-US" b="1" dirty="0" err="1"/>
              <a:t>intcount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*requests, </a:t>
            </a:r>
            <a:r>
              <a:rPr lang="en-US" b="1" dirty="0" err="1"/>
              <a:t>int</a:t>
            </a:r>
            <a:r>
              <a:rPr lang="en-US" b="1" dirty="0"/>
              <a:t>*flag, </a:t>
            </a:r>
            <a:r>
              <a:rPr lang="en-US" b="1" dirty="0" err="1"/>
              <a:t>MPI_Status</a:t>
            </a:r>
            <a:r>
              <a:rPr lang="en-US" b="1" dirty="0"/>
              <a:t>*statuses)</a:t>
            </a:r>
            <a:endParaRPr lang="en-US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ru-RU" b="1" i="1" dirty="0" err="1" smtClean="0">
                <a:solidFill>
                  <a:srgbClr val="FF0000"/>
                </a:solidFill>
              </a:rPr>
              <a:t>equests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jo'natish</a:t>
            </a:r>
            <a:r>
              <a:rPr lang="en-US" dirty="0"/>
              <a:t> </a:t>
            </a:r>
            <a:r>
              <a:rPr lang="en-US" dirty="0" err="1" smtClean="0"/>
              <a:t>identifikatorlari</a:t>
            </a:r>
            <a:r>
              <a:rPr lang="en-US" dirty="0" smtClean="0"/>
              <a:t> </a:t>
            </a:r>
            <a:r>
              <a:rPr lang="en-US" dirty="0" err="1" smtClean="0"/>
              <a:t>massivi</a:t>
            </a:r>
            <a:r>
              <a:rPr lang="en-US" dirty="0" smtClean="0"/>
              <a:t>;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OUT flag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ayirboshlash</a:t>
            </a:r>
            <a:r>
              <a:rPr lang="en-US" dirty="0"/>
              <a:t> </a:t>
            </a:r>
            <a:r>
              <a:rPr lang="en-US" dirty="0" err="1"/>
              <a:t>operatsiyalarining</a:t>
            </a:r>
            <a:r>
              <a:rPr lang="en-US" dirty="0"/>
              <a:t> </a:t>
            </a:r>
            <a:r>
              <a:rPr lang="en-US" dirty="0" err="1"/>
              <a:t>tugallanganligi</a:t>
            </a:r>
            <a:r>
              <a:rPr lang="en-US" dirty="0"/>
              <a:t> </a:t>
            </a:r>
            <a:r>
              <a:rPr lang="en-US" dirty="0" err="1"/>
              <a:t>belgisiagar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/>
              <a:t>hodisasi</a:t>
            </a:r>
            <a:r>
              <a:rPr lang="en-US" dirty="0"/>
              <a:t>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TRUE </a:t>
            </a:r>
            <a:r>
              <a:rPr lang="ru-RU" dirty="0"/>
              <a:t>(</a:t>
            </a:r>
            <a:r>
              <a:rPr lang="en-US" i="1" dirty="0"/>
              <a:t>OUT</a:t>
            </a:r>
            <a:r>
              <a:rPr lang="en-US" dirty="0" smtClean="0"/>
              <a:t>));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OUT statuses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parametrlari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Belgilangan</a:t>
            </a:r>
            <a:r>
              <a:rPr lang="en-US" dirty="0" smtClean="0"/>
              <a:t> </a:t>
            </a:r>
            <a:r>
              <a:rPr lang="en-US" dirty="0" err="1"/>
              <a:t>identifikatorlar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operatsiyalar</a:t>
            </a:r>
            <a:r>
              <a:rPr lang="en-US" dirty="0"/>
              <a:t> </a:t>
            </a:r>
            <a:r>
              <a:rPr lang="en-US" dirty="0" err="1"/>
              <a:t>bajarilgan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 (</a:t>
            </a:r>
            <a:r>
              <a:rPr lang="en-US" dirty="0" err="1"/>
              <a:t>statuslar</a:t>
            </a:r>
            <a:r>
              <a:rPr lang="en-US" dirty="0"/>
              <a:t> </a:t>
            </a:r>
            <a:r>
              <a:rPr lang="en-US" dirty="0" err="1"/>
              <a:t>massividagi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parametrlarini</a:t>
            </a:r>
            <a:r>
              <a:rPr lang="en-US" dirty="0"/>
              <a:t> </a:t>
            </a:r>
            <a:r>
              <a:rPr lang="en-US" dirty="0" err="1"/>
              <a:t>ko'rsatgan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) </a:t>
            </a:r>
            <a:r>
              <a:rPr lang="en-US" b="1" dirty="0" smtClean="0"/>
              <a:t>flag</a:t>
            </a:r>
            <a:r>
              <a:rPr lang="en-US" dirty="0" smtClean="0"/>
              <a:t> </a:t>
            </a:r>
            <a:r>
              <a:rPr lang="en-US" dirty="0" err="1"/>
              <a:t>parametrida</a:t>
            </a:r>
            <a:r>
              <a:rPr lang="en-US" dirty="0"/>
              <a:t> 1 </a:t>
            </a:r>
            <a:r>
              <a:rPr lang="en-US" dirty="0" err="1"/>
              <a:t>qiymatini</a:t>
            </a:r>
            <a:r>
              <a:rPr lang="en-US" dirty="0"/>
              <a:t> </a:t>
            </a:r>
            <a:r>
              <a:rPr lang="en-US" dirty="0" err="1"/>
              <a:t>qaytaradi</a:t>
            </a:r>
            <a:r>
              <a:rPr lang="en-US" dirty="0"/>
              <a:t>.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0 </a:t>
            </a:r>
            <a:r>
              <a:rPr lang="en-US" dirty="0" err="1"/>
              <a:t>qaytariladi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statuslar</a:t>
            </a:r>
            <a:r>
              <a:rPr lang="en-US" dirty="0"/>
              <a:t> </a:t>
            </a:r>
            <a:r>
              <a:rPr lang="en-US" dirty="0" err="1"/>
              <a:t>massivining</a:t>
            </a:r>
            <a:r>
              <a:rPr lang="en-US" dirty="0"/>
              <a:t> </a:t>
            </a:r>
            <a:r>
              <a:rPr lang="en-US" dirty="0" err="1"/>
              <a:t>elementlari</a:t>
            </a:r>
            <a:r>
              <a:rPr lang="en-US" dirty="0"/>
              <a:t> </a:t>
            </a:r>
            <a:r>
              <a:rPr lang="en-US" dirty="0" err="1"/>
              <a:t>aniqlanmagan</a:t>
            </a:r>
            <a:r>
              <a:rPr lang="en-US" dirty="0"/>
              <a:t>.</a:t>
            </a:r>
            <a:endParaRPr lang="ru-RU" dirty="0"/>
          </a:p>
          <a:p>
            <a:r>
              <a:rPr lang="en-US" b="1" dirty="0" err="1" smtClean="0"/>
              <a:t>intMPI_Testany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count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*requests, </a:t>
            </a:r>
            <a:r>
              <a:rPr lang="en-US" b="1" dirty="0" err="1"/>
              <a:t>int</a:t>
            </a:r>
            <a:r>
              <a:rPr lang="en-US" b="1" dirty="0"/>
              <a:t>*index, </a:t>
            </a:r>
            <a:r>
              <a:rPr lang="en-US" b="1" dirty="0" err="1"/>
              <a:t>int</a:t>
            </a:r>
            <a:r>
              <a:rPr lang="en-US" b="1" dirty="0"/>
              <a:t>*flag, </a:t>
            </a:r>
            <a:r>
              <a:rPr lang="en-US" b="1" dirty="0" err="1"/>
              <a:t>MPI_Status</a:t>
            </a:r>
            <a:r>
              <a:rPr lang="en-US" b="1" dirty="0"/>
              <a:t>*status)</a:t>
            </a:r>
            <a:endParaRPr lang="en-US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OUT index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almashinuv</a:t>
            </a:r>
            <a:r>
              <a:rPr lang="en-US" dirty="0"/>
              <a:t> </a:t>
            </a:r>
            <a:r>
              <a:rPr lang="en-US" dirty="0" err="1" smtClean="0"/>
              <a:t>operatsiyalari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OUT status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 smtClean="0"/>
              <a:t>parametrlari</a:t>
            </a:r>
            <a:endParaRPr lang="en-US" dirty="0" smtClean="0"/>
          </a:p>
          <a:p>
            <a:r>
              <a:rPr lang="en-US" dirty="0" smtClean="0"/>
              <a:t>Agar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chaqirilganda</a:t>
            </a:r>
            <a:r>
              <a:rPr lang="en-US" dirty="0"/>
              <a:t>,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/>
              <a:t>operatsiyalaridan</a:t>
            </a:r>
            <a:r>
              <a:rPr lang="en-US" dirty="0"/>
              <a:t> </a:t>
            </a:r>
            <a:r>
              <a:rPr lang="en-US" dirty="0" err="1"/>
              <a:t>kamida</a:t>
            </a:r>
            <a:r>
              <a:rPr lang="en-US" dirty="0"/>
              <a:t> </a:t>
            </a:r>
            <a:r>
              <a:rPr lang="en-US" dirty="0" err="1"/>
              <a:t>bittasi</a:t>
            </a:r>
            <a:r>
              <a:rPr lang="en-US" dirty="0"/>
              <a:t>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b="1" i="1" dirty="0" smtClean="0"/>
              <a:t>flag</a:t>
            </a:r>
            <a:r>
              <a:rPr lang="en-US" dirty="0" smtClean="0"/>
              <a:t> </a:t>
            </a:r>
            <a:r>
              <a:rPr lang="en-US" dirty="0" err="1" smtClean="0"/>
              <a:t>parametrida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qiymati</a:t>
            </a:r>
            <a:r>
              <a:rPr lang="en-US" dirty="0"/>
              <a:t> </a:t>
            </a:r>
            <a:r>
              <a:rPr lang="en-US" dirty="0" err="1"/>
              <a:t>qaytariladi</a:t>
            </a:r>
            <a:r>
              <a:rPr lang="en-US" dirty="0"/>
              <a:t>, </a:t>
            </a:r>
            <a:r>
              <a:rPr lang="en-US" b="1" i="1" dirty="0" err="1"/>
              <a:t>indeks</a:t>
            </a:r>
            <a:r>
              <a:rPr lang="en-US" dirty="0"/>
              <a:t> </a:t>
            </a:r>
            <a:r>
              <a:rPr lang="en-US" b="1" i="1" dirty="0" smtClean="0"/>
              <a:t>requests</a:t>
            </a:r>
            <a:r>
              <a:rPr lang="en-US" dirty="0" smtClean="0"/>
              <a:t> </a:t>
            </a:r>
            <a:r>
              <a:rPr lang="en-US" dirty="0" err="1" smtClean="0"/>
              <a:t>massividagi</a:t>
            </a:r>
            <a:r>
              <a:rPr lang="en-US" dirty="0" smtClean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keladigan</a:t>
            </a:r>
            <a:r>
              <a:rPr lang="en-US" dirty="0"/>
              <a:t> </a:t>
            </a:r>
            <a:r>
              <a:rPr lang="en-US" dirty="0" err="1"/>
              <a:t>elementning</a:t>
            </a:r>
            <a:r>
              <a:rPr lang="en-US" dirty="0"/>
              <a:t> </a:t>
            </a:r>
            <a:r>
              <a:rPr lang="en-US" dirty="0" err="1"/>
              <a:t>raqamini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 ,</a:t>
            </a:r>
            <a:r>
              <a:rPr lang="en-US" b="1" i="1" dirty="0" smtClean="0"/>
              <a:t>status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/>
              <a:t>parametrlari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 .</a:t>
            </a:r>
            <a:endParaRPr lang="ru-RU" dirty="0"/>
          </a:p>
          <a:p>
            <a:r>
              <a:rPr lang="en-US" b="1" dirty="0" err="1"/>
              <a:t>intMPI_Testsome</a:t>
            </a:r>
            <a:r>
              <a:rPr lang="en-US" b="1" dirty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incount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*requests, </a:t>
            </a:r>
            <a:r>
              <a:rPr lang="en-US" b="1" dirty="0" err="1"/>
              <a:t>int</a:t>
            </a:r>
            <a:r>
              <a:rPr lang="en-US" b="1" dirty="0"/>
              <a:t>*</a:t>
            </a:r>
            <a:r>
              <a:rPr lang="en-US" b="1" dirty="0" err="1"/>
              <a:t>outcount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*indexes, </a:t>
            </a:r>
            <a:r>
              <a:rPr lang="en-US" b="1" dirty="0" err="1"/>
              <a:t>MPI_Status</a:t>
            </a:r>
            <a:r>
              <a:rPr lang="en-US" b="1" dirty="0"/>
              <a:t>*statuses)</a:t>
            </a:r>
            <a:endParaRPr lang="en-US" dirty="0"/>
          </a:p>
          <a:p>
            <a:r>
              <a:rPr lang="en-US" b="1" i="1" dirty="0" err="1" smtClean="0">
                <a:solidFill>
                  <a:srgbClr val="FF0000"/>
                </a:solidFill>
              </a:rPr>
              <a:t>incount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identifikatorlar</a:t>
            </a:r>
            <a:r>
              <a:rPr lang="en-US" dirty="0"/>
              <a:t> </a:t>
            </a:r>
            <a:r>
              <a:rPr lang="en-US" dirty="0" err="1" smtClean="0"/>
              <a:t>soni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OUT </a:t>
            </a:r>
            <a:r>
              <a:rPr lang="en-US" b="1" i="1" dirty="0" err="1" smtClean="0">
                <a:solidFill>
                  <a:srgbClr val="FF0000"/>
                </a:solidFill>
              </a:rPr>
              <a:t>outcount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yakunlangan</a:t>
            </a:r>
            <a:r>
              <a:rPr lang="en-US" dirty="0"/>
              <a:t> </a:t>
            </a:r>
            <a:r>
              <a:rPr lang="en-US" dirty="0" err="1"/>
              <a:t>ayirboshlash</a:t>
            </a:r>
            <a:r>
              <a:rPr lang="en-US" dirty="0"/>
              <a:t> </a:t>
            </a:r>
            <a:r>
              <a:rPr lang="en-US" dirty="0" err="1"/>
              <a:t>operatsiyalari</a:t>
            </a:r>
            <a:r>
              <a:rPr lang="en-US" dirty="0"/>
              <a:t> </a:t>
            </a:r>
            <a:r>
              <a:rPr lang="en-US" dirty="0" err="1"/>
              <a:t>identifikatorlari</a:t>
            </a:r>
            <a:r>
              <a:rPr lang="en-US" dirty="0"/>
              <a:t> </a:t>
            </a:r>
            <a:r>
              <a:rPr lang="en-US" dirty="0" err="1" smtClean="0"/>
              <a:t>soni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OUT indexes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yakunlangan</a:t>
            </a:r>
            <a:r>
              <a:rPr lang="en-US" dirty="0"/>
              <a:t> </a:t>
            </a:r>
            <a:r>
              <a:rPr lang="en-US" dirty="0" err="1"/>
              <a:t>almashinuv</a:t>
            </a:r>
            <a:r>
              <a:rPr lang="en-US" dirty="0"/>
              <a:t> </a:t>
            </a:r>
            <a:r>
              <a:rPr lang="en-US" dirty="0" err="1"/>
              <a:t>operatsiyalari</a:t>
            </a:r>
            <a:r>
              <a:rPr lang="en-US" dirty="0"/>
              <a:t> </a:t>
            </a:r>
            <a:r>
              <a:rPr lang="en-US" dirty="0" err="1"/>
              <a:t>raqamlari</a:t>
            </a:r>
            <a:r>
              <a:rPr lang="en-US" dirty="0"/>
              <a:t> </a:t>
            </a:r>
            <a:r>
              <a:rPr lang="en-US" dirty="0" err="1" smtClean="0"/>
              <a:t>massivi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OUT statuses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operatsiyalar</a:t>
            </a:r>
            <a:r>
              <a:rPr lang="en-US" dirty="0"/>
              <a:t> </a:t>
            </a:r>
            <a:r>
              <a:rPr lang="en-US" dirty="0" err="1" smtClean="0"/>
              <a:t>parametrlari</a:t>
            </a:r>
            <a:endParaRPr lang="en-US" dirty="0" smtClean="0"/>
          </a:p>
          <a:p>
            <a:r>
              <a:rPr lang="en-US" dirty="0" err="1" smtClean="0"/>
              <a:t>Quyidastur</a:t>
            </a:r>
            <a:r>
              <a:rPr lang="en-US" dirty="0" smtClean="0"/>
              <a:t> </a:t>
            </a:r>
            <a:r>
              <a:rPr lang="en-US" dirty="0" err="1" smtClean="0"/>
              <a:t>MPI_Waitsome</a:t>
            </a:r>
            <a:r>
              <a:rPr lang="en-US" dirty="0" smtClean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, ammo </a:t>
            </a:r>
            <a:r>
              <a:rPr lang="en-US" dirty="0" err="1"/>
              <a:t>qaytish</a:t>
            </a:r>
            <a:r>
              <a:rPr lang="en-US" dirty="0"/>
              <a:t> </a:t>
            </a:r>
            <a:r>
              <a:rPr lang="en-US" dirty="0" err="1"/>
              <a:t>darhol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. Agar </a:t>
            </a:r>
            <a:r>
              <a:rPr lang="en-US" dirty="0" err="1"/>
              <a:t>ko'rsatilgan</a:t>
            </a:r>
            <a:r>
              <a:rPr lang="en-US" dirty="0"/>
              <a:t> </a:t>
            </a:r>
            <a:r>
              <a:rPr lang="en-US" dirty="0" err="1"/>
              <a:t>operatsiyalarning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bajarilmagan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ru-RU" i="1" dirty="0" err="1" smtClean="0"/>
              <a:t>outcount</a:t>
            </a:r>
            <a:r>
              <a:rPr lang="en-US" i="1" dirty="0" smtClean="0"/>
              <a:t> </a:t>
            </a:r>
            <a:r>
              <a:rPr lang="en-US" dirty="0" err="1" smtClean="0"/>
              <a:t>qiymati</a:t>
            </a:r>
            <a:r>
              <a:rPr lang="en-US" dirty="0" smtClean="0"/>
              <a:t> </a:t>
            </a:r>
            <a:r>
              <a:rPr lang="en-US" dirty="0" err="1"/>
              <a:t>nolga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Topshiriq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MPI_Isend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MPI_Irecv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MPI_Iprobe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MPI_Wait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MPI_Waitall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MPI_Test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MPI_Testall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funksiyalarini</a:t>
            </a:r>
            <a:r>
              <a:rPr lang="en-US" dirty="0" smtClean="0"/>
              <a:t> </a:t>
            </a:r>
            <a:r>
              <a:rPr lang="en-US" dirty="0" err="1" smtClean="0"/>
              <a:t>barchasiga</a:t>
            </a:r>
            <a:r>
              <a:rPr lang="en-US" dirty="0" smtClean="0"/>
              <a:t> </a:t>
            </a:r>
            <a:r>
              <a:rPr lang="en-US" dirty="0" err="1" smtClean="0"/>
              <a:t>alohida</a:t>
            </a:r>
            <a:r>
              <a:rPr lang="en-US" dirty="0" smtClean="0"/>
              <a:t> </a:t>
            </a:r>
            <a:r>
              <a:rPr lang="en-US" dirty="0" err="1" smtClean="0"/>
              <a:t>alohida</a:t>
            </a:r>
            <a:r>
              <a:rPr lang="en-US" dirty="0" smtClean="0"/>
              <a:t> </a:t>
            </a:r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tuzib</a:t>
            </a:r>
            <a:r>
              <a:rPr lang="en-US" dirty="0" smtClean="0"/>
              <a:t> </a:t>
            </a:r>
            <a:r>
              <a:rPr lang="en-US" dirty="0" err="1" smtClean="0"/>
              <a:t>qay</a:t>
            </a:r>
            <a:r>
              <a:rPr lang="en-US" dirty="0" smtClean="0"/>
              <a:t> </a:t>
            </a:r>
            <a:r>
              <a:rPr lang="en-US" dirty="0" err="1" smtClean="0"/>
              <a:t>holatlarda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qanday</a:t>
            </a:r>
            <a:r>
              <a:rPr lang="en-US" dirty="0" smtClean="0"/>
              <a:t> </a:t>
            </a:r>
            <a:r>
              <a:rPr lang="en-US" dirty="0" err="1" smtClean="0"/>
              <a:t>ishlatilishini</a:t>
            </a:r>
            <a:r>
              <a:rPr lang="en-US" dirty="0" smtClean="0"/>
              <a:t> </a:t>
            </a:r>
            <a:r>
              <a:rPr lang="en-US" dirty="0" err="1" smtClean="0"/>
              <a:t>tushintirib</a:t>
            </a:r>
            <a:r>
              <a:rPr lang="en-US" dirty="0" smtClean="0"/>
              <a:t> </a:t>
            </a:r>
            <a:r>
              <a:rPr lang="en-US" dirty="0" err="1" smtClean="0"/>
              <a:t>bering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**Bu </a:t>
            </a:r>
            <a:r>
              <a:rPr lang="en-US" dirty="0" err="1" smtClean="0"/>
              <a:t>ish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 ball </a:t>
            </a:r>
            <a:r>
              <a:rPr lang="en-US" dirty="0" err="1" smtClean="0"/>
              <a:t>olish</a:t>
            </a:r>
            <a:r>
              <a:rPr lang="en-US" dirty="0" smtClean="0"/>
              <a:t> </a:t>
            </a:r>
            <a:r>
              <a:rPr lang="en-US" dirty="0" err="1" smtClean="0"/>
              <a:t>imkoniyatingiz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6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Blokirovkasiz</a:t>
            </a:r>
            <a:r>
              <a:rPr lang="en-US" b="1" dirty="0"/>
              <a:t> </a:t>
            </a:r>
            <a:r>
              <a:rPr lang="en-US" b="1" dirty="0" err="1"/>
              <a:t>xabar</a:t>
            </a:r>
            <a:r>
              <a:rPr lang="en-US" b="1" dirty="0"/>
              <a:t> </a:t>
            </a:r>
            <a:r>
              <a:rPr lang="en-US" b="1" dirty="0" err="1" smtClean="0"/>
              <a:t>almashish</a:t>
            </a:r>
            <a:r>
              <a:rPr lang="ru-RU" b="1" dirty="0" smtClean="0"/>
              <a:t>(</a:t>
            </a:r>
            <a:r>
              <a:rPr lang="en-US" b="1" dirty="0" err="1" smtClean="0"/>
              <a:t>assinxron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4104456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Asinxron</a:t>
            </a:r>
            <a:r>
              <a:rPr lang="en-US" dirty="0" smtClean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uzatish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Jarayonlarni</a:t>
            </a:r>
            <a:r>
              <a:rPr lang="en-US" dirty="0" smtClean="0"/>
              <a:t> </a:t>
            </a:r>
            <a:r>
              <a:rPr lang="en-US" dirty="0" err="1"/>
              <a:t>to'xtatmasdan</a:t>
            </a:r>
            <a:r>
              <a:rPr lang="en-US" dirty="0"/>
              <a:t>, </a:t>
            </a:r>
            <a:r>
              <a:rPr lang="en-US" dirty="0" err="1"/>
              <a:t>qo'ng'iroqdan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darhol</a:t>
            </a:r>
            <a:r>
              <a:rPr lang="en-US" dirty="0"/>
              <a:t> </a:t>
            </a:r>
            <a:r>
              <a:rPr lang="en-US" dirty="0" err="1" smtClean="0"/>
              <a:t>qaytadi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Asinxron</a:t>
            </a:r>
            <a:r>
              <a:rPr lang="en-US" dirty="0" smtClean="0"/>
              <a:t> </a:t>
            </a:r>
            <a:r>
              <a:rPr lang="en-US" dirty="0" err="1"/>
              <a:t>almashinuvni</a:t>
            </a:r>
            <a:r>
              <a:rPr lang="en-US" dirty="0"/>
              <a:t> </a:t>
            </a:r>
            <a:r>
              <a:rPr lang="en-US" dirty="0" err="1"/>
              <a:t>yakunlash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buferdan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 smtClean="0"/>
              <a:t>maqsadida</a:t>
            </a:r>
            <a:r>
              <a:rPr lang="en-US" dirty="0" smtClean="0"/>
              <a:t> </a:t>
            </a:r>
            <a:r>
              <a:rPr lang="en-US" dirty="0" err="1" smtClean="0"/>
              <a:t>qo'shimcha</a:t>
            </a:r>
            <a:r>
              <a:rPr lang="en-US" dirty="0" smtClean="0"/>
              <a:t> </a:t>
            </a:r>
            <a:r>
              <a:rPr lang="en-US" dirty="0" err="1"/>
              <a:t>protseduralar</a:t>
            </a:r>
            <a:r>
              <a:rPr lang="en-US" dirty="0"/>
              <a:t> </a:t>
            </a:r>
            <a:r>
              <a:rPr lang="en-US" dirty="0" err="1"/>
              <a:t>talab</a:t>
            </a:r>
            <a:r>
              <a:rPr lang="en-US" dirty="0"/>
              <a:t> </a:t>
            </a:r>
            <a:r>
              <a:rPr lang="en-US" dirty="0" err="1" smtClean="0"/>
              <a:t>qilinadi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Bloklanmagan</a:t>
            </a:r>
            <a:r>
              <a:rPr lang="en-US" dirty="0" smtClean="0"/>
              <a:t> </a:t>
            </a:r>
            <a:r>
              <a:rPr lang="en-US" dirty="0" err="1"/>
              <a:t>operatsiya</a:t>
            </a:r>
            <a:r>
              <a:rPr lang="en-US" dirty="0"/>
              <a:t> </a:t>
            </a:r>
            <a:r>
              <a:rPr lang="en-US" dirty="0" err="1"/>
              <a:t>tugagunga</a:t>
            </a:r>
            <a:r>
              <a:rPr lang="en-US" dirty="0"/>
              <a:t> </a:t>
            </a:r>
            <a:r>
              <a:rPr lang="en-US" dirty="0" err="1"/>
              <a:t>qadar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foydalanilgan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qatoriga</a:t>
            </a:r>
            <a:r>
              <a:rPr lang="en-US" dirty="0"/>
              <a:t> </a:t>
            </a:r>
            <a:r>
              <a:rPr lang="en-US" dirty="0" err="1" smtClean="0"/>
              <a:t>boshqa</a:t>
            </a:r>
            <a:r>
              <a:rPr lang="en-US" dirty="0" smtClean="0"/>
              <a:t> </a:t>
            </a:r>
            <a:r>
              <a:rPr lang="en-US" dirty="0" err="1" smtClean="0"/>
              <a:t>malumot</a:t>
            </a:r>
            <a:r>
              <a:rPr lang="en-US" dirty="0" smtClean="0"/>
              <a:t> </a:t>
            </a:r>
            <a:r>
              <a:rPr lang="en-US" dirty="0" err="1" smtClean="0"/>
              <a:t>yoza</a:t>
            </a:r>
            <a:r>
              <a:rPr lang="en-US" dirty="0" smtClean="0"/>
              <a:t> </a:t>
            </a:r>
            <a:r>
              <a:rPr lang="en-US" dirty="0" err="1"/>
              <a:t>olmaysiz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00808"/>
            <a:ext cx="446449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51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567" y="1124744"/>
            <a:ext cx="4018409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124744"/>
            <a:ext cx="403244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361417" y="564331"/>
            <a:ext cx="3029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Blokirovkasiz</a:t>
            </a:r>
            <a:r>
              <a:rPr lang="en-US" b="1" dirty="0" smtClean="0"/>
              <a:t> </a:t>
            </a:r>
            <a:r>
              <a:rPr lang="en-US" b="1" dirty="0" err="1" smtClean="0"/>
              <a:t>xabar</a:t>
            </a:r>
            <a:r>
              <a:rPr lang="en-US" b="1" dirty="0" smtClean="0"/>
              <a:t> </a:t>
            </a:r>
            <a:r>
              <a:rPr lang="en-US" b="1" dirty="0" err="1" smtClean="0"/>
              <a:t>almashish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87624" y="580038"/>
            <a:ext cx="290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Blokirovkali</a:t>
            </a:r>
            <a:r>
              <a:rPr lang="en-US" b="1" dirty="0" smtClean="0"/>
              <a:t> </a:t>
            </a:r>
            <a:r>
              <a:rPr lang="en-US" b="1" dirty="0" err="1" smtClean="0"/>
              <a:t>xabar</a:t>
            </a:r>
            <a:r>
              <a:rPr lang="en-US" b="1" dirty="0" smtClean="0"/>
              <a:t> </a:t>
            </a:r>
            <a:r>
              <a:rPr lang="en-US" b="1" dirty="0" err="1" smtClean="0"/>
              <a:t>almashish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572000" y="0"/>
            <a:ext cx="7200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94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Blokirovkasiz</a:t>
            </a:r>
            <a:r>
              <a:rPr lang="en-US" b="1" dirty="0" smtClean="0"/>
              <a:t> </a:t>
            </a:r>
            <a:r>
              <a:rPr lang="en-US" b="1" dirty="0" err="1" smtClean="0"/>
              <a:t>xabar</a:t>
            </a:r>
            <a:r>
              <a:rPr lang="en-US" b="1" dirty="0" smtClean="0"/>
              <a:t> </a:t>
            </a:r>
            <a:r>
              <a:rPr lang="en-US" b="1" dirty="0" err="1" smtClean="0"/>
              <a:t>jo’natish</a:t>
            </a:r>
            <a:r>
              <a:rPr lang="en-US" b="1" dirty="0" smtClean="0"/>
              <a:t>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qabul</a:t>
            </a:r>
            <a:r>
              <a:rPr lang="en-US" b="1" dirty="0" smtClean="0"/>
              <a:t> </a:t>
            </a:r>
            <a:r>
              <a:rPr lang="en-US" b="1" dirty="0" err="1" smtClean="0"/>
              <a:t>qilsish</a:t>
            </a:r>
            <a:r>
              <a:rPr lang="en-US" b="1" dirty="0" smtClean="0"/>
              <a:t>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00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MPI_Isend</a:t>
            </a:r>
            <a:r>
              <a:rPr lang="en-US" b="1" dirty="0" smtClean="0"/>
              <a:t>(void*</a:t>
            </a:r>
            <a:r>
              <a:rPr lang="en-US" b="1" dirty="0" err="1" smtClean="0"/>
              <a:t>buf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count</a:t>
            </a:r>
            <a:r>
              <a:rPr lang="en-US" b="1" dirty="0"/>
              <a:t>,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dest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msgtag</a:t>
            </a:r>
            <a:r>
              <a:rPr lang="en-US" b="1" dirty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*request)</a:t>
            </a:r>
            <a:endParaRPr lang="en-US" dirty="0"/>
          </a:p>
          <a:p>
            <a:r>
              <a:rPr lang="ru-RU" b="1" dirty="0" err="1">
                <a:solidFill>
                  <a:srgbClr val="FF0000"/>
                </a:solidFill>
              </a:rPr>
              <a:t>request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uzatish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(</a:t>
            </a:r>
            <a:r>
              <a:rPr lang="en-US" dirty="0" err="1" smtClean="0"/>
              <a:t>komunikatsiya</a:t>
            </a:r>
            <a:r>
              <a:rPr lang="en-US" dirty="0" smtClean="0"/>
              <a:t> </a:t>
            </a:r>
            <a:r>
              <a:rPr lang="en-US" dirty="0" err="1" smtClean="0"/>
              <a:t>jarayonini</a:t>
            </a:r>
            <a:r>
              <a:rPr lang="en-US" dirty="0" smtClean="0"/>
              <a:t> </a:t>
            </a:r>
            <a:r>
              <a:rPr lang="en-US" dirty="0" err="1" smtClean="0"/>
              <a:t>identifikatsiyalaydi</a:t>
            </a:r>
            <a:r>
              <a:rPr lang="ru-RU" dirty="0" smtClean="0"/>
              <a:t>(</a:t>
            </a:r>
            <a:r>
              <a:rPr lang="ru-RU" i="1" dirty="0" smtClean="0"/>
              <a:t>OUT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Jo’natish</a:t>
            </a:r>
            <a:r>
              <a:rPr lang="en-US" dirty="0" smtClean="0"/>
              <a:t> </a:t>
            </a:r>
            <a:r>
              <a:rPr lang="en-US" dirty="0" err="1"/>
              <a:t>MPI_Send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o'xshaydi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bufer</a:t>
            </a:r>
            <a:r>
              <a:rPr lang="en-US" dirty="0"/>
              <a:t> </a:t>
            </a:r>
            <a:r>
              <a:rPr lang="en-US" dirty="0" err="1"/>
              <a:t>bufidagi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xabarning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ishlanishini</a:t>
            </a:r>
            <a:r>
              <a:rPr lang="en-US" dirty="0"/>
              <a:t> </a:t>
            </a:r>
            <a:r>
              <a:rPr lang="en-US" dirty="0" err="1"/>
              <a:t>kutmasdan</a:t>
            </a:r>
            <a:r>
              <a:rPr lang="en-US" dirty="0"/>
              <a:t>,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tushirilgandan</a:t>
            </a:r>
            <a:r>
              <a:rPr lang="en-US" dirty="0"/>
              <a:t> </a:t>
            </a:r>
            <a:r>
              <a:rPr lang="en-US" dirty="0" err="1"/>
              <a:t>so'ng</a:t>
            </a:r>
            <a:r>
              <a:rPr lang="en-US" dirty="0"/>
              <a:t> </a:t>
            </a:r>
            <a:r>
              <a:rPr lang="en-US" dirty="0" err="1"/>
              <a:t>darhol</a:t>
            </a:r>
            <a:r>
              <a:rPr lang="en-US" dirty="0"/>
              <a:t>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dasturdan</a:t>
            </a:r>
            <a:r>
              <a:rPr lang="en-US" dirty="0"/>
              <a:t> </a:t>
            </a:r>
            <a:r>
              <a:rPr lang="en-US" dirty="0" err="1"/>
              <a:t>qaytadi</a:t>
            </a:r>
            <a:r>
              <a:rPr lang="en-US" dirty="0"/>
              <a:t>. </a:t>
            </a:r>
            <a:r>
              <a:rPr lang="en-US" dirty="0" err="1"/>
              <a:t>J</a:t>
            </a:r>
            <a:r>
              <a:rPr lang="en-US" dirty="0" err="1" smtClean="0"/>
              <a:t>o‘natishni</a:t>
            </a:r>
            <a:r>
              <a:rPr lang="en-US" dirty="0" smtClean="0"/>
              <a:t> </a:t>
            </a:r>
            <a:r>
              <a:rPr lang="en-US" dirty="0" err="1" smtClean="0"/>
              <a:t>yakunlanganligi</a:t>
            </a:r>
            <a:r>
              <a:rPr lang="en-US" dirty="0" smtClean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qo‘shimcha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olmasdan</a:t>
            </a:r>
            <a:r>
              <a:rPr lang="en-US" dirty="0"/>
              <a:t> </a:t>
            </a:r>
            <a:r>
              <a:rPr lang="en-US" dirty="0" err="1"/>
              <a:t>turib</a:t>
            </a:r>
            <a:r>
              <a:rPr lang="en-US" dirty="0"/>
              <a:t>, </a:t>
            </a:r>
            <a:r>
              <a:rPr lang="en-US" dirty="0" err="1"/>
              <a:t>buferdan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 smtClean="0"/>
              <a:t>foydalanib</a:t>
            </a:r>
            <a:r>
              <a:rPr lang="en-US" dirty="0" smtClean="0"/>
              <a:t> </a:t>
            </a:r>
            <a:r>
              <a:rPr lang="en-US" dirty="0" err="1" smtClean="0"/>
              <a:t>bo’lmaydi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MPI_Irecv</a:t>
            </a:r>
            <a:r>
              <a:rPr lang="en-US" b="1" dirty="0" smtClean="0"/>
              <a:t>(void*</a:t>
            </a:r>
            <a:r>
              <a:rPr lang="en-US" b="1" dirty="0" err="1" smtClean="0"/>
              <a:t>buf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count</a:t>
            </a:r>
            <a:r>
              <a:rPr lang="en-US" b="1" dirty="0"/>
              <a:t>,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source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msgtag</a:t>
            </a:r>
            <a:r>
              <a:rPr lang="en-US" b="1" dirty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*request)</a:t>
            </a:r>
            <a:endParaRPr lang="en-US" dirty="0"/>
          </a:p>
          <a:p>
            <a:r>
              <a:rPr lang="ru-RU" b="1" dirty="0" err="1">
                <a:solidFill>
                  <a:srgbClr val="FF0000"/>
                </a:solidFill>
              </a:rPr>
              <a:t>request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/>
              <a:t>xabarni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en-US" dirty="0" err="1"/>
              <a:t>komunikatsiya</a:t>
            </a:r>
            <a:r>
              <a:rPr lang="en-US" dirty="0"/>
              <a:t> </a:t>
            </a:r>
            <a:r>
              <a:rPr lang="en-US" dirty="0" err="1"/>
              <a:t>jarayonini</a:t>
            </a:r>
            <a:r>
              <a:rPr lang="en-US" dirty="0"/>
              <a:t> </a:t>
            </a:r>
            <a:r>
              <a:rPr lang="en-US" dirty="0" err="1"/>
              <a:t>identifikatsiyalaydi</a:t>
            </a:r>
            <a:r>
              <a:rPr lang="ru-RU" dirty="0"/>
              <a:t>(</a:t>
            </a:r>
            <a:r>
              <a:rPr lang="ru-RU" i="1" dirty="0"/>
              <a:t>OUT</a:t>
            </a:r>
            <a:r>
              <a:rPr lang="ru-RU" dirty="0"/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Xabarni</a:t>
            </a:r>
            <a:r>
              <a:rPr lang="en-US" dirty="0" smtClean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MPI_Recv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o'xshaydi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dasturdan</a:t>
            </a:r>
            <a:r>
              <a:rPr lang="en-US" dirty="0"/>
              <a:t> </a:t>
            </a:r>
            <a:r>
              <a:rPr lang="en-US" dirty="0" err="1"/>
              <a:t>qaytish</a:t>
            </a:r>
            <a:r>
              <a:rPr lang="en-US" dirty="0"/>
              <a:t> </a:t>
            </a:r>
            <a:r>
              <a:rPr lang="en-US" dirty="0" err="1"/>
              <a:t>bufer</a:t>
            </a:r>
            <a:r>
              <a:rPr lang="en-US" dirty="0"/>
              <a:t> </a:t>
            </a:r>
            <a:r>
              <a:rPr lang="en-US" dirty="0" err="1"/>
              <a:t>bufida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qilinishini</a:t>
            </a:r>
            <a:r>
              <a:rPr lang="en-US" dirty="0"/>
              <a:t> </a:t>
            </a:r>
            <a:r>
              <a:rPr lang="en-US" dirty="0" err="1"/>
              <a:t>kutmasdan</a:t>
            </a:r>
            <a:r>
              <a:rPr lang="en-US" dirty="0"/>
              <a:t>,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tushirilgandan</a:t>
            </a:r>
            <a:r>
              <a:rPr lang="en-US" dirty="0"/>
              <a:t> </a:t>
            </a:r>
            <a:r>
              <a:rPr lang="en-US" dirty="0" err="1"/>
              <a:t>so'ng</a:t>
            </a:r>
            <a:r>
              <a:rPr lang="en-US" dirty="0"/>
              <a:t> </a:t>
            </a:r>
            <a:r>
              <a:rPr lang="en-US" dirty="0" err="1"/>
              <a:t>darhol</a:t>
            </a:r>
            <a:r>
              <a:rPr lang="en-US" dirty="0"/>
              <a:t> </a:t>
            </a:r>
            <a:r>
              <a:rPr lang="en-US" dirty="0" err="1"/>
              <a:t>sodir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.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jarayonining</a:t>
            </a:r>
            <a:r>
              <a:rPr lang="en-US" dirty="0"/>
              <a:t> </a:t>
            </a:r>
            <a:r>
              <a:rPr lang="en-US" dirty="0" err="1"/>
              <a:t>tugashini</a:t>
            </a:r>
            <a:r>
              <a:rPr lang="en-US" dirty="0"/>
              <a:t> </a:t>
            </a:r>
            <a:r>
              <a:rPr lang="ru-RU" i="1" dirty="0" err="1">
                <a:solidFill>
                  <a:srgbClr val="FF0000"/>
                </a:solidFill>
              </a:rPr>
              <a:t>request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MPI_Wait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MPI_Test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protseduralari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30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718"/>
            <a:ext cx="8229600" cy="875002"/>
          </a:xfrm>
        </p:spPr>
        <p:txBody>
          <a:bodyPr/>
          <a:lstStyle/>
          <a:p>
            <a:r>
              <a:rPr lang="en-US" dirty="0" err="1"/>
              <a:t>Holatni</a:t>
            </a:r>
            <a:r>
              <a:rPr lang="en-US" dirty="0"/>
              <a:t> </a:t>
            </a:r>
            <a:r>
              <a:rPr lang="en-US" dirty="0" err="1" smtClean="0"/>
              <a:t>tekshirish</a:t>
            </a:r>
            <a:r>
              <a:rPr lang="en-US" dirty="0" smtClean="0"/>
              <a:t>(</a:t>
            </a:r>
            <a:r>
              <a:rPr lang="en-US" dirty="0" err="1" smtClean="0"/>
              <a:t>blokirovkali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1662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Argumentlar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/>
              <a:t>request </a:t>
            </a:r>
            <a:r>
              <a:rPr lang="en-US" dirty="0" smtClean="0"/>
              <a:t>: 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jarayonini</a:t>
            </a:r>
            <a:r>
              <a:rPr lang="en-US" dirty="0" smtClean="0"/>
              <a:t> </a:t>
            </a:r>
            <a:r>
              <a:rPr lang="en-US" dirty="0" err="1" smtClean="0"/>
              <a:t>identifikatsiyalash</a:t>
            </a:r>
            <a:r>
              <a:rPr lang="en-US" dirty="0" smtClean="0"/>
              <a:t>(INOUT)</a:t>
            </a:r>
          </a:p>
          <a:p>
            <a:r>
              <a:rPr lang="en-US" b="1" dirty="0"/>
              <a:t>status </a:t>
            </a:r>
            <a:r>
              <a:rPr lang="en-US" dirty="0" smtClean="0"/>
              <a:t>: 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jarayoni</a:t>
            </a:r>
            <a:r>
              <a:rPr lang="en-US" dirty="0" smtClean="0"/>
              <a:t> (</a:t>
            </a:r>
            <a:r>
              <a:rPr lang="en-US" dirty="0" err="1" smtClean="0"/>
              <a:t>xabar</a:t>
            </a:r>
            <a:r>
              <a:rPr lang="en-US" dirty="0" smtClean="0"/>
              <a:t>) </a:t>
            </a:r>
            <a:r>
              <a:rPr lang="en-US" dirty="0" err="1" smtClean="0"/>
              <a:t>holati</a:t>
            </a:r>
            <a:r>
              <a:rPr lang="en-US" dirty="0" smtClean="0"/>
              <a:t> </a:t>
            </a:r>
            <a:r>
              <a:rPr lang="en-US" dirty="0"/>
              <a:t>(OUT</a:t>
            </a:r>
            <a:r>
              <a:rPr lang="en-US" dirty="0" smtClean="0"/>
              <a:t>)</a:t>
            </a:r>
          </a:p>
          <a:p>
            <a:r>
              <a:rPr lang="en-US" b="1" dirty="0"/>
              <a:t>count </a:t>
            </a:r>
            <a:r>
              <a:rPr lang="en-US" dirty="0" smtClean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hodisalari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(IN</a:t>
            </a:r>
            <a:r>
              <a:rPr lang="en-US" dirty="0" smtClean="0"/>
              <a:t>)</a:t>
            </a:r>
          </a:p>
          <a:p>
            <a:r>
              <a:rPr lang="en-US" b="1" dirty="0"/>
              <a:t>index </a:t>
            </a:r>
            <a:r>
              <a:rPr lang="en-US" dirty="0" smtClean="0"/>
              <a:t>: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 smtClean="0"/>
              <a:t>hodisalar</a:t>
            </a:r>
            <a:r>
              <a:rPr lang="en-US" dirty="0" smtClean="0"/>
              <a:t> </a:t>
            </a:r>
            <a:r>
              <a:rPr lang="en-US" dirty="0" err="1" smtClean="0"/>
              <a:t>massivi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indeksi</a:t>
            </a:r>
            <a:r>
              <a:rPr lang="en-US" dirty="0" smtClean="0"/>
              <a:t> </a:t>
            </a:r>
            <a:r>
              <a:rPr lang="en-US" dirty="0"/>
              <a:t>(OUT</a:t>
            </a:r>
            <a:r>
              <a:rPr lang="en-US" dirty="0" smtClean="0"/>
              <a:t>)</a:t>
            </a:r>
          </a:p>
          <a:p>
            <a:r>
              <a:rPr lang="en-US" b="1" dirty="0" err="1"/>
              <a:t>incount</a:t>
            </a:r>
            <a:r>
              <a:rPr lang="en-US" b="1" dirty="0"/>
              <a:t> </a:t>
            </a:r>
            <a:r>
              <a:rPr lang="en-US" dirty="0" smtClean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hodisalari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(IN</a:t>
            </a:r>
            <a:r>
              <a:rPr lang="en-US" dirty="0" smtClean="0"/>
              <a:t>)</a:t>
            </a:r>
          </a:p>
          <a:p>
            <a:r>
              <a:rPr lang="en-US" b="1" dirty="0" err="1"/>
              <a:t>outcount</a:t>
            </a:r>
            <a:r>
              <a:rPr lang="en-US" b="1" dirty="0"/>
              <a:t> </a:t>
            </a:r>
            <a:r>
              <a:rPr lang="en-US" dirty="0" smtClean="0"/>
              <a:t>: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 smtClean="0"/>
              <a:t>holatlar</a:t>
            </a:r>
            <a:r>
              <a:rPr lang="en-US" dirty="0" smtClean="0"/>
              <a:t> </a:t>
            </a:r>
            <a:r>
              <a:rPr lang="en-US" dirty="0" err="1"/>
              <a:t>soni</a:t>
            </a:r>
            <a:r>
              <a:rPr lang="en-US" dirty="0"/>
              <a:t> (OUT</a:t>
            </a:r>
            <a:r>
              <a:rPr lang="en-US" dirty="0" smtClean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MPI_Wait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MPI_Request</a:t>
            </a:r>
            <a:r>
              <a:rPr lang="en-US" dirty="0"/>
              <a:t> *request, </a:t>
            </a:r>
            <a:r>
              <a:rPr lang="en-US" dirty="0" err="1"/>
              <a:t>MPI_Status</a:t>
            </a:r>
            <a:r>
              <a:rPr lang="en-US" dirty="0"/>
              <a:t> *status)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MPI_Waitall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MPI_Request</a:t>
            </a:r>
            <a:r>
              <a:rPr lang="en-US" dirty="0"/>
              <a:t> *</a:t>
            </a:r>
            <a:r>
              <a:rPr lang="en-US" dirty="0" err="1"/>
              <a:t>array_of_requests</a:t>
            </a:r>
            <a:r>
              <a:rPr lang="en-US" dirty="0"/>
              <a:t>, </a:t>
            </a:r>
            <a:r>
              <a:rPr lang="en-US" dirty="0" err="1"/>
              <a:t>MPI_Status</a:t>
            </a:r>
            <a:r>
              <a:rPr lang="en-US" dirty="0"/>
              <a:t> *</a:t>
            </a:r>
            <a:r>
              <a:rPr lang="en-US" dirty="0" err="1"/>
              <a:t>array_of_statuses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MPI_Waitany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MPI_Request</a:t>
            </a:r>
            <a:r>
              <a:rPr lang="en-US" dirty="0"/>
              <a:t> *</a:t>
            </a:r>
            <a:r>
              <a:rPr lang="en-US" dirty="0" err="1"/>
              <a:t>array_of_requests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*index, </a:t>
            </a:r>
            <a:r>
              <a:rPr lang="en-US" dirty="0" err="1"/>
              <a:t>MPI_Status</a:t>
            </a:r>
            <a:r>
              <a:rPr lang="en-US" dirty="0"/>
              <a:t> *status)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MPI_Waitsome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incount</a:t>
            </a:r>
            <a:r>
              <a:rPr lang="en-US" dirty="0"/>
              <a:t>, </a:t>
            </a:r>
            <a:r>
              <a:rPr lang="en-US" dirty="0" err="1"/>
              <a:t>MPI_Request</a:t>
            </a:r>
            <a:r>
              <a:rPr lang="en-US" dirty="0"/>
              <a:t> *</a:t>
            </a:r>
            <a:r>
              <a:rPr lang="en-US" dirty="0" err="1"/>
              <a:t>array_of_requests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outcount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array_of_indices</a:t>
            </a:r>
            <a:r>
              <a:rPr lang="en-US" dirty="0"/>
              <a:t>, </a:t>
            </a:r>
            <a:r>
              <a:rPr lang="en-US" dirty="0" err="1"/>
              <a:t>MPI_Status</a:t>
            </a:r>
            <a:r>
              <a:rPr lang="en-US" dirty="0"/>
              <a:t> *</a:t>
            </a:r>
            <a:r>
              <a:rPr lang="en-US" dirty="0" err="1"/>
              <a:t>array_of_statuses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804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2048"/>
            <a:ext cx="8229600" cy="876672"/>
          </a:xfrm>
        </p:spPr>
        <p:txBody>
          <a:bodyPr/>
          <a:lstStyle/>
          <a:p>
            <a:r>
              <a:rPr lang="en-US" dirty="0" err="1"/>
              <a:t>Holatni</a:t>
            </a:r>
            <a:r>
              <a:rPr lang="en-US" dirty="0"/>
              <a:t> </a:t>
            </a:r>
            <a:r>
              <a:rPr lang="en-US" dirty="0" err="1" smtClean="0"/>
              <a:t>tekshirish</a:t>
            </a:r>
            <a:r>
              <a:rPr lang="en-US" dirty="0" smtClean="0"/>
              <a:t>(</a:t>
            </a:r>
            <a:r>
              <a:rPr lang="en-US" dirty="0" err="1" smtClean="0"/>
              <a:t>blokirovkasiz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68863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Argumentlar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/>
              <a:t>request </a:t>
            </a:r>
            <a:r>
              <a:rPr lang="en-US" dirty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jarayonini</a:t>
            </a:r>
            <a:r>
              <a:rPr lang="en-US" dirty="0"/>
              <a:t> </a:t>
            </a:r>
            <a:r>
              <a:rPr lang="en-US" dirty="0" err="1"/>
              <a:t>identifikatsiyalash</a:t>
            </a:r>
            <a:r>
              <a:rPr lang="en-US" dirty="0"/>
              <a:t>(INOUT</a:t>
            </a:r>
            <a:r>
              <a:rPr lang="en-US" dirty="0" smtClean="0"/>
              <a:t>)</a:t>
            </a:r>
          </a:p>
          <a:p>
            <a:r>
              <a:rPr lang="en-US" b="1" dirty="0"/>
              <a:t>flag</a:t>
            </a:r>
            <a:r>
              <a:rPr lang="en-US" dirty="0"/>
              <a:t>: </a:t>
            </a:r>
            <a:r>
              <a:rPr lang="en-US" dirty="0" smtClean="0"/>
              <a:t>agar 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hodisasi</a:t>
            </a:r>
            <a:r>
              <a:rPr lang="en-US" dirty="0" smtClean="0"/>
              <a:t> </a:t>
            </a:r>
            <a:r>
              <a:rPr lang="en-US" dirty="0" err="1" smtClean="0"/>
              <a:t>tugallangan</a:t>
            </a:r>
            <a:r>
              <a:rPr lang="en-US" dirty="0" smtClean="0"/>
              <a:t> </a:t>
            </a:r>
            <a:r>
              <a:rPr lang="en-US" dirty="0" err="1" smtClean="0"/>
              <a:t>bo’lsa</a:t>
            </a:r>
            <a:r>
              <a:rPr lang="en-US" dirty="0" smtClean="0"/>
              <a:t> </a:t>
            </a:r>
            <a:r>
              <a:rPr lang="en-US" dirty="0"/>
              <a:t>TRUE </a:t>
            </a:r>
            <a:r>
              <a:rPr lang="ru-RU" dirty="0" smtClean="0"/>
              <a:t>(</a:t>
            </a:r>
            <a:r>
              <a:rPr lang="en-US" i="1" dirty="0"/>
              <a:t>OUT</a:t>
            </a:r>
            <a:r>
              <a:rPr lang="en-US" dirty="0"/>
              <a:t>)</a:t>
            </a:r>
          </a:p>
          <a:p>
            <a:r>
              <a:rPr lang="en-US" b="1" dirty="0"/>
              <a:t>status </a:t>
            </a:r>
            <a:r>
              <a:rPr lang="en-US" dirty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(</a:t>
            </a:r>
            <a:r>
              <a:rPr lang="en-US" dirty="0" err="1"/>
              <a:t>xabar</a:t>
            </a:r>
            <a:r>
              <a:rPr lang="en-US" dirty="0"/>
              <a:t>) </a:t>
            </a:r>
            <a:r>
              <a:rPr lang="en-US" dirty="0" err="1"/>
              <a:t>holati</a:t>
            </a:r>
            <a:r>
              <a:rPr lang="en-US" dirty="0"/>
              <a:t> (OUT)</a:t>
            </a:r>
          </a:p>
          <a:p>
            <a:r>
              <a:rPr lang="en-US" b="1" dirty="0"/>
              <a:t>count </a:t>
            </a:r>
            <a:r>
              <a:rPr lang="en-US" dirty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hodisalari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(IN)</a:t>
            </a:r>
          </a:p>
          <a:p>
            <a:r>
              <a:rPr lang="en-US" b="1" dirty="0"/>
              <a:t>index </a:t>
            </a:r>
            <a:r>
              <a:rPr lang="en-US" dirty="0"/>
              <a:t>: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hodisalar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(OUT)</a:t>
            </a:r>
          </a:p>
          <a:p>
            <a:r>
              <a:rPr lang="en-US" b="1" dirty="0" err="1"/>
              <a:t>incount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hodisalari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(IN)</a:t>
            </a:r>
          </a:p>
          <a:p>
            <a:r>
              <a:rPr lang="en-US" b="1" dirty="0" err="1"/>
              <a:t>outcount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holatlar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(OUT</a:t>
            </a:r>
            <a:r>
              <a:rPr lang="en-US" dirty="0" smtClean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MPI_Test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MPI_Request</a:t>
            </a:r>
            <a:r>
              <a:rPr lang="en-US" dirty="0"/>
              <a:t> *request, </a:t>
            </a:r>
            <a:r>
              <a:rPr lang="en-US" dirty="0" err="1"/>
              <a:t>int</a:t>
            </a:r>
            <a:r>
              <a:rPr lang="en-US" dirty="0"/>
              <a:t> *flag, </a:t>
            </a:r>
            <a:r>
              <a:rPr lang="en-US" dirty="0" err="1"/>
              <a:t>MPI_Status</a:t>
            </a:r>
            <a:r>
              <a:rPr lang="en-US" dirty="0"/>
              <a:t> *status)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MPI_Testall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MPI_Request</a:t>
            </a:r>
            <a:r>
              <a:rPr lang="en-US" dirty="0"/>
              <a:t> *</a:t>
            </a:r>
            <a:r>
              <a:rPr lang="en-US" dirty="0" err="1"/>
              <a:t>array_of_requests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*flag, </a:t>
            </a:r>
            <a:r>
              <a:rPr lang="en-US" dirty="0" err="1"/>
              <a:t>MPI_Status</a:t>
            </a:r>
            <a:r>
              <a:rPr lang="en-US" dirty="0"/>
              <a:t> *</a:t>
            </a:r>
            <a:r>
              <a:rPr lang="en-US" dirty="0" err="1"/>
              <a:t>array_of_statuses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MPI_Testany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MPI_Request</a:t>
            </a:r>
            <a:r>
              <a:rPr lang="en-US" dirty="0"/>
              <a:t> *</a:t>
            </a:r>
            <a:r>
              <a:rPr lang="en-US" dirty="0" err="1"/>
              <a:t>array_of_requests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*index, </a:t>
            </a:r>
            <a:r>
              <a:rPr lang="en-US" dirty="0" err="1"/>
              <a:t>int</a:t>
            </a:r>
            <a:r>
              <a:rPr lang="en-US" dirty="0"/>
              <a:t> *flag, </a:t>
            </a:r>
            <a:r>
              <a:rPr lang="en-US" dirty="0" err="1"/>
              <a:t>MPI_Status</a:t>
            </a:r>
            <a:r>
              <a:rPr lang="en-US" dirty="0"/>
              <a:t> *status)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MPI_Testsome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incount</a:t>
            </a:r>
            <a:r>
              <a:rPr lang="en-US" dirty="0"/>
              <a:t>, </a:t>
            </a:r>
            <a:r>
              <a:rPr lang="en-US" dirty="0" err="1"/>
              <a:t>MPI_Request</a:t>
            </a:r>
            <a:r>
              <a:rPr lang="en-US" dirty="0"/>
              <a:t> *</a:t>
            </a:r>
            <a:r>
              <a:rPr lang="en-US" dirty="0" err="1"/>
              <a:t>array_of_requests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outcount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array_of_indices</a:t>
            </a:r>
            <a:r>
              <a:rPr lang="en-US" dirty="0"/>
              <a:t>, </a:t>
            </a:r>
            <a:r>
              <a:rPr lang="en-US" dirty="0" err="1"/>
              <a:t>MPI_Status</a:t>
            </a:r>
            <a:r>
              <a:rPr lang="en-US" dirty="0"/>
              <a:t> *</a:t>
            </a:r>
            <a:r>
              <a:rPr lang="en-US" dirty="0" err="1"/>
              <a:t>array_of_statuses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04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dirty="0" err="1" smtClean="0"/>
              <a:t>Holatni</a:t>
            </a:r>
            <a:r>
              <a:rPr lang="en-US" dirty="0" smtClean="0"/>
              <a:t> </a:t>
            </a:r>
            <a:r>
              <a:rPr lang="en-US" dirty="0" err="1" smtClean="0"/>
              <a:t>tekshirish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MPI_Test</a:t>
            </a:r>
            <a:r>
              <a:rPr lang="en-US" b="1" dirty="0"/>
              <a:t>( </a:t>
            </a:r>
            <a:r>
              <a:rPr lang="en-US" b="1" dirty="0" err="1"/>
              <a:t>MPI_Request</a:t>
            </a:r>
            <a:r>
              <a:rPr lang="en-US" b="1" dirty="0"/>
              <a:t>*request, </a:t>
            </a:r>
            <a:r>
              <a:rPr lang="en-US" b="1" dirty="0" err="1"/>
              <a:t>int</a:t>
            </a:r>
            <a:r>
              <a:rPr lang="en-US" b="1" dirty="0"/>
              <a:t>*flag, </a:t>
            </a:r>
            <a:r>
              <a:rPr lang="en-US" b="1" dirty="0" err="1"/>
              <a:t>MPI_Status</a:t>
            </a:r>
            <a:r>
              <a:rPr lang="en-US" b="1" dirty="0"/>
              <a:t>*status)</a:t>
            </a:r>
          </a:p>
          <a:p>
            <a:r>
              <a:rPr lang="ru-RU" i="1" dirty="0" err="1" smtClean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-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/>
              <a:t>yuborish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qilishning</a:t>
            </a:r>
            <a:r>
              <a:rPr lang="en-US" dirty="0"/>
              <a:t> </a:t>
            </a:r>
            <a:r>
              <a:rPr lang="en-US" dirty="0" err="1"/>
              <a:t>identifikatori</a:t>
            </a:r>
            <a:r>
              <a:rPr lang="en-US" dirty="0" smtClean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OUT </a:t>
            </a:r>
            <a:r>
              <a:rPr lang="en-US" i="1" dirty="0" smtClean="0">
                <a:solidFill>
                  <a:srgbClr val="FF0000"/>
                </a:solidFill>
              </a:rPr>
              <a:t>flag </a:t>
            </a:r>
            <a:r>
              <a:rPr lang="en-US" dirty="0" smtClean="0"/>
              <a:t>-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/>
              <a:t>operatsiyasining</a:t>
            </a:r>
            <a:r>
              <a:rPr lang="en-US" dirty="0"/>
              <a:t> </a:t>
            </a:r>
            <a:r>
              <a:rPr lang="en-US" dirty="0" err="1"/>
              <a:t>tugallanganligi</a:t>
            </a:r>
            <a:r>
              <a:rPr lang="en-US" dirty="0"/>
              <a:t> </a:t>
            </a:r>
            <a:r>
              <a:rPr lang="en-US" dirty="0" err="1"/>
              <a:t>belgisi</a:t>
            </a:r>
            <a:r>
              <a:rPr lang="en-US" dirty="0"/>
              <a:t>(agar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hodisasi</a:t>
            </a:r>
            <a:r>
              <a:rPr lang="en-US" dirty="0"/>
              <a:t>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TRUE </a:t>
            </a:r>
            <a:r>
              <a:rPr lang="ru-RU" dirty="0"/>
              <a:t>(</a:t>
            </a:r>
            <a:r>
              <a:rPr lang="en-US" i="1" dirty="0"/>
              <a:t>OUT</a:t>
            </a:r>
            <a:r>
              <a:rPr lang="en-US" dirty="0" smtClean="0"/>
              <a:t>));</a:t>
            </a:r>
          </a:p>
          <a:p>
            <a:r>
              <a:rPr lang="en-US" dirty="0">
                <a:solidFill>
                  <a:srgbClr val="FF0000"/>
                </a:solidFill>
              </a:rPr>
              <a:t>OUT </a:t>
            </a:r>
            <a:r>
              <a:rPr lang="en-US" i="1" dirty="0" smtClean="0">
                <a:solidFill>
                  <a:srgbClr val="FF0000"/>
                </a:solidFill>
              </a:rPr>
              <a:t>status </a:t>
            </a:r>
            <a:r>
              <a:rPr lang="en-US" dirty="0" smtClean="0"/>
              <a:t>–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 smtClean="0"/>
              <a:t>parametrlari</a:t>
            </a:r>
            <a:r>
              <a:rPr lang="en-US" dirty="0" smtClean="0"/>
              <a:t>(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hodisasi</a:t>
            </a:r>
            <a:r>
              <a:rPr lang="en-US" dirty="0" smtClean="0"/>
              <a:t> </a:t>
            </a:r>
            <a:r>
              <a:rPr lang="en-US" dirty="0" err="1" smtClean="0"/>
              <a:t>holati</a:t>
            </a:r>
            <a:r>
              <a:rPr lang="en-US" dirty="0" smtClean="0"/>
              <a:t>).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MPI_Isend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MPI_Irecv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/>
              <a:t>protseduralarining</a:t>
            </a:r>
            <a:r>
              <a:rPr lang="en-US" dirty="0"/>
              <a:t> </a:t>
            </a:r>
            <a:r>
              <a:rPr lang="en-US" dirty="0" err="1"/>
              <a:t>bajarilishini</a:t>
            </a:r>
            <a:r>
              <a:rPr lang="en-US" dirty="0"/>
              <a:t> </a:t>
            </a:r>
            <a:r>
              <a:rPr lang="en-US" dirty="0" err="1" smtClean="0"/>
              <a:t>tekshirish</a:t>
            </a:r>
            <a:r>
              <a:rPr lang="en-US" dirty="0" smtClean="0"/>
              <a:t>,</a:t>
            </a:r>
            <a:r>
              <a:rPr lang="ru-RU" b="1" i="1" dirty="0"/>
              <a:t> </a:t>
            </a:r>
            <a:r>
              <a:rPr lang="ru-RU" b="1" i="1" dirty="0" err="1">
                <a:solidFill>
                  <a:srgbClr val="FF0000"/>
                </a:solidFill>
              </a:rPr>
              <a:t>request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identifikatori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 </a:t>
            </a:r>
            <a:r>
              <a:rPr lang="en-US" dirty="0" smtClean="0"/>
              <a:t>. </a:t>
            </a:r>
            <a:r>
              <a:rPr lang="en-US" dirty="0"/>
              <a:t>Agar </a:t>
            </a:r>
            <a:r>
              <a:rPr lang="en-US" dirty="0" err="1"/>
              <a:t>tegishli</a:t>
            </a:r>
            <a:r>
              <a:rPr lang="en-US" dirty="0"/>
              <a:t> </a:t>
            </a:r>
            <a:r>
              <a:rPr lang="en-US" dirty="0" err="1"/>
              <a:t>operatsiya</a:t>
            </a:r>
            <a:r>
              <a:rPr lang="en-US" dirty="0"/>
              <a:t> </a:t>
            </a:r>
            <a:r>
              <a:rPr lang="en-US" dirty="0" err="1"/>
              <a:t>bajarilgan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ru-RU" b="1" i="1" dirty="0" err="1" smtClean="0">
                <a:solidFill>
                  <a:srgbClr val="FF0000"/>
                </a:solidFill>
              </a:rPr>
              <a:t>lag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ga</a:t>
            </a:r>
            <a:r>
              <a:rPr lang="en-US" dirty="0"/>
              <a:t>,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0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. Agar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protsedurasi</a:t>
            </a:r>
            <a:r>
              <a:rPr lang="en-US" dirty="0"/>
              <a:t>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xabarning</a:t>
            </a:r>
            <a:r>
              <a:rPr lang="en-US" dirty="0"/>
              <a:t> </a:t>
            </a:r>
            <a:r>
              <a:rPr lang="en-US" dirty="0" err="1"/>
              <a:t>atributlari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uzunligi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status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aniqlanishi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MPI_Iprobe</a:t>
            </a:r>
            <a:r>
              <a:rPr lang="en-US" b="1" dirty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 source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msgtag</a:t>
            </a:r>
            <a:r>
              <a:rPr lang="en-US" b="1" dirty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*flag, </a:t>
            </a:r>
            <a:r>
              <a:rPr lang="en-US" b="1" dirty="0" err="1"/>
              <a:t>MPI_Status</a:t>
            </a:r>
            <a:r>
              <a:rPr lang="en-US" b="1" dirty="0"/>
              <a:t>*status)</a:t>
            </a:r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jo'natuvchi</a:t>
            </a:r>
            <a:r>
              <a:rPr lang="en-US" dirty="0"/>
              <a:t> </a:t>
            </a:r>
            <a:r>
              <a:rPr lang="en-US" dirty="0" err="1"/>
              <a:t>jarayonning</a:t>
            </a:r>
            <a:r>
              <a:rPr lang="en-US" dirty="0"/>
              <a:t> </a:t>
            </a:r>
            <a:r>
              <a:rPr lang="en-US" dirty="0" err="1"/>
              <a:t>raqami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MPI_ANY_SOURCE</a:t>
            </a:r>
            <a:r>
              <a:rPr lang="en-US" dirty="0" smtClean="0"/>
              <a:t>;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m</a:t>
            </a:r>
            <a:r>
              <a:rPr lang="en-US" i="1" dirty="0" err="1" smtClean="0">
                <a:solidFill>
                  <a:srgbClr val="FF0000"/>
                </a:solidFill>
              </a:rPr>
              <a:t>sgtag</a:t>
            </a:r>
            <a:r>
              <a:rPr lang="en-US" dirty="0" smtClean="0"/>
              <a:t> - </a:t>
            </a:r>
            <a:r>
              <a:rPr lang="en-US" dirty="0" err="1"/>
              <a:t>kutilayotgan</a:t>
            </a:r>
            <a:r>
              <a:rPr lang="en-US" dirty="0"/>
              <a:t> </a:t>
            </a:r>
            <a:r>
              <a:rPr lang="en-US" dirty="0" err="1"/>
              <a:t>xabarning</a:t>
            </a:r>
            <a:r>
              <a:rPr lang="en-US" dirty="0"/>
              <a:t> </a:t>
            </a:r>
            <a:r>
              <a:rPr lang="en-US" dirty="0" err="1"/>
              <a:t>identifikatori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MPI_ANY_TAG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OUTstatus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aniqlangan</a:t>
            </a:r>
            <a:r>
              <a:rPr lang="en-US" dirty="0"/>
              <a:t> </a:t>
            </a:r>
            <a:r>
              <a:rPr lang="en-US" dirty="0" err="1"/>
              <a:t>xabarning</a:t>
            </a:r>
            <a:r>
              <a:rPr lang="en-US" dirty="0"/>
              <a:t> </a:t>
            </a:r>
            <a:r>
              <a:rPr lang="en-US" dirty="0" err="1"/>
              <a:t>parametrlari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Blokirovkasiz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 </a:t>
            </a:r>
            <a:r>
              <a:rPr lang="en-US" dirty="0" err="1" smtClean="0"/>
              <a:t>stukturasi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qilinganligi</a:t>
            </a:r>
            <a:r>
              <a:rPr lang="en-US" dirty="0" smtClean="0"/>
              <a:t> </a:t>
            </a:r>
            <a:r>
              <a:rPr lang="en-US" dirty="0" err="1" smtClean="0"/>
              <a:t>haqidagi</a:t>
            </a:r>
            <a:r>
              <a:rPr lang="en-US" dirty="0" smtClean="0"/>
              <a:t> </a:t>
            </a:r>
            <a:r>
              <a:rPr lang="en-US" dirty="0" err="1" smtClean="0"/>
              <a:t>ma’lumotlar</a:t>
            </a:r>
            <a:r>
              <a:rPr lang="en-US" dirty="0" smtClean="0"/>
              <a:t> </a:t>
            </a:r>
            <a:r>
              <a:rPr lang="ru-RU" b="1" dirty="0" err="1">
                <a:solidFill>
                  <a:srgbClr val="FF0000"/>
                </a:solidFill>
              </a:rPr>
              <a:t>status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masivida</a:t>
            </a:r>
            <a:r>
              <a:rPr lang="en-US" dirty="0" smtClean="0"/>
              <a:t> </a:t>
            </a:r>
            <a:r>
              <a:rPr lang="en-US" dirty="0" err="1" smtClean="0"/>
              <a:t>joylashadi</a:t>
            </a:r>
            <a:r>
              <a:rPr lang="en-US" dirty="0" smtClean="0"/>
              <a:t>. Agar </a:t>
            </a:r>
            <a:r>
              <a:rPr lang="en-US" dirty="0" err="1"/>
              <a:t>tegishli</a:t>
            </a:r>
            <a:r>
              <a:rPr lang="en-US" dirty="0"/>
              <a:t> </a:t>
            </a:r>
            <a:r>
              <a:rPr lang="en-US" dirty="0" err="1"/>
              <a:t>atributlarga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allaqachon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flag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 smtClean="0"/>
              <a:t>bo’ladi</a:t>
            </a:r>
            <a:r>
              <a:rPr lang="en-US" dirty="0" smtClean="0"/>
              <a:t> (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ta'siri</a:t>
            </a:r>
            <a:r>
              <a:rPr lang="en-US" dirty="0"/>
              <a:t> </a:t>
            </a:r>
            <a:r>
              <a:rPr lang="en-US" dirty="0" err="1"/>
              <a:t>MPI_Probe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), agar </a:t>
            </a:r>
            <a:r>
              <a:rPr lang="en-US" dirty="0" err="1"/>
              <a:t>ko'rsatilgan</a:t>
            </a:r>
            <a:r>
              <a:rPr lang="en-US" dirty="0"/>
              <a:t> </a:t>
            </a:r>
            <a:r>
              <a:rPr lang="en-US" dirty="0" err="1"/>
              <a:t>atributlarga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</a:t>
            </a:r>
            <a:r>
              <a:rPr lang="en-US" dirty="0" err="1"/>
              <a:t>bo'lmasa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flag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 </a:t>
            </a:r>
            <a:r>
              <a:rPr lang="en-US" dirty="0" err="1" smtClean="0"/>
              <a:t>qiymat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qiladi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3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Ayirboshlash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hisob-kitoblarning</a:t>
            </a:r>
            <a:r>
              <a:rPr lang="en-US" dirty="0"/>
              <a:t> </a:t>
            </a:r>
            <a:r>
              <a:rPr lang="en-US" dirty="0" err="1"/>
              <a:t>kombinatsiyasi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24148" r="8898" b="6345"/>
          <a:stretch/>
        </p:blipFill>
        <p:spPr bwMode="auto">
          <a:xfrm>
            <a:off x="179512" y="1268760"/>
            <a:ext cx="878366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21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b="1" dirty="0" err="1"/>
              <a:t>Asinxron</a:t>
            </a:r>
            <a:r>
              <a:rPr lang="en-US" b="1" dirty="0"/>
              <a:t> </a:t>
            </a:r>
            <a:r>
              <a:rPr lang="en-US" b="1" dirty="0" err="1"/>
              <a:t>almashinuvni</a:t>
            </a:r>
            <a:r>
              <a:rPr lang="en-US" b="1" dirty="0"/>
              <a:t> </a:t>
            </a:r>
            <a:r>
              <a:rPr lang="en-US" b="1" dirty="0" err="1"/>
              <a:t>yakunlash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83264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b="1" dirty="0" err="1" smtClean="0"/>
              <a:t>MPI_Wait</a:t>
            </a:r>
            <a:r>
              <a:rPr lang="en-US" b="1" dirty="0"/>
              <a:t>( </a:t>
            </a:r>
            <a:r>
              <a:rPr lang="en-US" b="1" dirty="0" err="1"/>
              <a:t>MPI_Request</a:t>
            </a:r>
            <a:r>
              <a:rPr lang="en-US" b="1" dirty="0"/>
              <a:t>*request, </a:t>
            </a:r>
            <a:r>
              <a:rPr lang="en-US" b="1" dirty="0" err="1"/>
              <a:t>MPI_Status</a:t>
            </a:r>
            <a:r>
              <a:rPr lang="en-US" b="1" dirty="0"/>
              <a:t>*status)</a:t>
            </a:r>
            <a:endParaRPr lang="en-US" dirty="0"/>
          </a:p>
          <a:p>
            <a:r>
              <a:rPr lang="ru-RU" i="1" dirty="0" err="1" smtClean="0">
                <a:solidFill>
                  <a:srgbClr val="FF0000"/>
                </a:solidFill>
              </a:rPr>
              <a:t>request</a:t>
            </a:r>
            <a:r>
              <a:rPr lang="ru-RU" dirty="0" smtClean="0">
                <a:solidFill>
                  <a:srgbClr val="FF0000"/>
                </a:solidFill>
              </a:rPr>
              <a:t>–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yuborish</a:t>
            </a:r>
            <a:r>
              <a:rPr lang="en-US" dirty="0" smtClean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qilishning</a:t>
            </a:r>
            <a:r>
              <a:rPr lang="en-US" dirty="0"/>
              <a:t> </a:t>
            </a:r>
            <a:r>
              <a:rPr lang="en-US" dirty="0" err="1"/>
              <a:t>identifikatori</a:t>
            </a:r>
            <a:r>
              <a:rPr lang="ru-RU" dirty="0" smtClean="0"/>
              <a:t>;</a:t>
            </a:r>
            <a:endParaRPr lang="ru-RU" dirty="0"/>
          </a:p>
          <a:p>
            <a:r>
              <a:rPr lang="en-US" dirty="0" err="1" smtClean="0">
                <a:solidFill>
                  <a:srgbClr val="FF0000"/>
                </a:solidFill>
              </a:rPr>
              <a:t>OUT</a:t>
            </a:r>
            <a:r>
              <a:rPr lang="en-US" i="1" dirty="0" err="1" smtClean="0">
                <a:solidFill>
                  <a:srgbClr val="FF0000"/>
                </a:solidFill>
              </a:rPr>
              <a:t>status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/>
              <a:t>parametrlari</a:t>
            </a:r>
            <a:r>
              <a:rPr lang="en-US" dirty="0"/>
              <a:t>(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hodisasi</a:t>
            </a:r>
            <a:r>
              <a:rPr lang="en-US" dirty="0"/>
              <a:t> </a:t>
            </a:r>
            <a:r>
              <a:rPr lang="en-US" dirty="0" err="1"/>
              <a:t>holati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i="1" dirty="0" err="1" smtClean="0"/>
              <a:t>MPI_Isend</a:t>
            </a:r>
            <a:r>
              <a:rPr lang="en-US" i="1" dirty="0" smtClean="0"/>
              <a:t> </a:t>
            </a:r>
            <a:r>
              <a:rPr lang="en-US" dirty="0" err="1" smtClean="0"/>
              <a:t>yoki</a:t>
            </a:r>
            <a:r>
              <a:rPr lang="en-US" dirty="0" smtClean="0"/>
              <a:t>  </a:t>
            </a:r>
            <a:r>
              <a:rPr lang="ru-RU" i="1" dirty="0" err="1"/>
              <a:t>MPI_Irecv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assinxron</a:t>
            </a:r>
            <a:r>
              <a:rPr lang="en-US" dirty="0" smtClean="0"/>
              <a:t> </a:t>
            </a:r>
            <a:r>
              <a:rPr lang="en-US" dirty="0" err="1" smtClean="0"/>
              <a:t>protseduralarining</a:t>
            </a:r>
            <a:r>
              <a:rPr lang="en-US" dirty="0" smtClean="0"/>
              <a:t> </a:t>
            </a:r>
            <a:r>
              <a:rPr lang="en-US" dirty="0" err="1" smtClean="0"/>
              <a:t>tugashini</a:t>
            </a:r>
            <a:r>
              <a:rPr lang="en-US" dirty="0" smtClean="0"/>
              <a:t> </a:t>
            </a:r>
            <a:r>
              <a:rPr lang="en-US" dirty="0" err="1" smtClean="0"/>
              <a:t>kutish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request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bog’liq</a:t>
            </a:r>
            <a:r>
              <a:rPr lang="en-US" dirty="0"/>
              <a:t>. </a:t>
            </a:r>
            <a:r>
              <a:rPr lang="en-US" dirty="0" err="1"/>
              <a:t>Q</a:t>
            </a:r>
            <a:r>
              <a:rPr lang="en-US" dirty="0" err="1" smtClean="0"/>
              <a:t>abul</a:t>
            </a:r>
            <a:r>
              <a:rPr lang="en-US" dirty="0" smtClean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xabarning</a:t>
            </a:r>
            <a:r>
              <a:rPr lang="en-US" dirty="0"/>
              <a:t> </a:t>
            </a:r>
            <a:r>
              <a:rPr lang="en-US" dirty="0" err="1"/>
              <a:t>atributlari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uzunligi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status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aniqlanishi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MPI_Waitall</a:t>
            </a:r>
            <a:r>
              <a:rPr lang="en-US" b="1" dirty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 count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*requests, </a:t>
            </a:r>
            <a:r>
              <a:rPr lang="en-US" b="1" dirty="0" err="1"/>
              <a:t>MPI_Status</a:t>
            </a:r>
            <a:r>
              <a:rPr lang="en-US" b="1" dirty="0"/>
              <a:t>*statuses)</a:t>
            </a:r>
            <a:endParaRPr lang="en-US" dirty="0"/>
          </a:p>
          <a:p>
            <a:r>
              <a:rPr lang="ru-RU" b="1" i="1" dirty="0" err="1" smtClean="0">
                <a:solidFill>
                  <a:srgbClr val="FF0000"/>
                </a:solidFill>
              </a:rPr>
              <a:t>requests</a:t>
            </a:r>
            <a:r>
              <a:rPr lang="ru-RU" dirty="0" smtClean="0">
                <a:solidFill>
                  <a:srgbClr val="FF0000"/>
                </a:solidFill>
              </a:rPr>
              <a:t>–</a:t>
            </a:r>
            <a:r>
              <a:rPr lang="en-US" dirty="0" err="1" smtClean="0"/>
              <a:t>asinxron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jo'natish</a:t>
            </a:r>
            <a:r>
              <a:rPr lang="en-US" dirty="0"/>
              <a:t> </a:t>
            </a:r>
            <a:r>
              <a:rPr lang="en-US" dirty="0" err="1" smtClean="0"/>
              <a:t>identifikatorlar</a:t>
            </a:r>
            <a:r>
              <a:rPr lang="en-US" dirty="0" smtClean="0"/>
              <a:t> </a:t>
            </a:r>
            <a:r>
              <a:rPr lang="en-US" dirty="0" err="1" smtClean="0"/>
              <a:t>massivi</a:t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OUT</a:t>
            </a:r>
            <a:r>
              <a:rPr lang="en-US" b="1" i="1" dirty="0" err="1" smtClean="0">
                <a:solidFill>
                  <a:srgbClr val="FF0000"/>
                </a:solidFill>
              </a:rPr>
              <a:t>statuses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parametrlari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Belgilangan</a:t>
            </a:r>
            <a:r>
              <a:rPr lang="en-US" dirty="0" smtClean="0"/>
              <a:t> </a:t>
            </a:r>
            <a:r>
              <a:rPr lang="en-US" dirty="0" err="1"/>
              <a:t>identifikatorlar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almashinuv</a:t>
            </a:r>
            <a:r>
              <a:rPr lang="en-US" dirty="0"/>
              <a:t> </a:t>
            </a:r>
            <a:r>
              <a:rPr lang="en-US" dirty="0" err="1"/>
              <a:t>operatsiyalari</a:t>
            </a:r>
            <a:r>
              <a:rPr lang="en-US" dirty="0"/>
              <a:t> </a:t>
            </a:r>
            <a:r>
              <a:rPr lang="en-US" dirty="0" err="1"/>
              <a:t>tugamaguncha</a:t>
            </a:r>
            <a:r>
              <a:rPr lang="en-US" dirty="0"/>
              <a:t> </a:t>
            </a:r>
            <a:r>
              <a:rPr lang="en-US" dirty="0" err="1"/>
              <a:t>jarayonning</a:t>
            </a:r>
            <a:r>
              <a:rPr lang="en-US" dirty="0"/>
              <a:t> </a:t>
            </a:r>
            <a:r>
              <a:rPr lang="en-US" dirty="0" err="1"/>
              <a:t>bajarilishi</a:t>
            </a:r>
            <a:r>
              <a:rPr lang="en-US" dirty="0"/>
              <a:t> </a:t>
            </a:r>
            <a:r>
              <a:rPr lang="en-US" dirty="0" err="1"/>
              <a:t>bloklanadi</a:t>
            </a:r>
            <a:r>
              <a:rPr lang="en-US" dirty="0"/>
              <a:t>. Agar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almashinuv</a:t>
            </a:r>
            <a:r>
              <a:rPr lang="en-US" dirty="0"/>
              <a:t> </a:t>
            </a:r>
            <a:r>
              <a:rPr lang="en-US" dirty="0" err="1"/>
              <a:t>operatsiyalari</a:t>
            </a:r>
            <a:r>
              <a:rPr lang="en-US" dirty="0"/>
              <a:t> </a:t>
            </a:r>
            <a:r>
              <a:rPr lang="en-US" dirty="0" err="1"/>
              <a:t>paytida</a:t>
            </a:r>
            <a:r>
              <a:rPr lang="en-US" dirty="0"/>
              <a:t> </a:t>
            </a:r>
            <a:r>
              <a:rPr lang="en-US" dirty="0" err="1"/>
              <a:t>xatolar</a:t>
            </a:r>
            <a:r>
              <a:rPr lang="en-US" dirty="0"/>
              <a:t> </a:t>
            </a:r>
            <a:r>
              <a:rPr lang="en-US" dirty="0" err="1"/>
              <a:t>yuzaga</a:t>
            </a:r>
            <a:r>
              <a:rPr lang="en-US" dirty="0"/>
              <a:t> </a:t>
            </a:r>
            <a:r>
              <a:rPr lang="en-US" dirty="0" err="1"/>
              <a:t>kelsa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statuslar</a:t>
            </a:r>
            <a:r>
              <a:rPr lang="en-US" dirty="0"/>
              <a:t> </a:t>
            </a:r>
            <a:r>
              <a:rPr lang="en-US" dirty="0" err="1"/>
              <a:t>massivining</a:t>
            </a:r>
            <a:r>
              <a:rPr lang="en-US" dirty="0"/>
              <a:t> </a:t>
            </a:r>
            <a:r>
              <a:rPr lang="en-US" dirty="0" err="1"/>
              <a:t>elementlaridagi</a:t>
            </a:r>
            <a:r>
              <a:rPr lang="en-US" dirty="0"/>
              <a:t> </a:t>
            </a:r>
            <a:r>
              <a:rPr lang="en-US" dirty="0" err="1"/>
              <a:t>xato</a:t>
            </a:r>
            <a:r>
              <a:rPr lang="en-US" dirty="0"/>
              <a:t> </a:t>
            </a:r>
            <a:r>
              <a:rPr lang="en-US" dirty="0" err="1"/>
              <a:t>maydoni</a:t>
            </a:r>
            <a:r>
              <a:rPr lang="en-US" dirty="0"/>
              <a:t> </a:t>
            </a:r>
            <a:r>
              <a:rPr lang="en-US" dirty="0" err="1"/>
              <a:t>tegishli</a:t>
            </a:r>
            <a:r>
              <a:rPr lang="en-US" dirty="0"/>
              <a:t> </a:t>
            </a:r>
            <a:r>
              <a:rPr lang="en-US" dirty="0" err="1"/>
              <a:t>qiymatga</a:t>
            </a:r>
            <a:r>
              <a:rPr lang="en-US" dirty="0"/>
              <a:t> </a:t>
            </a:r>
            <a:r>
              <a:rPr lang="en-US" dirty="0" err="1"/>
              <a:t>o'rnatiladi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508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1155</Words>
  <Application>Microsoft Office PowerPoint</Application>
  <PresentationFormat>Экран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Blokirovkasiz xabar almashish (MPI_Isend, MPI_Irecv,MPI_Iprobe, MPI_Wait, MPI_Waitall,MPI_Waitany,MPI_Waitsome, MPI_Test, MPI_Testall, MPI_Testany, MPI_Testsome funksiyalari)</vt:lpstr>
      <vt:lpstr>Blokirovkasiz xabar almashish(assinxron)</vt:lpstr>
      <vt:lpstr>Презентация PowerPoint</vt:lpstr>
      <vt:lpstr>Blokirovkasiz xabar jo’natish va qabul qilsish.</vt:lpstr>
      <vt:lpstr>Holatni tekshirish(blokirovkali)</vt:lpstr>
      <vt:lpstr>Holatni tekshirish(blokirovkasiz)</vt:lpstr>
      <vt:lpstr>Holatni tekshirish</vt:lpstr>
      <vt:lpstr> Ayirboshlash va hisob-kitoblarning kombinatsiyasi </vt:lpstr>
      <vt:lpstr>Asinxron almashinuvni yakunlash</vt:lpstr>
      <vt:lpstr>Bloklanmagan halqa almashinuvi</vt:lpstr>
      <vt:lpstr>Asinxron almashinuvni yakunlash</vt:lpstr>
      <vt:lpstr>Презентация PowerPoint</vt:lpstr>
      <vt:lpstr>Topshiriq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Прием/передача сообщений без блокировки</dc:title>
  <dc:creator>Sardor Bek</dc:creator>
  <cp:lastModifiedBy>Sardor Bek</cp:lastModifiedBy>
  <cp:revision>34</cp:revision>
  <dcterms:created xsi:type="dcterms:W3CDTF">2022-02-16T10:01:09Z</dcterms:created>
  <dcterms:modified xsi:type="dcterms:W3CDTF">2023-03-16T16:44:12Z</dcterms:modified>
</cp:coreProperties>
</file>