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5" r:id="rId7"/>
    <p:sldId id="269" r:id="rId8"/>
    <p:sldId id="268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976663"/>
          </a:xfrm>
        </p:spPr>
        <p:txBody>
          <a:bodyPr>
            <a:normAutofit/>
          </a:bodyPr>
          <a:lstStyle/>
          <a:p>
            <a:r>
              <a:rPr lang="en-US" sz="5400" dirty="0"/>
              <a:t>MPI da </a:t>
            </a:r>
            <a:r>
              <a:rPr lang="en-US" sz="5400" dirty="0" err="1"/>
              <a:t>blokirovkasiz</a:t>
            </a:r>
            <a:r>
              <a:rPr lang="en-US" sz="5400" dirty="0"/>
              <a:t> </a:t>
            </a:r>
            <a:r>
              <a:rPr lang="en-US" sz="5400" dirty="0" err="1"/>
              <a:t>xabar</a:t>
            </a:r>
            <a:r>
              <a:rPr lang="en-US" sz="5400" dirty="0"/>
              <a:t> </a:t>
            </a:r>
            <a:r>
              <a:rPr lang="en-US" sz="5400" dirty="0" err="1"/>
              <a:t>almashish</a:t>
            </a:r>
            <a:r>
              <a:rPr lang="en-US" sz="5400" dirty="0"/>
              <a:t> </a:t>
            </a:r>
            <a:r>
              <a:rPr lang="en-US" sz="5400" dirty="0" err="1"/>
              <a:t>holatini</a:t>
            </a:r>
            <a:r>
              <a:rPr lang="en-US" sz="5400" dirty="0"/>
              <a:t> </a:t>
            </a:r>
            <a:r>
              <a:rPr lang="en-US" sz="5400" dirty="0" err="1"/>
              <a:t>tekshirish</a:t>
            </a:r>
            <a:r>
              <a:rPr lang="en-US" sz="5400" dirty="0"/>
              <a:t> (</a:t>
            </a:r>
            <a:r>
              <a:rPr lang="en-US" sz="5400" dirty="0" err="1"/>
              <a:t>blokirovkasiz</a:t>
            </a:r>
            <a:r>
              <a:rPr lang="en-US" sz="5400" dirty="0"/>
              <a:t>). </a:t>
            </a:r>
            <a:r>
              <a:rPr lang="en-US" sz="5400" dirty="0" err="1"/>
              <a:t>MPI_Test</a:t>
            </a:r>
            <a:r>
              <a:rPr lang="en-US" sz="5400" dirty="0"/>
              <a:t>, </a:t>
            </a:r>
            <a:r>
              <a:rPr lang="en-US" sz="5400" dirty="0" err="1"/>
              <a:t>MPI_Testall</a:t>
            </a:r>
            <a:r>
              <a:rPr lang="en-US" sz="5400" dirty="0"/>
              <a:t>, </a:t>
            </a:r>
            <a:r>
              <a:rPr lang="en-US" sz="5400" dirty="0" err="1"/>
              <a:t>MPI_Testany</a:t>
            </a:r>
            <a:r>
              <a:rPr lang="en-US" sz="5400" dirty="0"/>
              <a:t> </a:t>
            </a:r>
            <a:r>
              <a:rPr lang="en-US" sz="5400" dirty="0" err="1"/>
              <a:t>va</a:t>
            </a:r>
            <a:r>
              <a:rPr lang="en-US" sz="5400" dirty="0"/>
              <a:t> </a:t>
            </a:r>
            <a:r>
              <a:rPr lang="en-US" sz="5400" dirty="0" err="1"/>
              <a:t>MPI_Testsome</a:t>
            </a:r>
            <a:r>
              <a:rPr lang="en-US" sz="5400" dirty="0"/>
              <a:t> </a:t>
            </a:r>
            <a:r>
              <a:rPr lang="en-US" sz="5400" dirty="0" err="1"/>
              <a:t>funksiyalari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268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Blokirovkasiz</a:t>
            </a:r>
            <a:r>
              <a:rPr lang="en-US" b="1" dirty="0" smtClean="0"/>
              <a:t> </a:t>
            </a:r>
            <a:r>
              <a:rPr lang="en-US" b="1" dirty="0" err="1" smtClean="0"/>
              <a:t>xabar</a:t>
            </a:r>
            <a:r>
              <a:rPr lang="en-US" b="1" dirty="0" smtClean="0"/>
              <a:t> </a:t>
            </a:r>
            <a:r>
              <a:rPr lang="en-US" b="1" dirty="0" err="1" smtClean="0"/>
              <a:t>jo’natish</a:t>
            </a:r>
            <a:r>
              <a:rPr lang="en-US" b="1" dirty="0" smtClean="0"/>
              <a:t> </a:t>
            </a:r>
            <a:r>
              <a:rPr lang="en-US" b="1" dirty="0" err="1" smtClean="0"/>
              <a:t>va</a:t>
            </a:r>
            <a:r>
              <a:rPr lang="en-US" b="1" dirty="0" smtClean="0"/>
              <a:t> </a:t>
            </a:r>
            <a:r>
              <a:rPr lang="en-US" b="1" dirty="0" err="1" smtClean="0"/>
              <a:t>qabul</a:t>
            </a:r>
            <a:r>
              <a:rPr lang="en-US" b="1" dirty="0" smtClean="0"/>
              <a:t> </a:t>
            </a:r>
            <a:r>
              <a:rPr lang="en-US" b="1" dirty="0" err="1" smtClean="0"/>
              <a:t>qilish</a:t>
            </a:r>
            <a:r>
              <a:rPr lang="en-US" b="1" dirty="0" smtClean="0"/>
              <a:t>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400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MPI_Isend</a:t>
            </a:r>
            <a:r>
              <a:rPr lang="en-US" b="1" dirty="0" smtClean="0"/>
              <a:t>(void*</a:t>
            </a:r>
            <a:r>
              <a:rPr lang="en-US" b="1" dirty="0" err="1" smtClean="0"/>
              <a:t>buf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count</a:t>
            </a:r>
            <a:r>
              <a:rPr lang="en-US" b="1" dirty="0"/>
              <a:t>, </a:t>
            </a:r>
            <a:r>
              <a:rPr lang="en-US" b="1" dirty="0" err="1" smtClean="0"/>
              <a:t>MPI_Datatype</a:t>
            </a:r>
            <a:r>
              <a:rPr lang="en-US" b="1" dirty="0" smtClean="0"/>
              <a:t> </a:t>
            </a:r>
            <a:r>
              <a:rPr lang="en-US" b="1" dirty="0" err="1" smtClean="0"/>
              <a:t>datatype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dest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msgtag</a:t>
            </a:r>
            <a:r>
              <a:rPr lang="en-US" b="1" dirty="0"/>
              <a:t>, 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*request)</a:t>
            </a:r>
            <a:endParaRPr lang="en-US" dirty="0"/>
          </a:p>
          <a:p>
            <a:r>
              <a:rPr lang="ru-RU" b="1" dirty="0" err="1">
                <a:solidFill>
                  <a:srgbClr val="FF0000"/>
                </a:solidFill>
              </a:rPr>
              <a:t>request</a:t>
            </a:r>
            <a:r>
              <a:rPr lang="ru-RU" dirty="0">
                <a:solidFill>
                  <a:srgbClr val="FF0000"/>
                </a:solidFill>
              </a:rPr>
              <a:t>: </a:t>
            </a:r>
            <a:r>
              <a:rPr lang="en-US" dirty="0" err="1"/>
              <a:t>asinxron</a:t>
            </a:r>
            <a:r>
              <a:rPr lang="en-US" dirty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uzatish</a:t>
            </a:r>
            <a:r>
              <a:rPr lang="en-US" dirty="0" smtClean="0"/>
              <a:t> </a:t>
            </a:r>
            <a:r>
              <a:rPr lang="en-US" dirty="0" err="1" smtClean="0"/>
              <a:t>identifikatori</a:t>
            </a:r>
            <a:r>
              <a:rPr lang="en-US" dirty="0" smtClean="0"/>
              <a:t>(</a:t>
            </a:r>
            <a:r>
              <a:rPr lang="en-US" dirty="0" err="1" smtClean="0"/>
              <a:t>komunikatsiya</a:t>
            </a:r>
            <a:r>
              <a:rPr lang="en-US" dirty="0" smtClean="0"/>
              <a:t> </a:t>
            </a:r>
            <a:r>
              <a:rPr lang="en-US" dirty="0" err="1" smtClean="0"/>
              <a:t>jarayonini</a:t>
            </a:r>
            <a:r>
              <a:rPr lang="en-US" dirty="0" smtClean="0"/>
              <a:t> </a:t>
            </a:r>
            <a:r>
              <a:rPr lang="en-US" dirty="0" err="1" smtClean="0"/>
              <a:t>identifikatsiyalaydi</a:t>
            </a:r>
            <a:r>
              <a:rPr lang="ru-RU" dirty="0" smtClean="0"/>
              <a:t>(</a:t>
            </a:r>
            <a:r>
              <a:rPr lang="ru-RU" i="1" dirty="0" smtClean="0"/>
              <a:t>OUT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Jo’natish</a:t>
            </a:r>
            <a:r>
              <a:rPr lang="en-US" dirty="0" smtClean="0"/>
              <a:t> </a:t>
            </a:r>
            <a:r>
              <a:rPr lang="en-US" dirty="0" err="1"/>
              <a:t>MPI_Send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o'xshaydi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bufer</a:t>
            </a:r>
            <a:r>
              <a:rPr lang="en-US" dirty="0"/>
              <a:t> </a:t>
            </a:r>
            <a:r>
              <a:rPr lang="en-US" dirty="0" err="1"/>
              <a:t>bufidagi</a:t>
            </a:r>
            <a:r>
              <a:rPr lang="en-US" dirty="0"/>
              <a:t> 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xabarning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ishlanishini</a:t>
            </a:r>
            <a:r>
              <a:rPr lang="en-US" dirty="0"/>
              <a:t> </a:t>
            </a:r>
            <a:r>
              <a:rPr lang="en-US" dirty="0" err="1"/>
              <a:t>kutmasdan</a:t>
            </a:r>
            <a:r>
              <a:rPr lang="en-US" dirty="0"/>
              <a:t>, </a:t>
            </a:r>
            <a:r>
              <a:rPr lang="en-US" dirty="0" err="1"/>
              <a:t>uzatish</a:t>
            </a:r>
            <a:r>
              <a:rPr lang="en-US" dirty="0"/>
              <a:t> </a:t>
            </a:r>
            <a:r>
              <a:rPr lang="en-US" dirty="0" err="1"/>
              <a:t>jarayoni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tushirilgandan</a:t>
            </a:r>
            <a:r>
              <a:rPr lang="en-US" dirty="0"/>
              <a:t> </a:t>
            </a:r>
            <a:r>
              <a:rPr lang="en-US" dirty="0" err="1"/>
              <a:t>so'ng</a:t>
            </a:r>
            <a:r>
              <a:rPr lang="en-US" dirty="0"/>
              <a:t> </a:t>
            </a:r>
            <a:r>
              <a:rPr lang="en-US" dirty="0" err="1"/>
              <a:t>darhol</a:t>
            </a:r>
            <a:r>
              <a:rPr lang="en-US" dirty="0"/>
              <a:t> </a:t>
            </a:r>
            <a:r>
              <a:rPr lang="en-US" dirty="0" err="1"/>
              <a:t>pastki</a:t>
            </a:r>
            <a:r>
              <a:rPr lang="en-US" dirty="0"/>
              <a:t> </a:t>
            </a:r>
            <a:r>
              <a:rPr lang="en-US" dirty="0" err="1"/>
              <a:t>dasturdan</a:t>
            </a:r>
            <a:r>
              <a:rPr lang="en-US" dirty="0"/>
              <a:t> </a:t>
            </a:r>
            <a:r>
              <a:rPr lang="en-US" dirty="0" err="1"/>
              <a:t>qaytadi</a:t>
            </a:r>
            <a:r>
              <a:rPr lang="en-US" dirty="0"/>
              <a:t>. </a:t>
            </a:r>
            <a:r>
              <a:rPr lang="en-US" dirty="0" err="1"/>
              <a:t>J</a:t>
            </a:r>
            <a:r>
              <a:rPr lang="en-US" dirty="0" err="1" smtClean="0"/>
              <a:t>o‘natishni</a:t>
            </a:r>
            <a:r>
              <a:rPr lang="en-US" dirty="0" smtClean="0"/>
              <a:t> </a:t>
            </a:r>
            <a:r>
              <a:rPr lang="en-US" dirty="0" err="1" smtClean="0"/>
              <a:t>yakunlanganligi</a:t>
            </a:r>
            <a:r>
              <a:rPr lang="en-US" dirty="0" smtClean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qo‘shimcha</a:t>
            </a:r>
            <a:r>
              <a:rPr lang="en-US" dirty="0"/>
              <a:t>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olmasdan</a:t>
            </a:r>
            <a:r>
              <a:rPr lang="en-US" dirty="0"/>
              <a:t> </a:t>
            </a:r>
            <a:r>
              <a:rPr lang="en-US" dirty="0" err="1"/>
              <a:t>turib</a:t>
            </a:r>
            <a:r>
              <a:rPr lang="en-US" dirty="0"/>
              <a:t>, </a:t>
            </a:r>
            <a:r>
              <a:rPr lang="en-US" dirty="0" err="1"/>
              <a:t>buferdan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 smtClean="0"/>
              <a:t>foydalanib</a:t>
            </a:r>
            <a:r>
              <a:rPr lang="en-US" dirty="0" smtClean="0"/>
              <a:t> </a:t>
            </a:r>
            <a:r>
              <a:rPr lang="en-US" dirty="0" err="1" smtClean="0"/>
              <a:t>bo’lmaydi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MPI_Irecv</a:t>
            </a:r>
            <a:r>
              <a:rPr lang="en-US" b="1" dirty="0" smtClean="0"/>
              <a:t>(void*</a:t>
            </a:r>
            <a:r>
              <a:rPr lang="en-US" b="1" dirty="0" err="1" smtClean="0"/>
              <a:t>buf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count</a:t>
            </a:r>
            <a:r>
              <a:rPr lang="en-US" b="1" dirty="0"/>
              <a:t>, </a:t>
            </a:r>
            <a:r>
              <a:rPr lang="en-US" b="1" dirty="0" err="1" smtClean="0"/>
              <a:t>MPI_Datatype</a:t>
            </a:r>
            <a:r>
              <a:rPr lang="en-US" b="1" dirty="0" smtClean="0"/>
              <a:t> </a:t>
            </a:r>
            <a:r>
              <a:rPr lang="en-US" b="1" dirty="0" err="1" smtClean="0"/>
              <a:t>datatype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source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msgtag</a:t>
            </a:r>
            <a:r>
              <a:rPr lang="en-US" b="1" dirty="0"/>
              <a:t>, 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*request)</a:t>
            </a:r>
            <a:endParaRPr lang="en-US" dirty="0"/>
          </a:p>
          <a:p>
            <a:r>
              <a:rPr lang="ru-RU" b="1" dirty="0" err="1">
                <a:solidFill>
                  <a:srgbClr val="FF0000"/>
                </a:solidFill>
              </a:rPr>
              <a:t>request</a:t>
            </a:r>
            <a:r>
              <a:rPr lang="ru-RU" dirty="0">
                <a:solidFill>
                  <a:srgbClr val="FF0000"/>
                </a:solidFill>
              </a:rPr>
              <a:t>: </a:t>
            </a:r>
            <a:r>
              <a:rPr lang="en-US" dirty="0" err="1"/>
              <a:t>asinxron</a:t>
            </a:r>
            <a:r>
              <a:rPr lang="en-US" dirty="0"/>
              <a:t> </a:t>
            </a:r>
            <a:r>
              <a:rPr lang="en-US" dirty="0" err="1"/>
              <a:t>xabarni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 smtClean="0"/>
              <a:t>identifikatori</a:t>
            </a:r>
            <a:r>
              <a:rPr lang="en-US" dirty="0" smtClean="0"/>
              <a:t>(</a:t>
            </a:r>
            <a:r>
              <a:rPr lang="en-US" dirty="0"/>
              <a:t>(</a:t>
            </a:r>
            <a:r>
              <a:rPr lang="en-US" dirty="0" err="1"/>
              <a:t>komunikatsiya</a:t>
            </a:r>
            <a:r>
              <a:rPr lang="en-US" dirty="0"/>
              <a:t> </a:t>
            </a:r>
            <a:r>
              <a:rPr lang="en-US" dirty="0" err="1"/>
              <a:t>jarayonini</a:t>
            </a:r>
            <a:r>
              <a:rPr lang="en-US" dirty="0"/>
              <a:t> </a:t>
            </a:r>
            <a:r>
              <a:rPr lang="en-US" dirty="0" err="1"/>
              <a:t>identifikatsiyalaydi</a:t>
            </a:r>
            <a:r>
              <a:rPr lang="ru-RU" dirty="0"/>
              <a:t>(</a:t>
            </a:r>
            <a:r>
              <a:rPr lang="ru-RU" i="1" dirty="0"/>
              <a:t>OUT</a:t>
            </a:r>
            <a:r>
              <a:rPr lang="ru-RU" dirty="0"/>
              <a:t>)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Xabarni</a:t>
            </a:r>
            <a:r>
              <a:rPr lang="en-US" dirty="0" smtClean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MPI_Recv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o'xshaydi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pastki</a:t>
            </a:r>
            <a:r>
              <a:rPr lang="en-US" dirty="0"/>
              <a:t> </a:t>
            </a:r>
            <a:r>
              <a:rPr lang="en-US" dirty="0" err="1"/>
              <a:t>dasturdan</a:t>
            </a:r>
            <a:r>
              <a:rPr lang="en-US" dirty="0"/>
              <a:t> </a:t>
            </a:r>
            <a:r>
              <a:rPr lang="en-US" dirty="0" err="1"/>
              <a:t>qaytish</a:t>
            </a:r>
            <a:r>
              <a:rPr lang="en-US" dirty="0"/>
              <a:t> </a:t>
            </a:r>
            <a:r>
              <a:rPr lang="en-US" dirty="0" err="1"/>
              <a:t>bufer</a:t>
            </a:r>
            <a:r>
              <a:rPr lang="en-US" dirty="0"/>
              <a:t> </a:t>
            </a:r>
            <a:r>
              <a:rPr lang="en-US" dirty="0" err="1"/>
              <a:t>bufida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qilinishini</a:t>
            </a:r>
            <a:r>
              <a:rPr lang="en-US" dirty="0"/>
              <a:t> </a:t>
            </a:r>
            <a:r>
              <a:rPr lang="en-US" dirty="0" err="1"/>
              <a:t>kutmasdan</a:t>
            </a:r>
            <a:r>
              <a:rPr lang="en-US" dirty="0"/>
              <a:t>,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jarayoni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tushirilgandan</a:t>
            </a:r>
            <a:r>
              <a:rPr lang="en-US" dirty="0"/>
              <a:t> </a:t>
            </a:r>
            <a:r>
              <a:rPr lang="en-US" dirty="0" err="1"/>
              <a:t>so'ng</a:t>
            </a:r>
            <a:r>
              <a:rPr lang="en-US" dirty="0"/>
              <a:t> </a:t>
            </a:r>
            <a:r>
              <a:rPr lang="en-US" dirty="0" err="1"/>
              <a:t>darhol</a:t>
            </a:r>
            <a:r>
              <a:rPr lang="en-US" dirty="0"/>
              <a:t> </a:t>
            </a:r>
            <a:r>
              <a:rPr lang="en-US" dirty="0" err="1"/>
              <a:t>sodir</a:t>
            </a:r>
            <a:r>
              <a:rPr lang="en-US" dirty="0"/>
              <a:t> </a:t>
            </a:r>
            <a:r>
              <a:rPr lang="en-US" dirty="0" err="1"/>
              <a:t>bo'ladi</a:t>
            </a:r>
            <a:r>
              <a:rPr lang="en-US" dirty="0"/>
              <a:t>.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jarayonining</a:t>
            </a:r>
            <a:r>
              <a:rPr lang="en-US" dirty="0"/>
              <a:t> </a:t>
            </a:r>
            <a:r>
              <a:rPr lang="en-US" dirty="0" err="1"/>
              <a:t>tugashini</a:t>
            </a:r>
            <a:r>
              <a:rPr lang="en-US" dirty="0"/>
              <a:t> </a:t>
            </a:r>
            <a:r>
              <a:rPr lang="ru-RU" i="1" dirty="0" err="1">
                <a:solidFill>
                  <a:srgbClr val="FF0000"/>
                </a:solidFill>
              </a:rPr>
              <a:t>request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MPI_Wait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MPI_Test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protseduralari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30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2048"/>
            <a:ext cx="8229600" cy="876672"/>
          </a:xfrm>
        </p:spPr>
        <p:txBody>
          <a:bodyPr/>
          <a:lstStyle/>
          <a:p>
            <a:r>
              <a:rPr lang="en-US" dirty="0" err="1"/>
              <a:t>Holatni</a:t>
            </a:r>
            <a:r>
              <a:rPr lang="en-US" dirty="0"/>
              <a:t> </a:t>
            </a:r>
            <a:r>
              <a:rPr lang="en-US" dirty="0" err="1" smtClean="0"/>
              <a:t>tekshirish</a:t>
            </a:r>
            <a:r>
              <a:rPr lang="en-US" dirty="0" smtClean="0"/>
              <a:t>(</a:t>
            </a:r>
            <a:r>
              <a:rPr lang="en-US" dirty="0" err="1" smtClean="0"/>
              <a:t>blokirovkasiz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568863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Argumentlar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b="1" dirty="0"/>
              <a:t>request </a:t>
            </a:r>
            <a:r>
              <a:rPr lang="en-US" dirty="0"/>
              <a:t>: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jarayonini</a:t>
            </a:r>
            <a:r>
              <a:rPr lang="en-US" dirty="0"/>
              <a:t> </a:t>
            </a:r>
            <a:r>
              <a:rPr lang="en-US" dirty="0" err="1"/>
              <a:t>identifikatsiyalash</a:t>
            </a:r>
            <a:r>
              <a:rPr lang="en-US" dirty="0"/>
              <a:t>(INOUT</a:t>
            </a:r>
            <a:r>
              <a:rPr lang="en-US" dirty="0" smtClean="0"/>
              <a:t>)</a:t>
            </a:r>
          </a:p>
          <a:p>
            <a:r>
              <a:rPr lang="en-US" b="1" dirty="0"/>
              <a:t>flag</a:t>
            </a:r>
            <a:r>
              <a:rPr lang="en-US" dirty="0"/>
              <a:t>: </a:t>
            </a:r>
            <a:r>
              <a:rPr lang="en-US" dirty="0" smtClean="0"/>
              <a:t>agar </a:t>
            </a:r>
            <a:r>
              <a:rPr lang="en-US" dirty="0" err="1" smtClean="0"/>
              <a:t>aloqa</a:t>
            </a:r>
            <a:r>
              <a:rPr lang="en-US" dirty="0" smtClean="0"/>
              <a:t> </a:t>
            </a:r>
            <a:r>
              <a:rPr lang="en-US" dirty="0" err="1" smtClean="0"/>
              <a:t>hodisasi</a:t>
            </a:r>
            <a:r>
              <a:rPr lang="en-US" dirty="0" smtClean="0"/>
              <a:t> </a:t>
            </a:r>
            <a:r>
              <a:rPr lang="en-US" dirty="0" err="1" smtClean="0"/>
              <a:t>tugallangan</a:t>
            </a:r>
            <a:r>
              <a:rPr lang="en-US" dirty="0" smtClean="0"/>
              <a:t> </a:t>
            </a:r>
            <a:r>
              <a:rPr lang="en-US" dirty="0" err="1" smtClean="0"/>
              <a:t>bo’lsa</a:t>
            </a:r>
            <a:r>
              <a:rPr lang="en-US" dirty="0" smtClean="0"/>
              <a:t> </a:t>
            </a:r>
            <a:r>
              <a:rPr lang="en-US" dirty="0"/>
              <a:t>TRUE </a:t>
            </a:r>
            <a:r>
              <a:rPr lang="ru-RU" dirty="0" smtClean="0"/>
              <a:t>(</a:t>
            </a:r>
            <a:r>
              <a:rPr lang="en-US" i="1" dirty="0"/>
              <a:t>OUT</a:t>
            </a:r>
            <a:r>
              <a:rPr lang="en-US" dirty="0"/>
              <a:t>)</a:t>
            </a:r>
          </a:p>
          <a:p>
            <a:r>
              <a:rPr lang="en-US" b="1" dirty="0"/>
              <a:t>status </a:t>
            </a:r>
            <a:r>
              <a:rPr lang="en-US" dirty="0"/>
              <a:t>: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jarayoni</a:t>
            </a:r>
            <a:r>
              <a:rPr lang="en-US" dirty="0"/>
              <a:t> (</a:t>
            </a:r>
            <a:r>
              <a:rPr lang="en-US" dirty="0" err="1"/>
              <a:t>xabar</a:t>
            </a:r>
            <a:r>
              <a:rPr lang="en-US" dirty="0"/>
              <a:t>) </a:t>
            </a:r>
            <a:r>
              <a:rPr lang="en-US" dirty="0" err="1"/>
              <a:t>holati</a:t>
            </a:r>
            <a:r>
              <a:rPr lang="en-US" dirty="0"/>
              <a:t> (OUT)</a:t>
            </a:r>
          </a:p>
          <a:p>
            <a:r>
              <a:rPr lang="en-US" b="1" dirty="0"/>
              <a:t>count </a:t>
            </a:r>
            <a:r>
              <a:rPr lang="en-US" dirty="0"/>
              <a:t>: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hodisalari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(IN)</a:t>
            </a:r>
          </a:p>
          <a:p>
            <a:r>
              <a:rPr lang="en-US" b="1" dirty="0"/>
              <a:t>index </a:t>
            </a:r>
            <a:r>
              <a:rPr lang="en-US" dirty="0"/>
              <a:t>: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hodisalar</a:t>
            </a:r>
            <a:r>
              <a:rPr lang="en-US" dirty="0"/>
              <a:t> </a:t>
            </a:r>
            <a:r>
              <a:rPr lang="en-US" dirty="0" err="1"/>
              <a:t>massivi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(OUT)</a:t>
            </a:r>
          </a:p>
          <a:p>
            <a:r>
              <a:rPr lang="en-US" b="1" dirty="0" err="1"/>
              <a:t>incount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hodisalari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(IN)</a:t>
            </a:r>
          </a:p>
          <a:p>
            <a:r>
              <a:rPr lang="en-US" b="1" dirty="0" err="1"/>
              <a:t>outcount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holatlar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(OUT</a:t>
            </a:r>
            <a:r>
              <a:rPr lang="en-US" dirty="0" smtClean="0"/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MPI_Test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MPI_Request</a:t>
            </a:r>
            <a:r>
              <a:rPr lang="en-US" dirty="0"/>
              <a:t> *request, </a:t>
            </a:r>
            <a:r>
              <a:rPr lang="en-US" dirty="0" err="1"/>
              <a:t>int</a:t>
            </a:r>
            <a:r>
              <a:rPr lang="en-US" dirty="0"/>
              <a:t> *flag, </a:t>
            </a:r>
            <a:r>
              <a:rPr lang="en-US" dirty="0" err="1"/>
              <a:t>MPI_Status</a:t>
            </a:r>
            <a:r>
              <a:rPr lang="en-US" dirty="0"/>
              <a:t> *status)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MPI_Testall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err="1"/>
              <a:t>MPI_Request</a:t>
            </a:r>
            <a:r>
              <a:rPr lang="en-US" dirty="0"/>
              <a:t> *</a:t>
            </a:r>
            <a:r>
              <a:rPr lang="en-US" dirty="0" err="1"/>
              <a:t>array_of_requests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*flag, </a:t>
            </a:r>
            <a:r>
              <a:rPr lang="en-US" dirty="0" err="1"/>
              <a:t>MPI_Status</a:t>
            </a:r>
            <a:r>
              <a:rPr lang="en-US" dirty="0"/>
              <a:t> *</a:t>
            </a:r>
            <a:r>
              <a:rPr lang="en-US" dirty="0" err="1"/>
              <a:t>array_of_statuses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MPI_Testany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err="1"/>
              <a:t>MPI_Request</a:t>
            </a:r>
            <a:r>
              <a:rPr lang="en-US" dirty="0"/>
              <a:t> *</a:t>
            </a:r>
            <a:r>
              <a:rPr lang="en-US" dirty="0" err="1"/>
              <a:t>array_of_requests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*index, </a:t>
            </a:r>
            <a:r>
              <a:rPr lang="en-US" dirty="0" err="1"/>
              <a:t>int</a:t>
            </a:r>
            <a:r>
              <a:rPr lang="en-US" dirty="0"/>
              <a:t> *flag, </a:t>
            </a:r>
            <a:r>
              <a:rPr lang="en-US" dirty="0" err="1"/>
              <a:t>MPI_Status</a:t>
            </a:r>
            <a:r>
              <a:rPr lang="en-US" dirty="0"/>
              <a:t> *status)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MPI_Testsome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incount</a:t>
            </a:r>
            <a:r>
              <a:rPr lang="en-US" dirty="0"/>
              <a:t>, </a:t>
            </a:r>
            <a:r>
              <a:rPr lang="en-US" dirty="0" err="1"/>
              <a:t>MPI_Request</a:t>
            </a:r>
            <a:r>
              <a:rPr lang="en-US" dirty="0"/>
              <a:t> *</a:t>
            </a:r>
            <a:r>
              <a:rPr lang="en-US" dirty="0" err="1"/>
              <a:t>array_of_requests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outcount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array_of_indices</a:t>
            </a:r>
            <a:r>
              <a:rPr lang="en-US" dirty="0"/>
              <a:t>, </a:t>
            </a:r>
            <a:r>
              <a:rPr lang="en-US" dirty="0" err="1"/>
              <a:t>MPI_Status</a:t>
            </a:r>
            <a:r>
              <a:rPr lang="en-US" dirty="0"/>
              <a:t> *</a:t>
            </a:r>
            <a:r>
              <a:rPr lang="en-US" dirty="0" err="1"/>
              <a:t>array_of_statuses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04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en-US" dirty="0" err="1" smtClean="0"/>
              <a:t>Holatni</a:t>
            </a:r>
            <a:r>
              <a:rPr lang="en-US" dirty="0" smtClean="0"/>
              <a:t> </a:t>
            </a:r>
            <a:r>
              <a:rPr lang="en-US" dirty="0" err="1" smtClean="0"/>
              <a:t>tekshirish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MPI_Test</a:t>
            </a:r>
            <a:r>
              <a:rPr lang="en-US" b="1" dirty="0"/>
              <a:t>( </a:t>
            </a:r>
            <a:r>
              <a:rPr lang="en-US" b="1" dirty="0" err="1"/>
              <a:t>MPI_Request</a:t>
            </a:r>
            <a:r>
              <a:rPr lang="en-US" b="1" dirty="0"/>
              <a:t>*request, </a:t>
            </a:r>
            <a:r>
              <a:rPr lang="en-US" b="1" dirty="0" err="1"/>
              <a:t>int</a:t>
            </a:r>
            <a:r>
              <a:rPr lang="en-US" b="1" dirty="0"/>
              <a:t>*flag, </a:t>
            </a:r>
            <a:r>
              <a:rPr lang="en-US" b="1" dirty="0" err="1"/>
              <a:t>MPI_Status</a:t>
            </a:r>
            <a:r>
              <a:rPr lang="en-US" b="1" dirty="0"/>
              <a:t>*status)</a:t>
            </a:r>
          </a:p>
          <a:p>
            <a:r>
              <a:rPr lang="ru-RU" i="1" dirty="0" err="1" smtClean="0">
                <a:solidFill>
                  <a:srgbClr val="FF0000"/>
                </a:solidFill>
              </a:rPr>
              <a:t>request</a:t>
            </a:r>
            <a:r>
              <a:rPr lang="en-US" dirty="0" smtClean="0"/>
              <a:t>- </a:t>
            </a:r>
            <a:r>
              <a:rPr lang="en-US" dirty="0" err="1"/>
              <a:t>asinxron</a:t>
            </a:r>
            <a:r>
              <a:rPr lang="en-US" dirty="0"/>
              <a:t> </a:t>
            </a:r>
            <a:r>
              <a:rPr lang="en-US" dirty="0" err="1"/>
              <a:t>yuborish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qilishning</a:t>
            </a:r>
            <a:r>
              <a:rPr lang="en-US" dirty="0"/>
              <a:t> </a:t>
            </a:r>
            <a:r>
              <a:rPr lang="en-US" dirty="0" err="1"/>
              <a:t>identifikatori</a:t>
            </a:r>
            <a:r>
              <a:rPr lang="en-US" dirty="0" smtClean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OUT </a:t>
            </a:r>
            <a:r>
              <a:rPr lang="en-US" i="1" dirty="0" smtClean="0">
                <a:solidFill>
                  <a:srgbClr val="FF0000"/>
                </a:solidFill>
              </a:rPr>
              <a:t>flag </a:t>
            </a:r>
            <a:r>
              <a:rPr lang="en-US" dirty="0" smtClean="0"/>
              <a:t>-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almashish</a:t>
            </a:r>
            <a:r>
              <a:rPr lang="en-US" dirty="0" smtClean="0"/>
              <a:t> </a:t>
            </a:r>
            <a:r>
              <a:rPr lang="en-US" dirty="0" err="1"/>
              <a:t>operatsiyasining</a:t>
            </a:r>
            <a:r>
              <a:rPr lang="en-US" dirty="0"/>
              <a:t> </a:t>
            </a:r>
            <a:r>
              <a:rPr lang="en-US" dirty="0" err="1"/>
              <a:t>tugallanganligi</a:t>
            </a:r>
            <a:r>
              <a:rPr lang="en-US" dirty="0"/>
              <a:t> </a:t>
            </a:r>
            <a:r>
              <a:rPr lang="en-US" dirty="0" err="1"/>
              <a:t>belgisi</a:t>
            </a:r>
            <a:r>
              <a:rPr lang="en-US" dirty="0"/>
              <a:t>(agar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hodisasi</a:t>
            </a:r>
            <a:r>
              <a:rPr lang="en-US" dirty="0"/>
              <a:t>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 TRUE </a:t>
            </a:r>
            <a:r>
              <a:rPr lang="ru-RU" dirty="0"/>
              <a:t>(</a:t>
            </a:r>
            <a:r>
              <a:rPr lang="en-US" i="1" dirty="0"/>
              <a:t>OUT</a:t>
            </a:r>
            <a:r>
              <a:rPr lang="en-US" dirty="0" smtClean="0"/>
              <a:t>));</a:t>
            </a:r>
          </a:p>
          <a:p>
            <a:r>
              <a:rPr lang="en-US" dirty="0">
                <a:solidFill>
                  <a:srgbClr val="FF0000"/>
                </a:solidFill>
              </a:rPr>
              <a:t>OUT </a:t>
            </a:r>
            <a:r>
              <a:rPr lang="en-US" i="1" dirty="0" smtClean="0">
                <a:solidFill>
                  <a:srgbClr val="FF0000"/>
                </a:solidFill>
              </a:rPr>
              <a:t>status </a:t>
            </a:r>
            <a:r>
              <a:rPr lang="en-US" dirty="0" smtClean="0"/>
              <a:t>–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 smtClean="0"/>
              <a:t>parametrlari</a:t>
            </a:r>
            <a:r>
              <a:rPr lang="en-US" dirty="0" smtClean="0"/>
              <a:t>(</a:t>
            </a:r>
            <a:r>
              <a:rPr lang="en-US" dirty="0" err="1" smtClean="0"/>
              <a:t>aloqa</a:t>
            </a:r>
            <a:r>
              <a:rPr lang="en-US" dirty="0" smtClean="0"/>
              <a:t> </a:t>
            </a:r>
            <a:r>
              <a:rPr lang="en-US" dirty="0" err="1" smtClean="0"/>
              <a:t>hodisasi</a:t>
            </a:r>
            <a:r>
              <a:rPr lang="en-US" dirty="0" smtClean="0"/>
              <a:t> </a:t>
            </a:r>
            <a:r>
              <a:rPr lang="en-US" dirty="0" err="1" smtClean="0"/>
              <a:t>holati</a:t>
            </a:r>
            <a:r>
              <a:rPr lang="en-US" dirty="0" smtClean="0"/>
              <a:t>).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MPI_Isend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MPI_Irecv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/>
              <a:t>asinxron</a:t>
            </a:r>
            <a:r>
              <a:rPr lang="en-US" dirty="0"/>
              <a:t> </a:t>
            </a:r>
            <a:r>
              <a:rPr lang="en-US" dirty="0" err="1"/>
              <a:t>protseduralarining</a:t>
            </a:r>
            <a:r>
              <a:rPr lang="en-US" dirty="0"/>
              <a:t> </a:t>
            </a:r>
            <a:r>
              <a:rPr lang="en-US" dirty="0" err="1"/>
              <a:t>bajarilishini</a:t>
            </a:r>
            <a:r>
              <a:rPr lang="en-US" dirty="0"/>
              <a:t> </a:t>
            </a:r>
            <a:r>
              <a:rPr lang="en-US" dirty="0" err="1" smtClean="0"/>
              <a:t>tekshirish</a:t>
            </a:r>
            <a:r>
              <a:rPr lang="en-US" dirty="0" smtClean="0"/>
              <a:t>,</a:t>
            </a:r>
            <a:r>
              <a:rPr lang="ru-RU" b="1" i="1" dirty="0"/>
              <a:t> </a:t>
            </a:r>
            <a:r>
              <a:rPr lang="ru-RU" b="1" i="1" dirty="0" err="1">
                <a:solidFill>
                  <a:srgbClr val="FF0000"/>
                </a:solidFill>
              </a:rPr>
              <a:t>request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identifikatori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bog'liq</a:t>
            </a:r>
            <a:r>
              <a:rPr lang="en-US" dirty="0"/>
              <a:t> </a:t>
            </a:r>
            <a:r>
              <a:rPr lang="en-US" dirty="0" smtClean="0"/>
              <a:t>. </a:t>
            </a:r>
            <a:r>
              <a:rPr lang="en-US" dirty="0"/>
              <a:t>Agar </a:t>
            </a:r>
            <a:r>
              <a:rPr lang="en-US" dirty="0" err="1"/>
              <a:t>tegishli</a:t>
            </a:r>
            <a:r>
              <a:rPr lang="en-US" dirty="0"/>
              <a:t> </a:t>
            </a:r>
            <a:r>
              <a:rPr lang="en-US" dirty="0" err="1"/>
              <a:t>operatsiya</a:t>
            </a:r>
            <a:r>
              <a:rPr lang="en-US" dirty="0"/>
              <a:t> </a:t>
            </a:r>
            <a:r>
              <a:rPr lang="en-US" dirty="0" err="1"/>
              <a:t>bajarilgan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ru-RU" b="1" i="1" dirty="0" err="1" smtClean="0">
                <a:solidFill>
                  <a:srgbClr val="FF0000"/>
                </a:solidFill>
              </a:rPr>
              <a:t>lag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/>
              <a:t>ga</a:t>
            </a:r>
            <a:r>
              <a:rPr lang="en-US" dirty="0"/>
              <a:t>,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0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teng</a:t>
            </a:r>
            <a:r>
              <a:rPr lang="en-US" dirty="0"/>
              <a:t>. Agar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protsedurasi</a:t>
            </a:r>
            <a:r>
              <a:rPr lang="en-US" dirty="0"/>
              <a:t>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u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xabarning</a:t>
            </a:r>
            <a:r>
              <a:rPr lang="en-US" dirty="0"/>
              <a:t> </a:t>
            </a:r>
            <a:r>
              <a:rPr lang="en-US" dirty="0" err="1"/>
              <a:t>atributlari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uzunligi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status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aniqlanishi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13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Ayirboshlash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hisob-kitoblarning</a:t>
            </a:r>
            <a:r>
              <a:rPr lang="en-US" dirty="0"/>
              <a:t> </a:t>
            </a:r>
            <a:r>
              <a:rPr lang="en-US" dirty="0" err="1"/>
              <a:t>kombinatsiyasi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24148" r="8898" b="6345"/>
          <a:stretch/>
        </p:blipFill>
        <p:spPr bwMode="auto">
          <a:xfrm>
            <a:off x="179512" y="1268760"/>
            <a:ext cx="8783669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21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8784976" cy="655272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/>
              <a:t>intMPI_Testall</a:t>
            </a:r>
            <a:r>
              <a:rPr lang="en-US" b="1" dirty="0"/>
              <a:t>( </a:t>
            </a:r>
            <a:r>
              <a:rPr lang="en-US" b="1" dirty="0" err="1"/>
              <a:t>intcount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*requests, </a:t>
            </a:r>
            <a:r>
              <a:rPr lang="en-US" b="1" dirty="0" err="1"/>
              <a:t>int</a:t>
            </a:r>
            <a:r>
              <a:rPr lang="en-US" b="1" dirty="0"/>
              <a:t>*flag, </a:t>
            </a:r>
            <a:r>
              <a:rPr lang="en-US" b="1" dirty="0" err="1"/>
              <a:t>MPI_Status</a:t>
            </a:r>
            <a:r>
              <a:rPr lang="en-US" b="1" dirty="0"/>
              <a:t>*statuses)</a:t>
            </a:r>
            <a:endParaRPr lang="en-US" dirty="0"/>
          </a:p>
          <a:p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ru-RU" b="1" i="1" dirty="0" err="1" smtClean="0">
                <a:solidFill>
                  <a:srgbClr val="FF0000"/>
                </a:solidFill>
              </a:rPr>
              <a:t>equests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 err="1"/>
              <a:t>asinxron</a:t>
            </a:r>
            <a:r>
              <a:rPr lang="en-US" dirty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jo'natish</a:t>
            </a:r>
            <a:r>
              <a:rPr lang="en-US" dirty="0"/>
              <a:t> </a:t>
            </a:r>
            <a:r>
              <a:rPr lang="en-US" dirty="0" err="1" smtClean="0"/>
              <a:t>identifikatorlari</a:t>
            </a:r>
            <a:r>
              <a:rPr lang="en-US" dirty="0" smtClean="0"/>
              <a:t> </a:t>
            </a:r>
            <a:r>
              <a:rPr lang="en-US" dirty="0" err="1" smtClean="0"/>
              <a:t>massivi</a:t>
            </a:r>
            <a:r>
              <a:rPr lang="en-US" dirty="0" smtClean="0"/>
              <a:t>;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OUT flag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ayirboshlash</a:t>
            </a:r>
            <a:r>
              <a:rPr lang="en-US" dirty="0"/>
              <a:t> </a:t>
            </a:r>
            <a:r>
              <a:rPr lang="en-US" dirty="0" err="1"/>
              <a:t>operatsiyalarining</a:t>
            </a:r>
            <a:r>
              <a:rPr lang="en-US" dirty="0"/>
              <a:t> </a:t>
            </a:r>
            <a:r>
              <a:rPr lang="en-US" dirty="0" err="1"/>
              <a:t>tugallanganligi</a:t>
            </a:r>
            <a:r>
              <a:rPr lang="en-US" dirty="0"/>
              <a:t> </a:t>
            </a:r>
            <a:r>
              <a:rPr lang="en-US" dirty="0" err="1"/>
              <a:t>belgisiagar</a:t>
            </a: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en-US" dirty="0" err="1" smtClean="0"/>
              <a:t>aloqa</a:t>
            </a:r>
            <a:r>
              <a:rPr lang="en-US" dirty="0" smtClean="0"/>
              <a:t> </a:t>
            </a:r>
            <a:r>
              <a:rPr lang="en-US" dirty="0" err="1"/>
              <a:t>hodisasi</a:t>
            </a:r>
            <a:r>
              <a:rPr lang="en-US" dirty="0"/>
              <a:t>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 TRUE </a:t>
            </a:r>
            <a:r>
              <a:rPr lang="ru-RU" dirty="0"/>
              <a:t>(</a:t>
            </a:r>
            <a:r>
              <a:rPr lang="en-US" i="1" dirty="0"/>
              <a:t>OUT</a:t>
            </a:r>
            <a:r>
              <a:rPr lang="en-US" dirty="0" smtClean="0"/>
              <a:t>));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OUT statuses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parametrlari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Belgilangan</a:t>
            </a:r>
            <a:r>
              <a:rPr lang="en-US" dirty="0" smtClean="0"/>
              <a:t> </a:t>
            </a:r>
            <a:r>
              <a:rPr lang="en-US" dirty="0" err="1"/>
              <a:t>identifikatorlar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bog'liq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operatsiyalar</a:t>
            </a:r>
            <a:r>
              <a:rPr lang="en-US" dirty="0"/>
              <a:t> </a:t>
            </a:r>
            <a:r>
              <a:rPr lang="en-US" dirty="0" err="1"/>
              <a:t>bajarilgan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 (</a:t>
            </a:r>
            <a:r>
              <a:rPr lang="en-US" dirty="0" err="1"/>
              <a:t>statuslar</a:t>
            </a:r>
            <a:r>
              <a:rPr lang="en-US" dirty="0"/>
              <a:t> </a:t>
            </a:r>
            <a:r>
              <a:rPr lang="en-US" dirty="0" err="1"/>
              <a:t>massividagi</a:t>
            </a:r>
            <a:r>
              <a:rPr lang="en-US" dirty="0"/>
              <a:t>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/>
              <a:t>parametrlarini</a:t>
            </a:r>
            <a:r>
              <a:rPr lang="en-US" dirty="0"/>
              <a:t> </a:t>
            </a:r>
            <a:r>
              <a:rPr lang="en-US" dirty="0" err="1"/>
              <a:t>ko'rsatgan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) </a:t>
            </a:r>
            <a:r>
              <a:rPr lang="en-US" b="1" dirty="0" smtClean="0"/>
              <a:t>flag</a:t>
            </a:r>
            <a:r>
              <a:rPr lang="en-US" dirty="0" smtClean="0"/>
              <a:t> </a:t>
            </a:r>
            <a:r>
              <a:rPr lang="en-US" dirty="0" err="1"/>
              <a:t>parametrida</a:t>
            </a:r>
            <a:r>
              <a:rPr lang="en-US" dirty="0"/>
              <a:t> 1 </a:t>
            </a:r>
            <a:r>
              <a:rPr lang="en-US" dirty="0" err="1"/>
              <a:t>qiymatini</a:t>
            </a:r>
            <a:r>
              <a:rPr lang="en-US" dirty="0"/>
              <a:t> </a:t>
            </a:r>
            <a:r>
              <a:rPr lang="en-US" dirty="0" err="1"/>
              <a:t>qaytaradi</a:t>
            </a:r>
            <a:r>
              <a:rPr lang="en-US" dirty="0"/>
              <a:t>.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, 0 </a:t>
            </a:r>
            <a:r>
              <a:rPr lang="en-US" dirty="0" err="1"/>
              <a:t>qaytariladi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statuslar</a:t>
            </a:r>
            <a:r>
              <a:rPr lang="en-US" dirty="0"/>
              <a:t> </a:t>
            </a:r>
            <a:r>
              <a:rPr lang="en-US" dirty="0" err="1"/>
              <a:t>massivining</a:t>
            </a:r>
            <a:r>
              <a:rPr lang="en-US" dirty="0"/>
              <a:t> </a:t>
            </a:r>
            <a:r>
              <a:rPr lang="en-US" dirty="0" err="1"/>
              <a:t>elementlari</a:t>
            </a:r>
            <a:r>
              <a:rPr lang="en-US" dirty="0"/>
              <a:t> </a:t>
            </a:r>
            <a:r>
              <a:rPr lang="en-US" dirty="0" err="1"/>
              <a:t>aniqlanmagan</a:t>
            </a:r>
            <a:r>
              <a:rPr lang="en-US" dirty="0"/>
              <a:t>.</a:t>
            </a:r>
            <a:endParaRPr lang="ru-RU" dirty="0"/>
          </a:p>
          <a:p>
            <a:r>
              <a:rPr lang="en-US" b="1" dirty="0" err="1" smtClean="0"/>
              <a:t>intMPI_Testany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count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*requests, </a:t>
            </a:r>
            <a:r>
              <a:rPr lang="en-US" b="1" dirty="0" err="1"/>
              <a:t>int</a:t>
            </a:r>
            <a:r>
              <a:rPr lang="en-US" b="1" dirty="0"/>
              <a:t>*index, </a:t>
            </a:r>
            <a:r>
              <a:rPr lang="en-US" b="1" dirty="0" err="1"/>
              <a:t>int</a:t>
            </a:r>
            <a:r>
              <a:rPr lang="en-US" b="1" dirty="0"/>
              <a:t>*flag, </a:t>
            </a:r>
            <a:r>
              <a:rPr lang="en-US" b="1" dirty="0" err="1"/>
              <a:t>MPI_Status</a:t>
            </a:r>
            <a:r>
              <a:rPr lang="en-US" b="1" dirty="0"/>
              <a:t>*status)</a:t>
            </a:r>
            <a:endParaRPr lang="en-US" dirty="0"/>
          </a:p>
          <a:p>
            <a:r>
              <a:rPr lang="en-US" b="1" i="1" dirty="0" smtClean="0">
                <a:solidFill>
                  <a:srgbClr val="FF0000"/>
                </a:solidFill>
              </a:rPr>
              <a:t>OUT index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almashinuv</a:t>
            </a:r>
            <a:r>
              <a:rPr lang="en-US" dirty="0"/>
              <a:t> </a:t>
            </a:r>
            <a:r>
              <a:rPr lang="en-US" dirty="0" err="1" smtClean="0"/>
              <a:t>operatsiyalari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OUT status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xabar</a:t>
            </a:r>
            <a:r>
              <a:rPr lang="en-US" dirty="0"/>
              <a:t> </a:t>
            </a:r>
            <a:r>
              <a:rPr lang="en-US" dirty="0" err="1" smtClean="0"/>
              <a:t>parametrlari</a:t>
            </a:r>
            <a:endParaRPr lang="en-US" dirty="0" smtClean="0"/>
          </a:p>
          <a:p>
            <a:r>
              <a:rPr lang="en-US" dirty="0" smtClean="0"/>
              <a:t>Agar </a:t>
            </a:r>
            <a:r>
              <a:rPr lang="en-US" dirty="0" err="1"/>
              <a:t>pastki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chaqirilganda</a:t>
            </a:r>
            <a:r>
              <a:rPr lang="en-US" dirty="0"/>
              <a:t>,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almashish</a:t>
            </a:r>
            <a:r>
              <a:rPr lang="en-US" dirty="0" smtClean="0"/>
              <a:t> </a:t>
            </a:r>
            <a:r>
              <a:rPr lang="en-US" dirty="0" err="1"/>
              <a:t>operatsiyalaridan</a:t>
            </a:r>
            <a:r>
              <a:rPr lang="en-US" dirty="0"/>
              <a:t> </a:t>
            </a:r>
            <a:r>
              <a:rPr lang="en-US" dirty="0" err="1"/>
              <a:t>kamida</a:t>
            </a:r>
            <a:r>
              <a:rPr lang="en-US" dirty="0"/>
              <a:t> </a:t>
            </a:r>
            <a:r>
              <a:rPr lang="en-US" dirty="0" err="1"/>
              <a:t>bittasi</a:t>
            </a:r>
            <a:r>
              <a:rPr lang="en-US" dirty="0"/>
              <a:t>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u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b="1" i="1" dirty="0" smtClean="0"/>
              <a:t>flag</a:t>
            </a:r>
            <a:r>
              <a:rPr lang="en-US" dirty="0" smtClean="0"/>
              <a:t> </a:t>
            </a:r>
            <a:r>
              <a:rPr lang="en-US" dirty="0" err="1" smtClean="0"/>
              <a:t>parametrida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/>
              <a:t>qiymati</a:t>
            </a:r>
            <a:r>
              <a:rPr lang="en-US" dirty="0"/>
              <a:t> </a:t>
            </a:r>
            <a:r>
              <a:rPr lang="en-US" dirty="0" err="1"/>
              <a:t>qaytariladi</a:t>
            </a:r>
            <a:r>
              <a:rPr lang="en-US" dirty="0"/>
              <a:t>, </a:t>
            </a:r>
            <a:r>
              <a:rPr lang="en-US" b="1" i="1" dirty="0" err="1"/>
              <a:t>indeks</a:t>
            </a:r>
            <a:r>
              <a:rPr lang="en-US" dirty="0"/>
              <a:t> </a:t>
            </a:r>
            <a:r>
              <a:rPr lang="en-US" b="1" i="1" dirty="0" smtClean="0"/>
              <a:t>requests</a:t>
            </a:r>
            <a:r>
              <a:rPr lang="en-US" dirty="0" smtClean="0"/>
              <a:t> </a:t>
            </a:r>
            <a:r>
              <a:rPr lang="en-US" dirty="0" err="1" smtClean="0"/>
              <a:t>massividagi</a:t>
            </a:r>
            <a:r>
              <a:rPr lang="en-US" dirty="0" smtClean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keladigan</a:t>
            </a:r>
            <a:r>
              <a:rPr lang="en-US" dirty="0"/>
              <a:t> </a:t>
            </a:r>
            <a:r>
              <a:rPr lang="en-US" dirty="0" err="1"/>
              <a:t>elementning</a:t>
            </a:r>
            <a:r>
              <a:rPr lang="en-US" dirty="0"/>
              <a:t> </a:t>
            </a:r>
            <a:r>
              <a:rPr lang="en-US" dirty="0" err="1"/>
              <a:t>raqamini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 ,</a:t>
            </a:r>
            <a:r>
              <a:rPr lang="en-US" b="1" i="1" dirty="0" smtClean="0"/>
              <a:t>status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/>
              <a:t>parametrlari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 .</a:t>
            </a:r>
            <a:endParaRPr lang="ru-RU" dirty="0"/>
          </a:p>
          <a:p>
            <a:r>
              <a:rPr lang="en-US" b="1" dirty="0" err="1"/>
              <a:t>intMPI_Testsome</a:t>
            </a:r>
            <a:r>
              <a:rPr lang="en-US" b="1" dirty="0"/>
              <a:t>(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incount</a:t>
            </a:r>
            <a:r>
              <a:rPr lang="en-US" b="1" dirty="0"/>
              <a:t>, </a:t>
            </a:r>
            <a:r>
              <a:rPr lang="en-US" b="1" dirty="0" err="1"/>
              <a:t>MPI_Request</a:t>
            </a:r>
            <a:r>
              <a:rPr lang="en-US" b="1" dirty="0"/>
              <a:t>*requests, </a:t>
            </a:r>
            <a:r>
              <a:rPr lang="en-US" b="1" dirty="0" err="1"/>
              <a:t>int</a:t>
            </a:r>
            <a:r>
              <a:rPr lang="en-US" b="1" dirty="0"/>
              <a:t>*</a:t>
            </a:r>
            <a:r>
              <a:rPr lang="en-US" b="1" dirty="0" err="1"/>
              <a:t>outcount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*indexes, </a:t>
            </a:r>
            <a:r>
              <a:rPr lang="en-US" b="1" dirty="0" err="1"/>
              <a:t>MPI_Status</a:t>
            </a:r>
            <a:r>
              <a:rPr lang="en-US" b="1" dirty="0"/>
              <a:t>*statuses)</a:t>
            </a:r>
            <a:endParaRPr lang="en-US" dirty="0"/>
          </a:p>
          <a:p>
            <a:r>
              <a:rPr lang="en-US" b="1" i="1" dirty="0" err="1" smtClean="0">
                <a:solidFill>
                  <a:srgbClr val="FF0000"/>
                </a:solidFill>
              </a:rPr>
              <a:t>incount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identifikatorlar</a:t>
            </a:r>
            <a:r>
              <a:rPr lang="en-US" dirty="0"/>
              <a:t> </a:t>
            </a:r>
            <a:r>
              <a:rPr lang="en-US" dirty="0" err="1" smtClean="0"/>
              <a:t>soni</a:t>
            </a:r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OUT </a:t>
            </a:r>
            <a:r>
              <a:rPr lang="en-US" b="1" i="1" dirty="0" err="1" smtClean="0">
                <a:solidFill>
                  <a:srgbClr val="FF0000"/>
                </a:solidFill>
              </a:rPr>
              <a:t>outcount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yakunlangan</a:t>
            </a:r>
            <a:r>
              <a:rPr lang="en-US" dirty="0"/>
              <a:t> </a:t>
            </a:r>
            <a:r>
              <a:rPr lang="en-US" dirty="0" err="1"/>
              <a:t>ayirboshlash</a:t>
            </a:r>
            <a:r>
              <a:rPr lang="en-US" dirty="0"/>
              <a:t> </a:t>
            </a:r>
            <a:r>
              <a:rPr lang="en-US" dirty="0" err="1"/>
              <a:t>operatsiyalari</a:t>
            </a:r>
            <a:r>
              <a:rPr lang="en-US" dirty="0"/>
              <a:t> </a:t>
            </a:r>
            <a:r>
              <a:rPr lang="en-US" dirty="0" err="1"/>
              <a:t>identifikatorlari</a:t>
            </a:r>
            <a:r>
              <a:rPr lang="en-US" dirty="0"/>
              <a:t> </a:t>
            </a:r>
            <a:r>
              <a:rPr lang="en-US" dirty="0" err="1" smtClean="0"/>
              <a:t>soni</a:t>
            </a:r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OUT indexes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yakunlangan</a:t>
            </a:r>
            <a:r>
              <a:rPr lang="en-US" dirty="0"/>
              <a:t> </a:t>
            </a:r>
            <a:r>
              <a:rPr lang="en-US" dirty="0" err="1"/>
              <a:t>almashinuv</a:t>
            </a:r>
            <a:r>
              <a:rPr lang="en-US" dirty="0"/>
              <a:t> </a:t>
            </a:r>
            <a:r>
              <a:rPr lang="en-US" dirty="0" err="1"/>
              <a:t>operatsiyalari</a:t>
            </a:r>
            <a:r>
              <a:rPr lang="en-US" dirty="0"/>
              <a:t> </a:t>
            </a:r>
            <a:r>
              <a:rPr lang="en-US" dirty="0" err="1"/>
              <a:t>raqamlari</a:t>
            </a:r>
            <a:r>
              <a:rPr lang="en-US" dirty="0"/>
              <a:t> </a:t>
            </a:r>
            <a:r>
              <a:rPr lang="en-US" dirty="0" err="1" smtClean="0"/>
              <a:t>massivi</a:t>
            </a:r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OUT statuses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tugallangan</a:t>
            </a:r>
            <a:r>
              <a:rPr lang="en-US" dirty="0"/>
              <a:t> </a:t>
            </a:r>
            <a:r>
              <a:rPr lang="en-US" dirty="0" err="1"/>
              <a:t>operatsiyalar</a:t>
            </a:r>
            <a:r>
              <a:rPr lang="en-US" dirty="0"/>
              <a:t> </a:t>
            </a:r>
            <a:r>
              <a:rPr lang="en-US" dirty="0" err="1" smtClean="0"/>
              <a:t>parametrlari</a:t>
            </a:r>
            <a:endParaRPr lang="en-US" dirty="0" smtClean="0"/>
          </a:p>
          <a:p>
            <a:r>
              <a:rPr lang="en-US" dirty="0" err="1" smtClean="0"/>
              <a:t>Quyidastur</a:t>
            </a:r>
            <a:r>
              <a:rPr lang="en-US" dirty="0" smtClean="0"/>
              <a:t> </a:t>
            </a:r>
            <a:r>
              <a:rPr lang="en-US" dirty="0" err="1" smtClean="0"/>
              <a:t>MPI_Waitsome</a:t>
            </a:r>
            <a:r>
              <a:rPr lang="en-US" dirty="0" smtClean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, ammo </a:t>
            </a:r>
            <a:r>
              <a:rPr lang="en-US" dirty="0" err="1"/>
              <a:t>qaytish</a:t>
            </a:r>
            <a:r>
              <a:rPr lang="en-US" dirty="0"/>
              <a:t> </a:t>
            </a:r>
            <a:r>
              <a:rPr lang="en-US" dirty="0" err="1"/>
              <a:t>darhol</a:t>
            </a:r>
            <a:r>
              <a:rPr lang="en-US" dirty="0"/>
              <a:t> </a:t>
            </a:r>
            <a:r>
              <a:rPr lang="en-US" dirty="0" err="1"/>
              <a:t>bo'ladi</a:t>
            </a:r>
            <a:r>
              <a:rPr lang="en-US" dirty="0"/>
              <a:t>. Agar </a:t>
            </a:r>
            <a:r>
              <a:rPr lang="en-US" dirty="0" err="1"/>
              <a:t>ko'rsatilgan</a:t>
            </a:r>
            <a:r>
              <a:rPr lang="en-US" dirty="0"/>
              <a:t> </a:t>
            </a:r>
            <a:r>
              <a:rPr lang="en-US" dirty="0" err="1"/>
              <a:t>operatsiyalarning</a:t>
            </a:r>
            <a:r>
              <a:rPr lang="en-US" dirty="0"/>
              <a:t>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bajarilmagan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u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ru-RU" i="1" dirty="0" err="1" smtClean="0"/>
              <a:t>outcount</a:t>
            </a:r>
            <a:r>
              <a:rPr lang="en-US" i="1" dirty="0" smtClean="0"/>
              <a:t> </a:t>
            </a:r>
            <a:r>
              <a:rPr lang="en-US" dirty="0" err="1" smtClean="0"/>
              <a:t>qiymati</a:t>
            </a:r>
            <a:r>
              <a:rPr lang="en-US" dirty="0" smtClean="0"/>
              <a:t> </a:t>
            </a:r>
            <a:r>
              <a:rPr lang="en-US" dirty="0" err="1"/>
              <a:t>nolga</a:t>
            </a:r>
            <a:r>
              <a:rPr lang="en-US" dirty="0"/>
              <a:t> </a:t>
            </a:r>
            <a:r>
              <a:rPr lang="en-US" dirty="0" err="1"/>
              <a:t>teng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Topshiriq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MPI_Test</a:t>
            </a:r>
            <a:r>
              <a:rPr lang="en-US" dirty="0"/>
              <a:t>, </a:t>
            </a:r>
            <a:r>
              <a:rPr lang="en-US" dirty="0" err="1"/>
              <a:t>MPI_Testall</a:t>
            </a:r>
            <a:r>
              <a:rPr lang="en-US" dirty="0"/>
              <a:t>, </a:t>
            </a:r>
            <a:r>
              <a:rPr lang="en-US" dirty="0" err="1"/>
              <a:t>MPI_Testany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MPI_Testsome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funksiyalari</a:t>
            </a:r>
            <a:r>
              <a:rPr lang="en-US" dirty="0" smtClean="0"/>
              <a:t> </a:t>
            </a:r>
            <a:r>
              <a:rPr lang="en-US" dirty="0" err="1"/>
              <a:t>ishlatilishi</a:t>
            </a:r>
            <a:r>
              <a:rPr lang="en-US" dirty="0"/>
              <a:t> </a:t>
            </a:r>
            <a:r>
              <a:rPr lang="en-US" dirty="0" err="1"/>
              <a:t>bo’yicha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tuzing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dasturingizni</a:t>
            </a:r>
            <a:r>
              <a:rPr lang="en-US" dirty="0"/>
              <a:t> </a:t>
            </a:r>
            <a:r>
              <a:rPr lang="en-US" dirty="0" err="1"/>
              <a:t>tushuntirib</a:t>
            </a:r>
            <a:r>
              <a:rPr lang="en-US" dirty="0"/>
              <a:t> </a:t>
            </a:r>
            <a:r>
              <a:rPr lang="en-US" dirty="0" err="1"/>
              <a:t>bering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28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44824"/>
            <a:ext cx="8229600" cy="2952328"/>
          </a:xfrm>
        </p:spPr>
        <p:txBody>
          <a:bodyPr>
            <a:normAutofit/>
          </a:bodyPr>
          <a:lstStyle/>
          <a:p>
            <a:r>
              <a:rPr lang="en-US" sz="6600" dirty="0" err="1" smtClean="0"/>
              <a:t>E’tiboringiz</a:t>
            </a:r>
            <a:r>
              <a:rPr lang="en-US" sz="6600" dirty="0" smtClean="0"/>
              <a:t> </a:t>
            </a:r>
            <a:r>
              <a:rPr lang="en-US" sz="6600" dirty="0" err="1" smtClean="0"/>
              <a:t>uchun</a:t>
            </a:r>
            <a:r>
              <a:rPr lang="en-US" sz="6600" dirty="0" smtClean="0"/>
              <a:t> </a:t>
            </a:r>
            <a:r>
              <a:rPr lang="en-US" sz="6600" dirty="0" err="1" smtClean="0"/>
              <a:t>rahmat</a:t>
            </a:r>
            <a:r>
              <a:rPr lang="en-US" sz="6600" dirty="0"/>
              <a:t>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741015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636</Words>
  <Application>Microsoft Office PowerPoint</Application>
  <PresentationFormat>Экран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MPI da blokirovkasiz xabar almashish holatini tekshirish (blokirovkasiz). MPI_Test, MPI_Testall, MPI_Testany va MPI_Testsome funksiyalari</vt:lpstr>
      <vt:lpstr>Blokirovkasiz xabar jo’natish va qabul qilish.</vt:lpstr>
      <vt:lpstr>Holatni tekshirish(blokirovkasiz)</vt:lpstr>
      <vt:lpstr>Holatni tekshirish</vt:lpstr>
      <vt:lpstr> Ayirboshlash va hisob-kitoblarning kombinatsiyasi </vt:lpstr>
      <vt:lpstr>Презентация PowerPoint</vt:lpstr>
      <vt:lpstr>Topshiriq</vt:lpstr>
      <vt:lpstr>E’tiboringiz uchun rahmat!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Прием/передача сообщений без блокировки</dc:title>
  <dc:creator>Sardor Bek</dc:creator>
  <cp:lastModifiedBy>Sardor Bek</cp:lastModifiedBy>
  <cp:revision>40</cp:revision>
  <dcterms:created xsi:type="dcterms:W3CDTF">2022-02-16T10:01:09Z</dcterms:created>
  <dcterms:modified xsi:type="dcterms:W3CDTF">2023-11-17T07:03:18Z</dcterms:modified>
</cp:coreProperties>
</file>