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70" r:id="rId13"/>
    <p:sldId id="265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MPI da </a:t>
            </a:r>
            <a:r>
              <a:rPr lang="en-US" b="1" dirty="0" err="1" smtClean="0"/>
              <a:t>ikki</a:t>
            </a:r>
            <a:r>
              <a:rPr lang="en-US" b="1" dirty="0" smtClean="0"/>
              <a:t> </a:t>
            </a:r>
            <a:r>
              <a:rPr lang="en-US" b="1" dirty="0" err="1" smtClean="0"/>
              <a:t>tomonlama</a:t>
            </a:r>
            <a:r>
              <a:rPr lang="en-US" b="1" dirty="0" smtClean="0"/>
              <a:t> </a:t>
            </a:r>
            <a:r>
              <a:rPr lang="en-US" b="1" dirty="0" err="1" smtClean="0"/>
              <a:t>xabar</a:t>
            </a:r>
            <a:r>
              <a:rPr lang="en-US" b="1" dirty="0" smtClean="0"/>
              <a:t> </a:t>
            </a:r>
            <a:r>
              <a:rPr lang="en-US" b="1" dirty="0" err="1" smtClean="0"/>
              <a:t>almashish</a:t>
            </a:r>
            <a:r>
              <a:rPr lang="en-US" b="1" dirty="0" smtClean="0"/>
              <a:t>. </a:t>
            </a:r>
            <a:r>
              <a:rPr lang="ru-RU" b="1" dirty="0" err="1" smtClean="0"/>
              <a:t>MPI_Sendrecv</a:t>
            </a:r>
            <a:r>
              <a:rPr lang="en-US" b="1" dirty="0" smtClean="0"/>
              <a:t> </a:t>
            </a:r>
            <a:r>
              <a:rPr lang="en-US" b="1" dirty="0" err="1" smtClean="0"/>
              <a:t>va</a:t>
            </a:r>
            <a:r>
              <a:rPr lang="en-US" b="1" dirty="0" smtClean="0"/>
              <a:t> </a:t>
            </a:r>
            <a:r>
              <a:rPr lang="ru-RU" b="1" dirty="0" err="1" smtClean="0"/>
              <a:t>MPI_Sendrecv</a:t>
            </a:r>
            <a:r>
              <a:rPr lang="en-US" b="1" dirty="0" smtClean="0"/>
              <a:t>_replace </a:t>
            </a:r>
            <a:r>
              <a:rPr lang="en-US" b="1" dirty="0" err="1" smtClean="0"/>
              <a:t>funksiyalari</a:t>
            </a:r>
            <a:r>
              <a:rPr lang="ru-RU" b="1" dirty="0" smtClean="0"/>
              <a:t>.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55776" y="4941168"/>
            <a:ext cx="6400800" cy="175260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1584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266"/>
            <a:ext cx="8229600" cy="75343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Topshiriqlar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 fontScale="47500" lnSpcReduction="20000"/>
          </a:bodyPr>
          <a:lstStyle/>
          <a:p>
            <a:pPr marL="514350" lvl="0" indent="-514350">
              <a:buFont typeface="+mj-lt"/>
              <a:buAutoNum type="arabicParenR"/>
            </a:pPr>
            <a:r>
              <a:rPr lang="en-US" dirty="0"/>
              <a:t>0-jarayondan 1- </a:t>
            </a:r>
            <a:r>
              <a:rPr lang="en-US" dirty="0" err="1"/>
              <a:t>jarayonga</a:t>
            </a:r>
            <a:r>
              <a:rPr lang="en-US" dirty="0"/>
              <a:t> MPI_INT  </a:t>
            </a:r>
            <a:r>
              <a:rPr lang="en-US" dirty="0" err="1"/>
              <a:t>tipidagi</a:t>
            </a:r>
            <a:r>
              <a:rPr lang="en-US" dirty="0"/>
              <a:t> </a:t>
            </a:r>
            <a:r>
              <a:rPr lang="en-US" dirty="0" err="1"/>
              <a:t>o’zgaruvchini</a:t>
            </a:r>
            <a:r>
              <a:rPr lang="en-US" dirty="0"/>
              <a:t> 1chi </a:t>
            </a:r>
            <a:r>
              <a:rPr lang="en-US" dirty="0" err="1"/>
              <a:t>teg</a:t>
            </a:r>
            <a:r>
              <a:rPr lang="en-US" dirty="0"/>
              <a:t> </a:t>
            </a:r>
            <a:r>
              <a:rPr lang="en-US" dirty="0" err="1"/>
              <a:t>orqali</a:t>
            </a:r>
            <a:r>
              <a:rPr lang="en-US" dirty="0"/>
              <a:t> </a:t>
            </a:r>
            <a:r>
              <a:rPr lang="en-US" dirty="0" err="1"/>
              <a:t>jo’nating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1-jarayondan 0- </a:t>
            </a:r>
            <a:r>
              <a:rPr lang="en-US" dirty="0" err="1"/>
              <a:t>jarayonga</a:t>
            </a:r>
            <a:r>
              <a:rPr lang="en-US" dirty="0"/>
              <a:t> MPI_FLOAT </a:t>
            </a:r>
            <a:r>
              <a:rPr lang="en-US" dirty="0" err="1"/>
              <a:t>tipidagi</a:t>
            </a:r>
            <a:r>
              <a:rPr lang="en-US" dirty="0"/>
              <a:t> </a:t>
            </a:r>
            <a:r>
              <a:rPr lang="en-US" dirty="0" err="1"/>
              <a:t>o’zgaruvchi</a:t>
            </a:r>
            <a:r>
              <a:rPr lang="en-US" dirty="0"/>
              <a:t> </a:t>
            </a:r>
            <a:r>
              <a:rPr lang="en-US" dirty="0" err="1"/>
              <a:t>qiymatini</a:t>
            </a:r>
            <a:r>
              <a:rPr lang="en-US" dirty="0"/>
              <a:t> 2chi </a:t>
            </a:r>
            <a:r>
              <a:rPr lang="en-US" dirty="0" err="1"/>
              <a:t>teg</a:t>
            </a:r>
            <a:r>
              <a:rPr lang="en-US" dirty="0"/>
              <a:t> </a:t>
            </a:r>
            <a:r>
              <a:rPr lang="en-US" dirty="0" err="1"/>
              <a:t>orqali</a:t>
            </a:r>
            <a:r>
              <a:rPr lang="en-US" dirty="0"/>
              <a:t> </a:t>
            </a:r>
            <a:r>
              <a:rPr lang="en-US" dirty="0" err="1"/>
              <a:t>jo’nating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qabul</a:t>
            </a:r>
            <a:r>
              <a:rPr lang="en-US" dirty="0"/>
              <a:t> </a:t>
            </a:r>
            <a:r>
              <a:rPr lang="en-US" dirty="0" err="1"/>
              <a:t>qilingan</a:t>
            </a:r>
            <a:r>
              <a:rPr lang="en-US" dirty="0"/>
              <a:t> </a:t>
            </a:r>
            <a:r>
              <a:rPr lang="en-US" dirty="0" err="1"/>
              <a:t>malumotlarni</a:t>
            </a:r>
            <a:r>
              <a:rPr lang="en-US" dirty="0"/>
              <a:t> </a:t>
            </a:r>
            <a:r>
              <a:rPr lang="en-US" dirty="0" err="1"/>
              <a:t>ekranga</a:t>
            </a:r>
            <a:r>
              <a:rPr lang="en-US" dirty="0"/>
              <a:t> </a:t>
            </a:r>
            <a:r>
              <a:rPr lang="en-US" dirty="0" err="1"/>
              <a:t>chiqaring</a:t>
            </a:r>
            <a:r>
              <a:rPr lang="en-US" dirty="0"/>
              <a:t>. </a:t>
            </a:r>
            <a:r>
              <a:rPr lang="en-US" dirty="0" err="1"/>
              <a:t>Dasturda</a:t>
            </a:r>
            <a:r>
              <a:rPr lang="en-US" dirty="0"/>
              <a:t> </a:t>
            </a:r>
            <a:r>
              <a:rPr lang="en-US" dirty="0" err="1"/>
              <a:t>Sendrecv</a:t>
            </a:r>
            <a:r>
              <a:rPr lang="en-US" dirty="0"/>
              <a:t> </a:t>
            </a:r>
            <a:r>
              <a:rPr lang="en-US" dirty="0" err="1"/>
              <a:t>funksiyasidan</a:t>
            </a:r>
            <a:r>
              <a:rPr lang="en-US" dirty="0"/>
              <a:t> </a:t>
            </a:r>
            <a:r>
              <a:rPr lang="en-US" dirty="0" err="1"/>
              <a:t>foydalaning</a:t>
            </a:r>
            <a:r>
              <a:rPr lang="en-US" dirty="0"/>
              <a:t>.</a:t>
            </a:r>
            <a:endParaRPr lang="ru-RU" dirty="0"/>
          </a:p>
          <a:p>
            <a:pPr marL="514350" lvl="0" indent="-514350">
              <a:buFont typeface="+mj-lt"/>
              <a:buAutoNum type="arabicParenR"/>
            </a:pPr>
            <a:r>
              <a:rPr lang="en-US" dirty="0"/>
              <a:t>1-jarayondan 2- </a:t>
            </a:r>
            <a:r>
              <a:rPr lang="en-US" dirty="0" err="1"/>
              <a:t>jarayonga</a:t>
            </a:r>
            <a:r>
              <a:rPr lang="en-US" dirty="0"/>
              <a:t> </a:t>
            </a:r>
            <a:r>
              <a:rPr lang="en-US" dirty="0" err="1"/>
              <a:t>tug’ilgan</a:t>
            </a:r>
            <a:r>
              <a:rPr lang="en-US" dirty="0"/>
              <a:t> </a:t>
            </a:r>
            <a:r>
              <a:rPr lang="en-US" dirty="0" err="1"/>
              <a:t>yilingizni</a:t>
            </a:r>
            <a:r>
              <a:rPr lang="en-US" dirty="0"/>
              <a:t> 2chi </a:t>
            </a:r>
            <a:r>
              <a:rPr lang="en-US" dirty="0" err="1"/>
              <a:t>teg</a:t>
            </a:r>
            <a:r>
              <a:rPr lang="en-US" dirty="0"/>
              <a:t> </a:t>
            </a:r>
            <a:r>
              <a:rPr lang="en-US" dirty="0" err="1"/>
              <a:t>orqali</a:t>
            </a:r>
            <a:r>
              <a:rPr lang="en-US" dirty="0"/>
              <a:t> </a:t>
            </a:r>
            <a:r>
              <a:rPr lang="en-US" dirty="0" err="1"/>
              <a:t>jo’nating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2-jarayondan 1- </a:t>
            </a:r>
            <a:r>
              <a:rPr lang="en-US" dirty="0" err="1"/>
              <a:t>jarayonga</a:t>
            </a:r>
            <a:r>
              <a:rPr lang="en-US" dirty="0"/>
              <a:t> </a:t>
            </a:r>
            <a:r>
              <a:rPr lang="en-US" dirty="0" err="1"/>
              <a:t>tug’ilgan</a:t>
            </a:r>
            <a:r>
              <a:rPr lang="en-US" dirty="0"/>
              <a:t> </a:t>
            </a:r>
            <a:r>
              <a:rPr lang="en-US" dirty="0" err="1"/>
              <a:t>kuningizni</a:t>
            </a:r>
            <a:r>
              <a:rPr lang="en-US" dirty="0"/>
              <a:t> 3chi </a:t>
            </a:r>
            <a:r>
              <a:rPr lang="en-US" dirty="0" err="1"/>
              <a:t>teg</a:t>
            </a:r>
            <a:r>
              <a:rPr lang="en-US" dirty="0"/>
              <a:t> </a:t>
            </a:r>
            <a:r>
              <a:rPr lang="en-US" dirty="0" err="1"/>
              <a:t>orqali</a:t>
            </a:r>
            <a:r>
              <a:rPr lang="en-US" dirty="0"/>
              <a:t> </a:t>
            </a:r>
            <a:r>
              <a:rPr lang="en-US" dirty="0" err="1"/>
              <a:t>jo’nating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qabul</a:t>
            </a:r>
            <a:r>
              <a:rPr lang="en-US" dirty="0"/>
              <a:t> </a:t>
            </a:r>
            <a:r>
              <a:rPr lang="en-US" dirty="0" err="1"/>
              <a:t>qilingan</a:t>
            </a:r>
            <a:r>
              <a:rPr lang="en-US" dirty="0"/>
              <a:t> </a:t>
            </a:r>
            <a:r>
              <a:rPr lang="en-US" dirty="0" err="1"/>
              <a:t>malumotlarni</a:t>
            </a:r>
            <a:r>
              <a:rPr lang="en-US" dirty="0"/>
              <a:t> </a:t>
            </a:r>
            <a:r>
              <a:rPr lang="en-US" dirty="0" err="1"/>
              <a:t>ekranga</a:t>
            </a:r>
            <a:r>
              <a:rPr lang="en-US" dirty="0"/>
              <a:t> </a:t>
            </a:r>
            <a:r>
              <a:rPr lang="en-US" dirty="0" err="1"/>
              <a:t>chiqaring</a:t>
            </a:r>
            <a:r>
              <a:rPr lang="en-US" dirty="0"/>
              <a:t>. </a:t>
            </a:r>
            <a:r>
              <a:rPr lang="en-US" dirty="0" err="1"/>
              <a:t>Dasturda</a:t>
            </a:r>
            <a:r>
              <a:rPr lang="en-US" dirty="0"/>
              <a:t> </a:t>
            </a:r>
            <a:r>
              <a:rPr lang="en-US" dirty="0" err="1"/>
              <a:t>Sendrecv</a:t>
            </a:r>
            <a:r>
              <a:rPr lang="en-US" dirty="0"/>
              <a:t> </a:t>
            </a:r>
            <a:r>
              <a:rPr lang="en-US" dirty="0" err="1"/>
              <a:t>funksiyasidan</a:t>
            </a:r>
            <a:r>
              <a:rPr lang="en-US" dirty="0"/>
              <a:t> </a:t>
            </a:r>
            <a:r>
              <a:rPr lang="en-US" dirty="0" err="1"/>
              <a:t>foydalaning</a:t>
            </a:r>
            <a:r>
              <a:rPr lang="en-US" dirty="0"/>
              <a:t>.</a:t>
            </a:r>
            <a:endParaRPr lang="ru-RU" dirty="0"/>
          </a:p>
          <a:p>
            <a:pPr marL="514350" lvl="0" indent="-514350">
              <a:buFont typeface="+mj-lt"/>
              <a:buAutoNum type="arabicParenR"/>
            </a:pPr>
            <a:r>
              <a:rPr lang="en-US" dirty="0"/>
              <a:t>2-jarayondan 3- </a:t>
            </a:r>
            <a:r>
              <a:rPr lang="en-US" dirty="0" err="1"/>
              <a:t>jarayonga</a:t>
            </a:r>
            <a:r>
              <a:rPr lang="en-US" dirty="0"/>
              <a:t> MPI_DOUBLE </a:t>
            </a:r>
            <a:r>
              <a:rPr lang="en-US" dirty="0" err="1"/>
              <a:t>tipidagi</a:t>
            </a:r>
            <a:r>
              <a:rPr lang="en-US" dirty="0"/>
              <a:t> </a:t>
            </a:r>
            <a:r>
              <a:rPr lang="en-US" dirty="0" err="1"/>
              <a:t>o’zgaruvchi</a:t>
            </a:r>
            <a:r>
              <a:rPr lang="en-US" dirty="0"/>
              <a:t> </a:t>
            </a:r>
            <a:r>
              <a:rPr lang="en-US" dirty="0" err="1"/>
              <a:t>qiymatini</a:t>
            </a:r>
            <a:r>
              <a:rPr lang="en-US" dirty="0"/>
              <a:t> 3chi </a:t>
            </a:r>
            <a:r>
              <a:rPr lang="en-US" dirty="0" err="1"/>
              <a:t>teg</a:t>
            </a:r>
            <a:r>
              <a:rPr lang="en-US" dirty="0"/>
              <a:t> </a:t>
            </a:r>
            <a:r>
              <a:rPr lang="en-US" dirty="0" err="1"/>
              <a:t>orqali</a:t>
            </a:r>
            <a:r>
              <a:rPr lang="en-US" dirty="0"/>
              <a:t> </a:t>
            </a:r>
            <a:r>
              <a:rPr lang="en-US" dirty="0" err="1"/>
              <a:t>jo’nating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3-jarayondan 2- </a:t>
            </a:r>
            <a:r>
              <a:rPr lang="en-US" dirty="0" err="1"/>
              <a:t>jarayonga</a:t>
            </a:r>
            <a:r>
              <a:rPr lang="en-US" dirty="0"/>
              <a:t> MPI_FLOAT </a:t>
            </a:r>
            <a:r>
              <a:rPr lang="en-US" dirty="0" err="1"/>
              <a:t>tipidagi</a:t>
            </a:r>
            <a:r>
              <a:rPr lang="en-US" dirty="0"/>
              <a:t> </a:t>
            </a:r>
            <a:r>
              <a:rPr lang="en-US" dirty="0" err="1"/>
              <a:t>o’zgaruvchi</a:t>
            </a:r>
            <a:r>
              <a:rPr lang="en-US" dirty="0"/>
              <a:t> </a:t>
            </a:r>
            <a:r>
              <a:rPr lang="en-US" dirty="0" err="1"/>
              <a:t>qiymatini</a:t>
            </a:r>
            <a:r>
              <a:rPr lang="en-US" dirty="0"/>
              <a:t> 4chi </a:t>
            </a:r>
            <a:r>
              <a:rPr lang="en-US" dirty="0" err="1"/>
              <a:t>teg</a:t>
            </a:r>
            <a:r>
              <a:rPr lang="en-US" dirty="0"/>
              <a:t> </a:t>
            </a:r>
            <a:r>
              <a:rPr lang="en-US" dirty="0" err="1"/>
              <a:t>orqali</a:t>
            </a:r>
            <a:r>
              <a:rPr lang="en-US" dirty="0"/>
              <a:t> </a:t>
            </a:r>
            <a:r>
              <a:rPr lang="en-US" dirty="0" err="1"/>
              <a:t>jo’nating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qabul</a:t>
            </a:r>
            <a:r>
              <a:rPr lang="en-US" dirty="0"/>
              <a:t> </a:t>
            </a:r>
            <a:r>
              <a:rPr lang="en-US" dirty="0" err="1"/>
              <a:t>qilingan</a:t>
            </a:r>
            <a:r>
              <a:rPr lang="en-US" dirty="0"/>
              <a:t> </a:t>
            </a:r>
            <a:r>
              <a:rPr lang="en-US" dirty="0" err="1"/>
              <a:t>malumotlarni</a:t>
            </a:r>
            <a:r>
              <a:rPr lang="en-US" dirty="0"/>
              <a:t> </a:t>
            </a:r>
            <a:r>
              <a:rPr lang="en-US" dirty="0" err="1"/>
              <a:t>ekranga</a:t>
            </a:r>
            <a:r>
              <a:rPr lang="en-US" dirty="0"/>
              <a:t> </a:t>
            </a:r>
            <a:r>
              <a:rPr lang="en-US" dirty="0" err="1"/>
              <a:t>chiqaring</a:t>
            </a:r>
            <a:r>
              <a:rPr lang="en-US" dirty="0"/>
              <a:t>. </a:t>
            </a:r>
            <a:r>
              <a:rPr lang="en-US" dirty="0" err="1"/>
              <a:t>Dasturda</a:t>
            </a:r>
            <a:r>
              <a:rPr lang="en-US" dirty="0"/>
              <a:t> </a:t>
            </a:r>
            <a:r>
              <a:rPr lang="en-US" dirty="0" err="1"/>
              <a:t>Sendrecv</a:t>
            </a:r>
            <a:r>
              <a:rPr lang="en-US" dirty="0"/>
              <a:t> </a:t>
            </a:r>
            <a:r>
              <a:rPr lang="en-US" dirty="0" err="1"/>
              <a:t>funksiyasidan</a:t>
            </a:r>
            <a:r>
              <a:rPr lang="en-US" dirty="0"/>
              <a:t> </a:t>
            </a:r>
            <a:r>
              <a:rPr lang="en-US" dirty="0" err="1"/>
              <a:t>foydalaning</a:t>
            </a:r>
            <a:r>
              <a:rPr lang="en-US" dirty="0"/>
              <a:t>.</a:t>
            </a:r>
            <a:endParaRPr lang="ru-RU" dirty="0"/>
          </a:p>
          <a:p>
            <a:pPr marL="514350" lvl="0" indent="-514350">
              <a:buFont typeface="+mj-lt"/>
              <a:buAutoNum type="arabicParenR"/>
            </a:pPr>
            <a:r>
              <a:rPr lang="en-US" dirty="0"/>
              <a:t>0-jarayondan 1- </a:t>
            </a:r>
            <a:r>
              <a:rPr lang="en-US" dirty="0" err="1"/>
              <a:t>jarayonga</a:t>
            </a:r>
            <a:r>
              <a:rPr lang="en-US" dirty="0"/>
              <a:t> MPI_CHAR </a:t>
            </a:r>
            <a:r>
              <a:rPr lang="en-US" dirty="0" err="1"/>
              <a:t>tipidagi</a:t>
            </a:r>
            <a:r>
              <a:rPr lang="en-US" dirty="0"/>
              <a:t> </a:t>
            </a:r>
            <a:r>
              <a:rPr lang="en-US" dirty="0" err="1"/>
              <a:t>o’zgaruvchi</a:t>
            </a:r>
            <a:r>
              <a:rPr lang="en-US" dirty="0"/>
              <a:t> </a:t>
            </a:r>
            <a:r>
              <a:rPr lang="en-US" dirty="0" err="1"/>
              <a:t>qiymatini</a:t>
            </a:r>
            <a:r>
              <a:rPr lang="en-US" dirty="0"/>
              <a:t> 1chi </a:t>
            </a:r>
            <a:r>
              <a:rPr lang="en-US" dirty="0" err="1"/>
              <a:t>teg</a:t>
            </a:r>
            <a:r>
              <a:rPr lang="en-US" dirty="0"/>
              <a:t> </a:t>
            </a:r>
            <a:r>
              <a:rPr lang="en-US" dirty="0" err="1"/>
              <a:t>orqali</a:t>
            </a:r>
            <a:r>
              <a:rPr lang="en-US" dirty="0"/>
              <a:t> </a:t>
            </a:r>
            <a:r>
              <a:rPr lang="en-US" dirty="0" err="1"/>
              <a:t>jo’nating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1-jarayondan 0- </a:t>
            </a:r>
            <a:r>
              <a:rPr lang="en-US" dirty="0" err="1"/>
              <a:t>jarayonga</a:t>
            </a:r>
            <a:r>
              <a:rPr lang="en-US" dirty="0"/>
              <a:t> MPI_FLOAT </a:t>
            </a:r>
            <a:r>
              <a:rPr lang="en-US" dirty="0" err="1"/>
              <a:t>tipidagi</a:t>
            </a:r>
            <a:r>
              <a:rPr lang="en-US" dirty="0"/>
              <a:t> </a:t>
            </a:r>
            <a:r>
              <a:rPr lang="en-US" dirty="0" err="1"/>
              <a:t>o’zgaruvchi</a:t>
            </a:r>
            <a:r>
              <a:rPr lang="en-US" dirty="0"/>
              <a:t> </a:t>
            </a:r>
            <a:r>
              <a:rPr lang="en-US" dirty="0" err="1"/>
              <a:t>qiymatini</a:t>
            </a:r>
            <a:r>
              <a:rPr lang="en-US" dirty="0"/>
              <a:t> 2chi </a:t>
            </a:r>
            <a:r>
              <a:rPr lang="en-US" dirty="0" err="1"/>
              <a:t>teg</a:t>
            </a:r>
            <a:r>
              <a:rPr lang="en-US" dirty="0"/>
              <a:t> </a:t>
            </a:r>
            <a:r>
              <a:rPr lang="en-US" dirty="0" err="1"/>
              <a:t>orqali</a:t>
            </a:r>
            <a:r>
              <a:rPr lang="en-US" dirty="0"/>
              <a:t> </a:t>
            </a:r>
            <a:r>
              <a:rPr lang="en-US" dirty="0" err="1"/>
              <a:t>jo’nating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qabul</a:t>
            </a:r>
            <a:r>
              <a:rPr lang="en-US" dirty="0"/>
              <a:t> </a:t>
            </a:r>
            <a:r>
              <a:rPr lang="en-US" dirty="0" err="1"/>
              <a:t>qilingan</a:t>
            </a:r>
            <a:r>
              <a:rPr lang="en-US" dirty="0"/>
              <a:t> </a:t>
            </a:r>
            <a:r>
              <a:rPr lang="en-US" dirty="0" err="1"/>
              <a:t>malumotlarni</a:t>
            </a:r>
            <a:r>
              <a:rPr lang="en-US" dirty="0"/>
              <a:t> </a:t>
            </a:r>
            <a:r>
              <a:rPr lang="en-US" dirty="0" err="1"/>
              <a:t>ekranga</a:t>
            </a:r>
            <a:r>
              <a:rPr lang="en-US" dirty="0"/>
              <a:t> </a:t>
            </a:r>
            <a:r>
              <a:rPr lang="en-US" dirty="0" err="1"/>
              <a:t>chiqaring</a:t>
            </a:r>
            <a:r>
              <a:rPr lang="en-US" dirty="0"/>
              <a:t>. </a:t>
            </a:r>
            <a:r>
              <a:rPr lang="en-US" dirty="0" err="1"/>
              <a:t>Dasturda</a:t>
            </a:r>
            <a:r>
              <a:rPr lang="en-US" dirty="0"/>
              <a:t> </a:t>
            </a:r>
            <a:r>
              <a:rPr lang="en-US" dirty="0" err="1"/>
              <a:t>Sendrecv</a:t>
            </a:r>
            <a:r>
              <a:rPr lang="en-US" dirty="0"/>
              <a:t> </a:t>
            </a:r>
            <a:r>
              <a:rPr lang="en-US" dirty="0" err="1"/>
              <a:t>funksiyasidan</a:t>
            </a:r>
            <a:r>
              <a:rPr lang="en-US" dirty="0"/>
              <a:t> </a:t>
            </a:r>
            <a:r>
              <a:rPr lang="en-US" dirty="0" err="1"/>
              <a:t>foydalaning</a:t>
            </a:r>
            <a:r>
              <a:rPr lang="en-US" dirty="0"/>
              <a:t>.</a:t>
            </a:r>
            <a:endParaRPr lang="ru-RU" dirty="0"/>
          </a:p>
          <a:p>
            <a:pPr marL="514350" lvl="0" indent="-514350">
              <a:buFont typeface="+mj-lt"/>
              <a:buAutoNum type="arabicParenR"/>
            </a:pPr>
            <a:r>
              <a:rPr lang="en-US" dirty="0"/>
              <a:t>1-jarayondan 2- </a:t>
            </a:r>
            <a:r>
              <a:rPr lang="en-US" dirty="0" err="1"/>
              <a:t>jarayonga</a:t>
            </a:r>
            <a:r>
              <a:rPr lang="en-US" dirty="0"/>
              <a:t> </a:t>
            </a:r>
            <a:r>
              <a:rPr lang="en-US" dirty="0" err="1"/>
              <a:t>yoshingizni</a:t>
            </a:r>
            <a:r>
              <a:rPr lang="en-US" dirty="0"/>
              <a:t> 3chi </a:t>
            </a:r>
            <a:r>
              <a:rPr lang="en-US" dirty="0" err="1"/>
              <a:t>teg</a:t>
            </a:r>
            <a:r>
              <a:rPr lang="en-US" dirty="0"/>
              <a:t> </a:t>
            </a:r>
            <a:r>
              <a:rPr lang="en-US" dirty="0" err="1"/>
              <a:t>orqali</a:t>
            </a:r>
            <a:r>
              <a:rPr lang="en-US" dirty="0"/>
              <a:t> </a:t>
            </a:r>
            <a:r>
              <a:rPr lang="en-US" dirty="0" err="1"/>
              <a:t>jo’nating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2-jarayondan 1- </a:t>
            </a:r>
            <a:r>
              <a:rPr lang="en-US" dirty="0" err="1"/>
              <a:t>jarayonga</a:t>
            </a:r>
            <a:r>
              <a:rPr lang="en-US" dirty="0"/>
              <a:t> </a:t>
            </a:r>
            <a:r>
              <a:rPr lang="en-US" dirty="0" err="1"/>
              <a:t>tug’ilgan</a:t>
            </a:r>
            <a:r>
              <a:rPr lang="en-US" dirty="0"/>
              <a:t> </a:t>
            </a:r>
            <a:r>
              <a:rPr lang="en-US" dirty="0" err="1"/>
              <a:t>yilingizni</a:t>
            </a:r>
            <a:r>
              <a:rPr lang="en-US" dirty="0"/>
              <a:t> 4chi </a:t>
            </a:r>
            <a:r>
              <a:rPr lang="en-US" dirty="0" err="1"/>
              <a:t>teg</a:t>
            </a:r>
            <a:r>
              <a:rPr lang="en-US" dirty="0"/>
              <a:t> </a:t>
            </a:r>
            <a:r>
              <a:rPr lang="en-US" dirty="0" err="1"/>
              <a:t>orqali</a:t>
            </a:r>
            <a:r>
              <a:rPr lang="en-US" dirty="0"/>
              <a:t> </a:t>
            </a:r>
            <a:r>
              <a:rPr lang="en-US" dirty="0" err="1"/>
              <a:t>jo’nating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qabul</a:t>
            </a:r>
            <a:r>
              <a:rPr lang="en-US" dirty="0"/>
              <a:t> </a:t>
            </a:r>
            <a:r>
              <a:rPr lang="en-US" dirty="0" err="1"/>
              <a:t>qilingan</a:t>
            </a:r>
            <a:r>
              <a:rPr lang="en-US" dirty="0"/>
              <a:t> </a:t>
            </a:r>
            <a:r>
              <a:rPr lang="en-US" dirty="0" err="1"/>
              <a:t>malumotlarni</a:t>
            </a:r>
            <a:r>
              <a:rPr lang="en-US" dirty="0"/>
              <a:t> </a:t>
            </a:r>
            <a:r>
              <a:rPr lang="en-US" dirty="0" err="1"/>
              <a:t>ekranga</a:t>
            </a:r>
            <a:r>
              <a:rPr lang="en-US" dirty="0"/>
              <a:t> </a:t>
            </a:r>
            <a:r>
              <a:rPr lang="en-US" dirty="0" err="1"/>
              <a:t>chiqaring</a:t>
            </a:r>
            <a:r>
              <a:rPr lang="en-US" dirty="0"/>
              <a:t>. </a:t>
            </a:r>
            <a:r>
              <a:rPr lang="en-US" dirty="0" err="1"/>
              <a:t>Dasturda</a:t>
            </a:r>
            <a:r>
              <a:rPr lang="en-US" dirty="0"/>
              <a:t> </a:t>
            </a:r>
            <a:r>
              <a:rPr lang="en-US" dirty="0" err="1"/>
              <a:t>Sendrecv</a:t>
            </a:r>
            <a:r>
              <a:rPr lang="en-US" dirty="0"/>
              <a:t> </a:t>
            </a:r>
            <a:r>
              <a:rPr lang="en-US" dirty="0" err="1"/>
              <a:t>funksiyasidan</a:t>
            </a:r>
            <a:r>
              <a:rPr lang="en-US" dirty="0"/>
              <a:t> </a:t>
            </a:r>
            <a:r>
              <a:rPr lang="en-US" dirty="0" err="1"/>
              <a:t>foydalaning</a:t>
            </a:r>
            <a:r>
              <a:rPr lang="en-US" dirty="0"/>
              <a:t>.</a:t>
            </a:r>
            <a:endParaRPr lang="ru-RU" dirty="0"/>
          </a:p>
          <a:p>
            <a:pPr marL="514350" lvl="0" indent="-514350">
              <a:buFont typeface="+mj-lt"/>
              <a:buAutoNum type="arabicParenR"/>
            </a:pPr>
            <a:r>
              <a:rPr lang="en-US" dirty="0"/>
              <a:t>2-jarayondan 3- </a:t>
            </a:r>
            <a:r>
              <a:rPr lang="en-US" dirty="0" err="1"/>
              <a:t>jarayonga</a:t>
            </a:r>
            <a:r>
              <a:rPr lang="en-US" dirty="0"/>
              <a:t> </a:t>
            </a:r>
            <a:r>
              <a:rPr lang="en-US" dirty="0" err="1"/>
              <a:t>ismingizni</a:t>
            </a:r>
            <a:r>
              <a:rPr lang="en-US" dirty="0"/>
              <a:t> 3chi </a:t>
            </a:r>
            <a:r>
              <a:rPr lang="en-US" dirty="0" err="1"/>
              <a:t>teg</a:t>
            </a:r>
            <a:r>
              <a:rPr lang="en-US" dirty="0"/>
              <a:t> </a:t>
            </a:r>
            <a:r>
              <a:rPr lang="en-US" dirty="0" err="1"/>
              <a:t>orqali</a:t>
            </a:r>
            <a:r>
              <a:rPr lang="en-US" dirty="0"/>
              <a:t> </a:t>
            </a:r>
            <a:r>
              <a:rPr lang="en-US" dirty="0" err="1"/>
              <a:t>jo’nating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3-jarayondan 2- </a:t>
            </a:r>
            <a:r>
              <a:rPr lang="en-US" dirty="0" err="1"/>
              <a:t>jarayonga</a:t>
            </a:r>
            <a:r>
              <a:rPr lang="en-US" dirty="0"/>
              <a:t> </a:t>
            </a:r>
            <a:r>
              <a:rPr lang="en-US" dirty="0" err="1"/>
              <a:t>familyangizni</a:t>
            </a:r>
            <a:r>
              <a:rPr lang="en-US" dirty="0"/>
              <a:t> 4chi </a:t>
            </a:r>
            <a:r>
              <a:rPr lang="en-US" dirty="0" err="1"/>
              <a:t>teg</a:t>
            </a:r>
            <a:r>
              <a:rPr lang="en-US" dirty="0"/>
              <a:t> </a:t>
            </a:r>
            <a:r>
              <a:rPr lang="en-US" dirty="0" err="1"/>
              <a:t>orqali</a:t>
            </a:r>
            <a:r>
              <a:rPr lang="en-US" dirty="0"/>
              <a:t> </a:t>
            </a:r>
            <a:r>
              <a:rPr lang="en-US" dirty="0" err="1"/>
              <a:t>jo’nating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qabul</a:t>
            </a:r>
            <a:r>
              <a:rPr lang="en-US" dirty="0"/>
              <a:t> </a:t>
            </a:r>
            <a:r>
              <a:rPr lang="en-US" dirty="0" err="1"/>
              <a:t>qilingan</a:t>
            </a:r>
            <a:r>
              <a:rPr lang="en-US" dirty="0"/>
              <a:t> </a:t>
            </a:r>
            <a:r>
              <a:rPr lang="en-US" dirty="0" err="1"/>
              <a:t>malumotlarni</a:t>
            </a:r>
            <a:r>
              <a:rPr lang="en-US" dirty="0"/>
              <a:t> </a:t>
            </a:r>
            <a:r>
              <a:rPr lang="en-US" dirty="0" err="1"/>
              <a:t>ekranga</a:t>
            </a:r>
            <a:r>
              <a:rPr lang="en-US" dirty="0"/>
              <a:t> </a:t>
            </a:r>
            <a:r>
              <a:rPr lang="en-US" dirty="0" err="1"/>
              <a:t>chiqaring</a:t>
            </a:r>
            <a:r>
              <a:rPr lang="en-US" dirty="0"/>
              <a:t>. </a:t>
            </a:r>
            <a:r>
              <a:rPr lang="en-US" dirty="0" err="1"/>
              <a:t>Dasturda</a:t>
            </a:r>
            <a:r>
              <a:rPr lang="en-US" dirty="0"/>
              <a:t> </a:t>
            </a:r>
            <a:r>
              <a:rPr lang="en-US" dirty="0" err="1"/>
              <a:t>Sendrecv</a:t>
            </a:r>
            <a:r>
              <a:rPr lang="en-US" dirty="0"/>
              <a:t> </a:t>
            </a:r>
            <a:r>
              <a:rPr lang="en-US" dirty="0" err="1"/>
              <a:t>funksiyasidan</a:t>
            </a:r>
            <a:r>
              <a:rPr lang="en-US" dirty="0"/>
              <a:t> </a:t>
            </a:r>
            <a:r>
              <a:rPr lang="en-US" dirty="0" err="1"/>
              <a:t>foydalaning</a:t>
            </a:r>
            <a:r>
              <a:rPr lang="en-US" dirty="0"/>
              <a:t>.</a:t>
            </a:r>
            <a:endParaRPr lang="ru-RU" dirty="0"/>
          </a:p>
          <a:p>
            <a:pPr marL="514350" lvl="0" indent="-514350">
              <a:buFont typeface="+mj-lt"/>
              <a:buAutoNum type="arabicParenR"/>
            </a:pPr>
            <a:r>
              <a:rPr lang="en-US" dirty="0"/>
              <a:t>4-jarayondan 5- </a:t>
            </a:r>
            <a:r>
              <a:rPr lang="en-US" dirty="0" err="1"/>
              <a:t>jarayonga</a:t>
            </a:r>
            <a:r>
              <a:rPr lang="en-US" dirty="0"/>
              <a:t> MPI_INT  </a:t>
            </a:r>
            <a:r>
              <a:rPr lang="en-US" dirty="0" err="1"/>
              <a:t>tipidagi</a:t>
            </a:r>
            <a:r>
              <a:rPr lang="en-US" dirty="0"/>
              <a:t> </a:t>
            </a:r>
            <a:r>
              <a:rPr lang="en-US" dirty="0" err="1"/>
              <a:t>o’zgaruvchi</a:t>
            </a:r>
            <a:r>
              <a:rPr lang="en-US" dirty="0"/>
              <a:t> </a:t>
            </a:r>
            <a:r>
              <a:rPr lang="en-US" dirty="0" err="1"/>
              <a:t>qiymatini</a:t>
            </a:r>
            <a:r>
              <a:rPr lang="en-US" dirty="0"/>
              <a:t> 10 chi </a:t>
            </a:r>
            <a:r>
              <a:rPr lang="en-US" dirty="0" err="1"/>
              <a:t>teg</a:t>
            </a:r>
            <a:r>
              <a:rPr lang="en-US" dirty="0"/>
              <a:t> </a:t>
            </a:r>
            <a:r>
              <a:rPr lang="en-US" dirty="0" err="1"/>
              <a:t>orqali</a:t>
            </a:r>
            <a:r>
              <a:rPr lang="en-US" dirty="0"/>
              <a:t> </a:t>
            </a:r>
            <a:r>
              <a:rPr lang="en-US" dirty="0" err="1"/>
              <a:t>jo’nating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5-jarayondan 4- </a:t>
            </a:r>
            <a:r>
              <a:rPr lang="en-US" dirty="0" err="1"/>
              <a:t>jarayonga</a:t>
            </a:r>
            <a:r>
              <a:rPr lang="en-US" dirty="0"/>
              <a:t> MPI_CHAR </a:t>
            </a:r>
            <a:r>
              <a:rPr lang="en-US" dirty="0" err="1"/>
              <a:t>tipidagi</a:t>
            </a:r>
            <a:r>
              <a:rPr lang="en-US" dirty="0"/>
              <a:t> </a:t>
            </a:r>
            <a:r>
              <a:rPr lang="en-US" dirty="0" err="1"/>
              <a:t>o’zgaruvchi</a:t>
            </a:r>
            <a:r>
              <a:rPr lang="en-US" dirty="0"/>
              <a:t> </a:t>
            </a:r>
            <a:r>
              <a:rPr lang="en-US" dirty="0" err="1"/>
              <a:t>qiymatini</a:t>
            </a:r>
            <a:r>
              <a:rPr lang="en-US" dirty="0"/>
              <a:t> 2chi </a:t>
            </a:r>
            <a:r>
              <a:rPr lang="en-US" dirty="0" err="1"/>
              <a:t>teg</a:t>
            </a:r>
            <a:r>
              <a:rPr lang="en-US" dirty="0"/>
              <a:t> </a:t>
            </a:r>
            <a:r>
              <a:rPr lang="en-US" dirty="0" err="1"/>
              <a:t>orqali</a:t>
            </a:r>
            <a:r>
              <a:rPr lang="en-US" dirty="0"/>
              <a:t> </a:t>
            </a:r>
            <a:r>
              <a:rPr lang="en-US" dirty="0" err="1"/>
              <a:t>jo’nating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qabul</a:t>
            </a:r>
            <a:r>
              <a:rPr lang="en-US" dirty="0"/>
              <a:t> </a:t>
            </a:r>
            <a:r>
              <a:rPr lang="en-US" dirty="0" err="1"/>
              <a:t>qilingan</a:t>
            </a:r>
            <a:r>
              <a:rPr lang="en-US" dirty="0"/>
              <a:t> </a:t>
            </a:r>
            <a:r>
              <a:rPr lang="en-US" dirty="0" err="1"/>
              <a:t>malumotlarni</a:t>
            </a:r>
            <a:r>
              <a:rPr lang="en-US" dirty="0"/>
              <a:t> </a:t>
            </a:r>
            <a:r>
              <a:rPr lang="en-US" dirty="0" err="1"/>
              <a:t>ekranga</a:t>
            </a:r>
            <a:r>
              <a:rPr lang="en-US" dirty="0"/>
              <a:t> </a:t>
            </a:r>
            <a:r>
              <a:rPr lang="en-US" dirty="0" err="1"/>
              <a:t>chiqaring</a:t>
            </a:r>
            <a:r>
              <a:rPr lang="en-US" dirty="0"/>
              <a:t>. </a:t>
            </a:r>
            <a:r>
              <a:rPr lang="en-US" dirty="0" err="1"/>
              <a:t>Dasturda</a:t>
            </a:r>
            <a:r>
              <a:rPr lang="en-US" dirty="0"/>
              <a:t> </a:t>
            </a:r>
            <a:r>
              <a:rPr lang="en-US" dirty="0" err="1"/>
              <a:t>Sendrecv</a:t>
            </a:r>
            <a:r>
              <a:rPr lang="en-US" dirty="0"/>
              <a:t> </a:t>
            </a:r>
            <a:r>
              <a:rPr lang="en-US" dirty="0" err="1"/>
              <a:t>funksiyasidan</a:t>
            </a:r>
            <a:r>
              <a:rPr lang="en-US" dirty="0"/>
              <a:t> </a:t>
            </a:r>
            <a:r>
              <a:rPr lang="en-US" dirty="0" err="1"/>
              <a:t>foydalaning</a:t>
            </a:r>
            <a:r>
              <a:rPr lang="en-US" dirty="0"/>
              <a:t>.</a:t>
            </a:r>
            <a:endParaRPr lang="ru-RU" dirty="0"/>
          </a:p>
          <a:p>
            <a:pPr marL="514350" lvl="0" indent="-514350">
              <a:buFont typeface="+mj-lt"/>
              <a:buAutoNum type="arabicParenR"/>
            </a:pPr>
            <a:r>
              <a:rPr lang="en-US" dirty="0"/>
              <a:t>1-jarayondan 2- </a:t>
            </a:r>
            <a:r>
              <a:rPr lang="en-US" dirty="0" err="1"/>
              <a:t>jarayonga</a:t>
            </a:r>
            <a:r>
              <a:rPr lang="en-US" dirty="0"/>
              <a:t> </a:t>
            </a:r>
            <a:r>
              <a:rPr lang="en-US" dirty="0" err="1"/>
              <a:t>guruhingiz</a:t>
            </a:r>
            <a:r>
              <a:rPr lang="en-US" dirty="0"/>
              <a:t> </a:t>
            </a:r>
            <a:r>
              <a:rPr lang="en-US" dirty="0" err="1"/>
              <a:t>raqamini</a:t>
            </a:r>
            <a:r>
              <a:rPr lang="en-US" dirty="0"/>
              <a:t> 2chi </a:t>
            </a:r>
            <a:r>
              <a:rPr lang="en-US" dirty="0" err="1"/>
              <a:t>teg</a:t>
            </a:r>
            <a:r>
              <a:rPr lang="en-US" dirty="0"/>
              <a:t> </a:t>
            </a:r>
            <a:r>
              <a:rPr lang="en-US" dirty="0" err="1"/>
              <a:t>orqali</a:t>
            </a:r>
            <a:r>
              <a:rPr lang="en-US" dirty="0"/>
              <a:t> </a:t>
            </a:r>
            <a:r>
              <a:rPr lang="en-US" dirty="0" err="1"/>
              <a:t>jo’nating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2-jarayondan 1- </a:t>
            </a:r>
            <a:r>
              <a:rPr lang="en-US" dirty="0" err="1"/>
              <a:t>jarayonga</a:t>
            </a:r>
            <a:r>
              <a:rPr lang="en-US" dirty="0"/>
              <a:t> </a:t>
            </a:r>
            <a:r>
              <a:rPr lang="en-US" dirty="0" err="1"/>
              <a:t>guruhdagi</a:t>
            </a:r>
            <a:r>
              <a:rPr lang="en-US" dirty="0"/>
              <a:t> </a:t>
            </a:r>
            <a:r>
              <a:rPr lang="en-US" dirty="0" err="1"/>
              <a:t>o’quvchilar</a:t>
            </a:r>
            <a:r>
              <a:rPr lang="en-US" dirty="0"/>
              <a:t> </a:t>
            </a:r>
            <a:r>
              <a:rPr lang="en-US" dirty="0" err="1"/>
              <a:t>sonini</a:t>
            </a:r>
            <a:r>
              <a:rPr lang="en-US" dirty="0"/>
              <a:t> 5chi </a:t>
            </a:r>
            <a:r>
              <a:rPr lang="en-US" dirty="0" err="1"/>
              <a:t>teg</a:t>
            </a:r>
            <a:r>
              <a:rPr lang="en-US" dirty="0"/>
              <a:t> </a:t>
            </a:r>
            <a:r>
              <a:rPr lang="en-US" dirty="0" err="1"/>
              <a:t>orqali</a:t>
            </a:r>
            <a:r>
              <a:rPr lang="en-US" dirty="0"/>
              <a:t> </a:t>
            </a:r>
            <a:r>
              <a:rPr lang="en-US" dirty="0" err="1"/>
              <a:t>jo’nating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qabul</a:t>
            </a:r>
            <a:r>
              <a:rPr lang="en-US" dirty="0"/>
              <a:t> </a:t>
            </a:r>
            <a:r>
              <a:rPr lang="en-US" dirty="0" err="1"/>
              <a:t>qilingan</a:t>
            </a:r>
            <a:r>
              <a:rPr lang="en-US" dirty="0"/>
              <a:t> </a:t>
            </a:r>
            <a:r>
              <a:rPr lang="en-US" dirty="0" err="1"/>
              <a:t>malumotlarni</a:t>
            </a:r>
            <a:r>
              <a:rPr lang="en-US" dirty="0"/>
              <a:t> </a:t>
            </a:r>
            <a:r>
              <a:rPr lang="en-US" dirty="0" err="1"/>
              <a:t>ekranga</a:t>
            </a:r>
            <a:r>
              <a:rPr lang="en-US" dirty="0"/>
              <a:t> </a:t>
            </a:r>
            <a:r>
              <a:rPr lang="en-US" dirty="0" err="1"/>
              <a:t>chiqaring</a:t>
            </a:r>
            <a:r>
              <a:rPr lang="en-US" dirty="0"/>
              <a:t>. </a:t>
            </a:r>
            <a:r>
              <a:rPr lang="en-US" dirty="0" err="1"/>
              <a:t>Dasturda</a:t>
            </a:r>
            <a:r>
              <a:rPr lang="en-US" dirty="0"/>
              <a:t> </a:t>
            </a:r>
            <a:r>
              <a:rPr lang="en-US" dirty="0" err="1"/>
              <a:t>Sendrecv</a:t>
            </a:r>
            <a:r>
              <a:rPr lang="en-US" dirty="0"/>
              <a:t> </a:t>
            </a:r>
            <a:r>
              <a:rPr lang="en-US" dirty="0" err="1"/>
              <a:t>funksiyasidan</a:t>
            </a:r>
            <a:r>
              <a:rPr lang="en-US" dirty="0"/>
              <a:t> </a:t>
            </a:r>
            <a:r>
              <a:rPr lang="en-US" dirty="0" err="1"/>
              <a:t>foydalaning</a:t>
            </a:r>
            <a:r>
              <a:rPr lang="en-US" dirty="0"/>
              <a:t>.</a:t>
            </a:r>
            <a:endParaRPr lang="ru-RU" dirty="0"/>
          </a:p>
          <a:p>
            <a:pPr marL="514350" lvl="0" indent="-514350">
              <a:buFont typeface="+mj-lt"/>
              <a:buAutoNum type="arabicParenR"/>
            </a:pPr>
            <a:r>
              <a:rPr lang="en-US" dirty="0"/>
              <a:t>11-jarayondan 2- </a:t>
            </a:r>
            <a:r>
              <a:rPr lang="en-US" dirty="0" err="1"/>
              <a:t>jarayonga</a:t>
            </a:r>
            <a:r>
              <a:rPr lang="en-US" dirty="0"/>
              <a:t> </a:t>
            </a:r>
            <a:r>
              <a:rPr lang="en-US" dirty="0" err="1"/>
              <a:t>tug’ilgan</a:t>
            </a:r>
            <a:r>
              <a:rPr lang="en-US" dirty="0"/>
              <a:t> </a:t>
            </a:r>
            <a:r>
              <a:rPr lang="en-US" dirty="0" err="1"/>
              <a:t>yilingizni</a:t>
            </a:r>
            <a:r>
              <a:rPr lang="en-US" dirty="0"/>
              <a:t> 3chi </a:t>
            </a:r>
            <a:r>
              <a:rPr lang="en-US" dirty="0" err="1"/>
              <a:t>teg</a:t>
            </a:r>
            <a:r>
              <a:rPr lang="en-US" dirty="0"/>
              <a:t> </a:t>
            </a:r>
            <a:r>
              <a:rPr lang="en-US" dirty="0" err="1"/>
              <a:t>orqali</a:t>
            </a:r>
            <a:r>
              <a:rPr lang="en-US" dirty="0"/>
              <a:t> </a:t>
            </a:r>
            <a:r>
              <a:rPr lang="en-US" dirty="0" err="1"/>
              <a:t>jo’nating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2-jarayondan 11- </a:t>
            </a:r>
            <a:r>
              <a:rPr lang="en-US" dirty="0" err="1"/>
              <a:t>jarayonga</a:t>
            </a:r>
            <a:r>
              <a:rPr lang="en-US" dirty="0"/>
              <a:t> </a:t>
            </a:r>
            <a:r>
              <a:rPr lang="en-US" dirty="0" err="1"/>
              <a:t>yoshingizni</a:t>
            </a:r>
            <a:r>
              <a:rPr lang="en-US" dirty="0"/>
              <a:t> 4chi </a:t>
            </a:r>
            <a:r>
              <a:rPr lang="en-US" dirty="0" err="1"/>
              <a:t>teg</a:t>
            </a:r>
            <a:r>
              <a:rPr lang="en-US" dirty="0"/>
              <a:t> </a:t>
            </a:r>
            <a:r>
              <a:rPr lang="en-US" dirty="0" err="1"/>
              <a:t>orqali</a:t>
            </a:r>
            <a:r>
              <a:rPr lang="en-US" dirty="0"/>
              <a:t> </a:t>
            </a:r>
            <a:r>
              <a:rPr lang="en-US" dirty="0" err="1"/>
              <a:t>jo’nating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qabul</a:t>
            </a:r>
            <a:r>
              <a:rPr lang="en-US" dirty="0"/>
              <a:t> </a:t>
            </a:r>
            <a:r>
              <a:rPr lang="en-US" dirty="0" err="1"/>
              <a:t>qilingan</a:t>
            </a:r>
            <a:r>
              <a:rPr lang="en-US" dirty="0"/>
              <a:t> </a:t>
            </a:r>
            <a:r>
              <a:rPr lang="en-US" dirty="0" err="1"/>
              <a:t>malumotlarni</a:t>
            </a:r>
            <a:r>
              <a:rPr lang="en-US" dirty="0"/>
              <a:t> </a:t>
            </a:r>
            <a:r>
              <a:rPr lang="en-US" dirty="0" err="1"/>
              <a:t>ekranga</a:t>
            </a:r>
            <a:r>
              <a:rPr lang="en-US" dirty="0"/>
              <a:t> </a:t>
            </a:r>
            <a:r>
              <a:rPr lang="en-US" dirty="0" err="1"/>
              <a:t>chiqaring</a:t>
            </a:r>
            <a:r>
              <a:rPr lang="en-US" dirty="0"/>
              <a:t>. </a:t>
            </a:r>
            <a:r>
              <a:rPr lang="en-US" dirty="0" err="1"/>
              <a:t>Dasturda</a:t>
            </a:r>
            <a:r>
              <a:rPr lang="en-US" dirty="0"/>
              <a:t> </a:t>
            </a:r>
            <a:r>
              <a:rPr lang="en-US" dirty="0" err="1"/>
              <a:t>Sendrecv</a:t>
            </a:r>
            <a:r>
              <a:rPr lang="en-US" dirty="0"/>
              <a:t> </a:t>
            </a:r>
            <a:r>
              <a:rPr lang="en-US" dirty="0" err="1"/>
              <a:t>funksiyasidan</a:t>
            </a:r>
            <a:r>
              <a:rPr lang="en-US" dirty="0"/>
              <a:t> </a:t>
            </a:r>
            <a:r>
              <a:rPr lang="en-US" dirty="0" err="1"/>
              <a:t>foydalaning</a:t>
            </a:r>
            <a:r>
              <a:rPr lang="en-US" dirty="0"/>
              <a:t>.</a:t>
            </a:r>
            <a:endParaRPr lang="ru-RU" dirty="0"/>
          </a:p>
          <a:p>
            <a:pPr marL="514350" lvl="0" indent="-514350">
              <a:buFont typeface="+mj-lt"/>
              <a:buAutoNum type="arabicParenR"/>
            </a:pPr>
            <a:r>
              <a:rPr lang="en-US" dirty="0"/>
              <a:t>4-jarayondan 5- </a:t>
            </a:r>
            <a:r>
              <a:rPr lang="en-US" dirty="0" err="1"/>
              <a:t>jarayonga</a:t>
            </a:r>
            <a:r>
              <a:rPr lang="en-US" dirty="0"/>
              <a:t> MPI_CHAR </a:t>
            </a:r>
            <a:r>
              <a:rPr lang="en-US" dirty="0" err="1"/>
              <a:t>tipidagi</a:t>
            </a:r>
            <a:r>
              <a:rPr lang="en-US" dirty="0"/>
              <a:t> </a:t>
            </a:r>
            <a:r>
              <a:rPr lang="en-US" dirty="0" err="1"/>
              <a:t>o’zgaruvchi</a:t>
            </a:r>
            <a:r>
              <a:rPr lang="en-US" dirty="0"/>
              <a:t> </a:t>
            </a:r>
            <a:r>
              <a:rPr lang="en-US" dirty="0" err="1"/>
              <a:t>qiymatini</a:t>
            </a:r>
            <a:r>
              <a:rPr lang="en-US" dirty="0"/>
              <a:t> 10 chi </a:t>
            </a:r>
            <a:r>
              <a:rPr lang="en-US" dirty="0" err="1"/>
              <a:t>teg</a:t>
            </a:r>
            <a:r>
              <a:rPr lang="en-US" dirty="0"/>
              <a:t> </a:t>
            </a:r>
            <a:r>
              <a:rPr lang="en-US" dirty="0" err="1"/>
              <a:t>orqali</a:t>
            </a:r>
            <a:r>
              <a:rPr lang="en-US" dirty="0"/>
              <a:t> </a:t>
            </a:r>
            <a:r>
              <a:rPr lang="en-US" dirty="0" err="1"/>
              <a:t>jo’nating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5-jarayondan 4- </a:t>
            </a:r>
            <a:r>
              <a:rPr lang="en-US" dirty="0" err="1"/>
              <a:t>jarayonga</a:t>
            </a:r>
            <a:r>
              <a:rPr lang="en-US" dirty="0"/>
              <a:t> MPI_FLOAT </a:t>
            </a:r>
            <a:r>
              <a:rPr lang="en-US" dirty="0" err="1"/>
              <a:t>tipidagi</a:t>
            </a:r>
            <a:r>
              <a:rPr lang="en-US" dirty="0"/>
              <a:t> </a:t>
            </a:r>
            <a:r>
              <a:rPr lang="en-US" dirty="0" err="1"/>
              <a:t>o’zgaruvchi</a:t>
            </a:r>
            <a:r>
              <a:rPr lang="en-US" dirty="0"/>
              <a:t> </a:t>
            </a:r>
            <a:r>
              <a:rPr lang="en-US" dirty="0" err="1"/>
              <a:t>qiymatini</a:t>
            </a:r>
            <a:r>
              <a:rPr lang="en-US" dirty="0"/>
              <a:t> 22 chi </a:t>
            </a:r>
            <a:r>
              <a:rPr lang="en-US" dirty="0" err="1"/>
              <a:t>teg</a:t>
            </a:r>
            <a:r>
              <a:rPr lang="en-US" dirty="0"/>
              <a:t> </a:t>
            </a:r>
            <a:r>
              <a:rPr lang="en-US" dirty="0" err="1"/>
              <a:t>orqali</a:t>
            </a:r>
            <a:r>
              <a:rPr lang="en-US" dirty="0"/>
              <a:t> </a:t>
            </a:r>
            <a:r>
              <a:rPr lang="en-US" dirty="0" err="1"/>
              <a:t>jo’nating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qabul</a:t>
            </a:r>
            <a:r>
              <a:rPr lang="en-US" dirty="0"/>
              <a:t> </a:t>
            </a:r>
            <a:r>
              <a:rPr lang="en-US" dirty="0" err="1"/>
              <a:t>qilingan</a:t>
            </a:r>
            <a:r>
              <a:rPr lang="en-US" dirty="0"/>
              <a:t> </a:t>
            </a:r>
            <a:r>
              <a:rPr lang="en-US" dirty="0" err="1"/>
              <a:t>malumotlarni</a:t>
            </a:r>
            <a:r>
              <a:rPr lang="en-US" dirty="0"/>
              <a:t> </a:t>
            </a:r>
            <a:r>
              <a:rPr lang="en-US" dirty="0" err="1"/>
              <a:t>ekranga</a:t>
            </a:r>
            <a:r>
              <a:rPr lang="en-US" dirty="0"/>
              <a:t> </a:t>
            </a:r>
            <a:r>
              <a:rPr lang="en-US" dirty="0" err="1"/>
              <a:t>chiqaring</a:t>
            </a:r>
            <a:r>
              <a:rPr lang="en-US" dirty="0"/>
              <a:t>. </a:t>
            </a:r>
            <a:r>
              <a:rPr lang="en-US" dirty="0" err="1"/>
              <a:t>Dasturda</a:t>
            </a:r>
            <a:r>
              <a:rPr lang="en-US" dirty="0"/>
              <a:t> </a:t>
            </a:r>
            <a:r>
              <a:rPr lang="en-US" dirty="0" err="1"/>
              <a:t>Sendrecv</a:t>
            </a:r>
            <a:r>
              <a:rPr lang="en-US" dirty="0"/>
              <a:t> </a:t>
            </a:r>
            <a:r>
              <a:rPr lang="en-US" dirty="0" err="1"/>
              <a:t>funksiyasidan</a:t>
            </a:r>
            <a:r>
              <a:rPr lang="en-US" dirty="0"/>
              <a:t> </a:t>
            </a:r>
            <a:r>
              <a:rPr lang="en-US" dirty="0" err="1"/>
              <a:t>foydalaning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5059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40000" lnSpcReduction="20000"/>
          </a:bodyPr>
          <a:lstStyle/>
          <a:p>
            <a:pPr marL="514350" lvl="0" indent="-514350">
              <a:buFont typeface="+mj-lt"/>
              <a:buAutoNum type="arabicParenR" startAt="11"/>
            </a:pPr>
            <a:r>
              <a:rPr lang="en-US" dirty="0" err="1"/>
              <a:t>Quyidagicha</a:t>
            </a:r>
            <a:r>
              <a:rPr lang="en-US" dirty="0"/>
              <a:t> </a:t>
            </a:r>
            <a:r>
              <a:rPr lang="en-US" dirty="0" err="1"/>
              <a:t>dastur</a:t>
            </a:r>
            <a:r>
              <a:rPr lang="en-US" dirty="0"/>
              <a:t> </a:t>
            </a:r>
            <a:r>
              <a:rPr lang="en-US" dirty="0" err="1"/>
              <a:t>tuzing</a:t>
            </a:r>
            <a:r>
              <a:rPr lang="en-US" dirty="0"/>
              <a:t> 1- </a:t>
            </a:r>
            <a:r>
              <a:rPr lang="en-US" dirty="0" err="1"/>
              <a:t>jarayon</a:t>
            </a:r>
            <a:r>
              <a:rPr lang="en-US" dirty="0"/>
              <a:t> 3- </a:t>
            </a:r>
            <a:r>
              <a:rPr lang="en-US" dirty="0" err="1"/>
              <a:t>jarayonga</a:t>
            </a:r>
            <a:r>
              <a:rPr lang="en-US" dirty="0"/>
              <a:t> 23 </a:t>
            </a:r>
            <a:r>
              <a:rPr lang="en-US" dirty="0" err="1"/>
              <a:t>sonini</a:t>
            </a:r>
            <a:r>
              <a:rPr lang="en-US" dirty="0"/>
              <a:t> </a:t>
            </a:r>
            <a:r>
              <a:rPr lang="en-US" dirty="0" err="1"/>
              <a:t>jo’natsin</a:t>
            </a:r>
            <a:r>
              <a:rPr lang="en-US" dirty="0"/>
              <a:t> 3- </a:t>
            </a:r>
            <a:r>
              <a:rPr lang="en-US" dirty="0" err="1"/>
              <a:t>jarayon</a:t>
            </a:r>
            <a:r>
              <a:rPr lang="en-US" dirty="0"/>
              <a:t> </a:t>
            </a:r>
            <a:r>
              <a:rPr lang="en-US" dirty="0" err="1"/>
              <a:t>esa</a:t>
            </a:r>
            <a:r>
              <a:rPr lang="en-US" dirty="0"/>
              <a:t> 1- </a:t>
            </a:r>
            <a:r>
              <a:rPr lang="en-US" dirty="0" err="1"/>
              <a:t>jarayonga</a:t>
            </a:r>
            <a:r>
              <a:rPr lang="en-US" dirty="0"/>
              <a:t> 44 </a:t>
            </a:r>
            <a:r>
              <a:rPr lang="en-US" dirty="0" err="1"/>
              <a:t>sonini</a:t>
            </a:r>
            <a:r>
              <a:rPr lang="en-US" dirty="0"/>
              <a:t> </a:t>
            </a:r>
            <a:r>
              <a:rPr lang="en-US" dirty="0" err="1"/>
              <a:t>jo’natsin</a:t>
            </a:r>
            <a:r>
              <a:rPr lang="en-US" dirty="0"/>
              <a:t>.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ikkala</a:t>
            </a:r>
            <a:r>
              <a:rPr lang="en-US" dirty="0"/>
              <a:t> </a:t>
            </a:r>
            <a:r>
              <a:rPr lang="en-US" dirty="0" err="1"/>
              <a:t>jarayon</a:t>
            </a:r>
            <a:r>
              <a:rPr lang="en-US" dirty="0"/>
              <a:t> ham ma</a:t>
            </a:r>
            <a:r>
              <a:rPr lang="ru-RU" dirty="0"/>
              <a:t>’</a:t>
            </a:r>
            <a:r>
              <a:rPr lang="en-US" dirty="0" err="1"/>
              <a:t>lumotni</a:t>
            </a:r>
            <a:r>
              <a:rPr lang="en-US" dirty="0"/>
              <a:t> </a:t>
            </a:r>
            <a:r>
              <a:rPr lang="en-US" dirty="0" err="1"/>
              <a:t>qabul</a:t>
            </a:r>
            <a:r>
              <a:rPr lang="en-US" dirty="0"/>
              <a:t> </a:t>
            </a:r>
            <a:r>
              <a:rPr lang="en-US" dirty="0" err="1"/>
              <a:t>qilib</a:t>
            </a:r>
            <a:r>
              <a:rPr lang="ru-RU" dirty="0"/>
              <a:t>, </a:t>
            </a:r>
            <a:r>
              <a:rPr lang="en-US" dirty="0" err="1"/>
              <a:t>olingan</a:t>
            </a:r>
            <a:r>
              <a:rPr lang="en-US" dirty="0"/>
              <a:t> ma</a:t>
            </a:r>
            <a:r>
              <a:rPr lang="ru-RU" dirty="0"/>
              <a:t>’</a:t>
            </a:r>
            <a:r>
              <a:rPr lang="en-US" dirty="0" err="1"/>
              <a:t>lumotni</a:t>
            </a:r>
            <a:r>
              <a:rPr lang="en-US" dirty="0"/>
              <a:t> </a:t>
            </a:r>
            <a:r>
              <a:rPr lang="en-US" dirty="0" err="1"/>
              <a:t>ekranga</a:t>
            </a:r>
            <a:r>
              <a:rPr lang="en-US" dirty="0"/>
              <a:t> </a:t>
            </a:r>
            <a:r>
              <a:rPr lang="en-US" dirty="0" err="1"/>
              <a:t>namoyish</a:t>
            </a:r>
            <a:r>
              <a:rPr lang="en-US" dirty="0"/>
              <a:t> </a:t>
            </a:r>
            <a:r>
              <a:rPr lang="en-US" dirty="0" err="1"/>
              <a:t>qilsin</a:t>
            </a:r>
            <a:r>
              <a:rPr lang="ru-RU" dirty="0"/>
              <a:t>.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ikkala</a:t>
            </a:r>
            <a:r>
              <a:rPr lang="en-US" dirty="0"/>
              <a:t> </a:t>
            </a:r>
            <a:r>
              <a:rPr lang="en-US" dirty="0" err="1"/>
              <a:t>jarayon</a:t>
            </a:r>
            <a:r>
              <a:rPr lang="en-US" dirty="0"/>
              <a:t> ham </a:t>
            </a:r>
            <a:r>
              <a:rPr lang="en-US" dirty="0" err="1"/>
              <a:t>ma’lumot</a:t>
            </a:r>
            <a:r>
              <a:rPr lang="en-US" dirty="0"/>
              <a:t> </a:t>
            </a:r>
            <a:r>
              <a:rPr lang="en-US" dirty="0" err="1"/>
              <a:t>jo’natish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qabul</a:t>
            </a:r>
            <a:r>
              <a:rPr lang="en-US" dirty="0"/>
              <a:t> </a:t>
            </a:r>
            <a:r>
              <a:rPr lang="en-US" dirty="0" err="1"/>
              <a:t>qilishda</a:t>
            </a:r>
            <a:r>
              <a:rPr lang="en-US" dirty="0"/>
              <a:t> </a:t>
            </a:r>
            <a:r>
              <a:rPr lang="en-US" dirty="0" err="1"/>
              <a:t>bitta</a:t>
            </a:r>
            <a:r>
              <a:rPr lang="en-US" dirty="0"/>
              <a:t> </a:t>
            </a:r>
            <a:r>
              <a:rPr lang="en-US" dirty="0" err="1"/>
              <a:t>xotira</a:t>
            </a:r>
            <a:r>
              <a:rPr lang="en-US" dirty="0"/>
              <a:t> </a:t>
            </a:r>
            <a:r>
              <a:rPr lang="en-US" dirty="0" err="1"/>
              <a:t>manzilidan</a:t>
            </a:r>
            <a:r>
              <a:rPr lang="en-US" dirty="0"/>
              <a:t> </a:t>
            </a:r>
            <a:r>
              <a:rPr lang="en-US" dirty="0" err="1"/>
              <a:t>foydalansin</a:t>
            </a:r>
            <a:r>
              <a:rPr lang="en-US" dirty="0"/>
              <a:t>. </a:t>
            </a:r>
            <a:r>
              <a:rPr lang="en-US" dirty="0" err="1"/>
              <a:t>Dasturda</a:t>
            </a:r>
            <a:r>
              <a:rPr lang="en-US" dirty="0"/>
              <a:t> </a:t>
            </a:r>
            <a:r>
              <a:rPr lang="en-US" dirty="0" err="1"/>
              <a:t>xabar</a:t>
            </a:r>
            <a:r>
              <a:rPr lang="en-US" dirty="0"/>
              <a:t> </a:t>
            </a:r>
            <a:r>
              <a:rPr lang="en-US" dirty="0" err="1"/>
              <a:t>almashish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MPI_Sendrecv_replace</a:t>
            </a:r>
            <a:r>
              <a:rPr lang="en-US" dirty="0"/>
              <a:t> </a:t>
            </a:r>
            <a:r>
              <a:rPr lang="en-US" dirty="0" err="1"/>
              <a:t>funksiyasidan</a:t>
            </a:r>
            <a:r>
              <a:rPr lang="en-US" dirty="0"/>
              <a:t> </a:t>
            </a:r>
            <a:r>
              <a:rPr lang="en-US" dirty="0" err="1"/>
              <a:t>foydalaning</a:t>
            </a:r>
            <a:r>
              <a:rPr lang="en-US" dirty="0"/>
              <a:t>.</a:t>
            </a:r>
            <a:endParaRPr lang="ru-RU" dirty="0"/>
          </a:p>
          <a:p>
            <a:pPr marL="514350" lvl="0" indent="-514350">
              <a:buFont typeface="+mj-lt"/>
              <a:buAutoNum type="arabicParenR" startAt="11"/>
            </a:pPr>
            <a:r>
              <a:rPr lang="en-US" dirty="0" err="1"/>
              <a:t>Quyidagicha</a:t>
            </a:r>
            <a:r>
              <a:rPr lang="en-US" dirty="0"/>
              <a:t> </a:t>
            </a:r>
            <a:r>
              <a:rPr lang="en-US" dirty="0" err="1"/>
              <a:t>dastur</a:t>
            </a:r>
            <a:r>
              <a:rPr lang="en-US" dirty="0"/>
              <a:t> </a:t>
            </a:r>
            <a:r>
              <a:rPr lang="en-US" dirty="0" err="1"/>
              <a:t>tuzing</a:t>
            </a:r>
            <a:r>
              <a:rPr lang="en-US" dirty="0"/>
              <a:t> 1- </a:t>
            </a:r>
            <a:r>
              <a:rPr lang="en-US" dirty="0" err="1"/>
              <a:t>jarayon</a:t>
            </a:r>
            <a:r>
              <a:rPr lang="en-US" dirty="0"/>
              <a:t> 3- </a:t>
            </a:r>
            <a:r>
              <a:rPr lang="en-US" dirty="0" err="1"/>
              <a:t>jarayonga</a:t>
            </a:r>
            <a:r>
              <a:rPr lang="en-US" dirty="0"/>
              <a:t> 23.45 </a:t>
            </a:r>
            <a:r>
              <a:rPr lang="en-US" dirty="0" err="1"/>
              <a:t>sonini</a:t>
            </a:r>
            <a:r>
              <a:rPr lang="en-US" dirty="0"/>
              <a:t> </a:t>
            </a:r>
            <a:r>
              <a:rPr lang="en-US" dirty="0" err="1"/>
              <a:t>jo’natsin</a:t>
            </a:r>
            <a:r>
              <a:rPr lang="en-US" dirty="0"/>
              <a:t> 3- </a:t>
            </a:r>
            <a:r>
              <a:rPr lang="en-US" dirty="0" err="1"/>
              <a:t>jarayon</a:t>
            </a:r>
            <a:r>
              <a:rPr lang="en-US" dirty="0"/>
              <a:t> </a:t>
            </a:r>
            <a:r>
              <a:rPr lang="en-US" dirty="0" err="1"/>
              <a:t>esa</a:t>
            </a:r>
            <a:r>
              <a:rPr lang="en-US" dirty="0"/>
              <a:t> 1- </a:t>
            </a:r>
            <a:r>
              <a:rPr lang="en-US" dirty="0" err="1"/>
              <a:t>jarayonga</a:t>
            </a:r>
            <a:r>
              <a:rPr lang="en-US" dirty="0"/>
              <a:t> 44.68 </a:t>
            </a:r>
            <a:r>
              <a:rPr lang="en-US" dirty="0" err="1"/>
              <a:t>sonini</a:t>
            </a:r>
            <a:r>
              <a:rPr lang="en-US" dirty="0"/>
              <a:t> </a:t>
            </a:r>
            <a:r>
              <a:rPr lang="en-US" dirty="0" err="1"/>
              <a:t>jo’natsin</a:t>
            </a:r>
            <a:r>
              <a:rPr lang="en-US" dirty="0"/>
              <a:t>.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ikkala</a:t>
            </a:r>
            <a:r>
              <a:rPr lang="en-US" dirty="0"/>
              <a:t> </a:t>
            </a:r>
            <a:r>
              <a:rPr lang="en-US" dirty="0" err="1"/>
              <a:t>jarayon</a:t>
            </a:r>
            <a:r>
              <a:rPr lang="en-US" dirty="0"/>
              <a:t> ham </a:t>
            </a:r>
            <a:r>
              <a:rPr lang="en-US" dirty="0" err="1"/>
              <a:t>ma’lumotni</a:t>
            </a:r>
            <a:r>
              <a:rPr lang="en-US" dirty="0"/>
              <a:t> </a:t>
            </a:r>
            <a:r>
              <a:rPr lang="en-US" dirty="0" err="1"/>
              <a:t>qabul</a:t>
            </a:r>
            <a:r>
              <a:rPr lang="en-US" dirty="0"/>
              <a:t> </a:t>
            </a:r>
            <a:r>
              <a:rPr lang="en-US" dirty="0" err="1"/>
              <a:t>qilib</a:t>
            </a:r>
            <a:r>
              <a:rPr lang="en-US" dirty="0"/>
              <a:t>, </a:t>
            </a:r>
            <a:r>
              <a:rPr lang="en-US" dirty="0" err="1"/>
              <a:t>olingan</a:t>
            </a:r>
            <a:r>
              <a:rPr lang="en-US" dirty="0"/>
              <a:t> </a:t>
            </a:r>
            <a:r>
              <a:rPr lang="en-US" dirty="0" err="1"/>
              <a:t>ma’lumotni</a:t>
            </a:r>
            <a:r>
              <a:rPr lang="en-US" dirty="0"/>
              <a:t> </a:t>
            </a:r>
            <a:r>
              <a:rPr lang="en-US" dirty="0" err="1"/>
              <a:t>ekranga</a:t>
            </a:r>
            <a:r>
              <a:rPr lang="en-US" dirty="0"/>
              <a:t> </a:t>
            </a:r>
            <a:r>
              <a:rPr lang="en-US" dirty="0" err="1"/>
              <a:t>namoyish</a:t>
            </a:r>
            <a:r>
              <a:rPr lang="en-US" dirty="0"/>
              <a:t> </a:t>
            </a:r>
            <a:r>
              <a:rPr lang="en-US" dirty="0" err="1"/>
              <a:t>qilsin</a:t>
            </a:r>
            <a:r>
              <a:rPr lang="en-US" dirty="0"/>
              <a:t>.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ikkala</a:t>
            </a:r>
            <a:r>
              <a:rPr lang="en-US" dirty="0"/>
              <a:t> </a:t>
            </a:r>
            <a:r>
              <a:rPr lang="en-US" dirty="0" err="1"/>
              <a:t>jarayon</a:t>
            </a:r>
            <a:r>
              <a:rPr lang="en-US" dirty="0"/>
              <a:t> ham </a:t>
            </a:r>
            <a:r>
              <a:rPr lang="en-US" dirty="0" err="1"/>
              <a:t>ma’lumot</a:t>
            </a:r>
            <a:r>
              <a:rPr lang="en-US" dirty="0"/>
              <a:t> </a:t>
            </a:r>
            <a:r>
              <a:rPr lang="en-US" dirty="0" err="1"/>
              <a:t>jo’natish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qabul</a:t>
            </a:r>
            <a:r>
              <a:rPr lang="en-US" dirty="0"/>
              <a:t> </a:t>
            </a:r>
            <a:r>
              <a:rPr lang="en-US" dirty="0" err="1"/>
              <a:t>qilishda</a:t>
            </a:r>
            <a:r>
              <a:rPr lang="en-US" dirty="0"/>
              <a:t> </a:t>
            </a:r>
            <a:r>
              <a:rPr lang="en-US" dirty="0" err="1"/>
              <a:t>bitta</a:t>
            </a:r>
            <a:r>
              <a:rPr lang="en-US" dirty="0"/>
              <a:t> </a:t>
            </a:r>
            <a:r>
              <a:rPr lang="en-US" dirty="0" err="1"/>
              <a:t>xotira</a:t>
            </a:r>
            <a:r>
              <a:rPr lang="en-US" dirty="0"/>
              <a:t> </a:t>
            </a:r>
            <a:r>
              <a:rPr lang="en-US" dirty="0" err="1"/>
              <a:t>manzilidan</a:t>
            </a:r>
            <a:r>
              <a:rPr lang="en-US" dirty="0"/>
              <a:t> </a:t>
            </a:r>
            <a:r>
              <a:rPr lang="en-US" dirty="0" err="1"/>
              <a:t>foydalansin</a:t>
            </a:r>
            <a:r>
              <a:rPr lang="en-US" dirty="0"/>
              <a:t>. </a:t>
            </a:r>
            <a:r>
              <a:rPr lang="en-US" dirty="0" err="1"/>
              <a:t>Dasturda</a:t>
            </a:r>
            <a:r>
              <a:rPr lang="en-US" dirty="0"/>
              <a:t> </a:t>
            </a:r>
            <a:r>
              <a:rPr lang="en-US" dirty="0" err="1"/>
              <a:t>xabar</a:t>
            </a:r>
            <a:r>
              <a:rPr lang="en-US" dirty="0"/>
              <a:t> </a:t>
            </a:r>
            <a:r>
              <a:rPr lang="en-US" dirty="0" err="1"/>
              <a:t>almashish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MPI_Sendrecv_replace</a:t>
            </a:r>
            <a:r>
              <a:rPr lang="en-US" dirty="0"/>
              <a:t> </a:t>
            </a:r>
            <a:r>
              <a:rPr lang="en-US" dirty="0" err="1"/>
              <a:t>funksiyasidan</a:t>
            </a:r>
            <a:r>
              <a:rPr lang="en-US" dirty="0"/>
              <a:t> </a:t>
            </a:r>
            <a:r>
              <a:rPr lang="en-US" dirty="0" err="1"/>
              <a:t>foydalaning</a:t>
            </a:r>
            <a:r>
              <a:rPr lang="en-US" dirty="0"/>
              <a:t>.</a:t>
            </a:r>
            <a:endParaRPr lang="ru-RU" dirty="0"/>
          </a:p>
          <a:p>
            <a:pPr marL="514350" lvl="0" indent="-514350">
              <a:buFont typeface="+mj-lt"/>
              <a:buAutoNum type="arabicParenR" startAt="11"/>
            </a:pPr>
            <a:r>
              <a:rPr lang="en-US" dirty="0" err="1"/>
              <a:t>Quyidagicha</a:t>
            </a:r>
            <a:r>
              <a:rPr lang="en-US" dirty="0"/>
              <a:t> </a:t>
            </a:r>
            <a:r>
              <a:rPr lang="en-US" dirty="0" err="1"/>
              <a:t>dastur</a:t>
            </a:r>
            <a:r>
              <a:rPr lang="en-US" dirty="0"/>
              <a:t> </a:t>
            </a:r>
            <a:r>
              <a:rPr lang="en-US" dirty="0" err="1"/>
              <a:t>tuzing</a:t>
            </a:r>
            <a:r>
              <a:rPr lang="en-US" dirty="0"/>
              <a:t> 2- </a:t>
            </a:r>
            <a:r>
              <a:rPr lang="en-US" dirty="0" err="1"/>
              <a:t>jarayon</a:t>
            </a:r>
            <a:r>
              <a:rPr lang="en-US" dirty="0"/>
              <a:t> 4- </a:t>
            </a:r>
            <a:r>
              <a:rPr lang="en-US" dirty="0" err="1"/>
              <a:t>jarayonga</a:t>
            </a:r>
            <a:r>
              <a:rPr lang="en-US" dirty="0"/>
              <a:t> 2398.87 </a:t>
            </a:r>
            <a:r>
              <a:rPr lang="en-US" dirty="0" err="1"/>
              <a:t>sonini</a:t>
            </a:r>
            <a:r>
              <a:rPr lang="en-US" dirty="0"/>
              <a:t> </a:t>
            </a:r>
            <a:r>
              <a:rPr lang="en-US" dirty="0" err="1"/>
              <a:t>jo’natsin</a:t>
            </a:r>
            <a:r>
              <a:rPr lang="en-US" dirty="0"/>
              <a:t> 4- </a:t>
            </a:r>
            <a:r>
              <a:rPr lang="en-US" dirty="0" err="1"/>
              <a:t>jarayon</a:t>
            </a:r>
            <a:r>
              <a:rPr lang="en-US" dirty="0"/>
              <a:t> </a:t>
            </a:r>
            <a:r>
              <a:rPr lang="en-US" dirty="0" err="1"/>
              <a:t>esa</a:t>
            </a:r>
            <a:r>
              <a:rPr lang="en-US" dirty="0"/>
              <a:t> 2- </a:t>
            </a:r>
            <a:r>
              <a:rPr lang="en-US" dirty="0" err="1"/>
              <a:t>jarayonga</a:t>
            </a:r>
            <a:r>
              <a:rPr lang="en-US" dirty="0"/>
              <a:t> 4444.66 </a:t>
            </a:r>
            <a:r>
              <a:rPr lang="en-US" dirty="0" err="1"/>
              <a:t>sonini</a:t>
            </a:r>
            <a:r>
              <a:rPr lang="en-US" dirty="0"/>
              <a:t> </a:t>
            </a:r>
            <a:r>
              <a:rPr lang="en-US" dirty="0" err="1"/>
              <a:t>jo’natsin</a:t>
            </a:r>
            <a:r>
              <a:rPr lang="en-US" dirty="0"/>
              <a:t>.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ikkala</a:t>
            </a:r>
            <a:r>
              <a:rPr lang="en-US" dirty="0"/>
              <a:t> </a:t>
            </a:r>
            <a:r>
              <a:rPr lang="en-US" dirty="0" err="1"/>
              <a:t>jarayon</a:t>
            </a:r>
            <a:r>
              <a:rPr lang="en-US" dirty="0"/>
              <a:t> ham </a:t>
            </a:r>
            <a:r>
              <a:rPr lang="en-US" dirty="0" err="1"/>
              <a:t>ma’lumotni</a:t>
            </a:r>
            <a:r>
              <a:rPr lang="en-US" dirty="0"/>
              <a:t> </a:t>
            </a:r>
            <a:r>
              <a:rPr lang="en-US" dirty="0" err="1"/>
              <a:t>qabul</a:t>
            </a:r>
            <a:r>
              <a:rPr lang="en-US" dirty="0"/>
              <a:t> </a:t>
            </a:r>
            <a:r>
              <a:rPr lang="en-US" dirty="0" err="1"/>
              <a:t>qilib</a:t>
            </a:r>
            <a:r>
              <a:rPr lang="en-US" dirty="0"/>
              <a:t>, </a:t>
            </a:r>
            <a:r>
              <a:rPr lang="en-US" dirty="0" err="1"/>
              <a:t>olingan</a:t>
            </a:r>
            <a:r>
              <a:rPr lang="en-US" dirty="0"/>
              <a:t> </a:t>
            </a:r>
            <a:r>
              <a:rPr lang="en-US" dirty="0" err="1"/>
              <a:t>ma’lumotni</a:t>
            </a:r>
            <a:r>
              <a:rPr lang="en-US" dirty="0"/>
              <a:t> </a:t>
            </a:r>
            <a:r>
              <a:rPr lang="en-US" dirty="0" err="1"/>
              <a:t>ekranga</a:t>
            </a:r>
            <a:r>
              <a:rPr lang="en-US" dirty="0"/>
              <a:t> </a:t>
            </a:r>
            <a:r>
              <a:rPr lang="en-US" dirty="0" err="1"/>
              <a:t>namoyish</a:t>
            </a:r>
            <a:r>
              <a:rPr lang="en-US" dirty="0"/>
              <a:t> </a:t>
            </a:r>
            <a:r>
              <a:rPr lang="en-US" dirty="0" err="1"/>
              <a:t>qilsin</a:t>
            </a:r>
            <a:r>
              <a:rPr lang="en-US" dirty="0"/>
              <a:t>.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ikkala</a:t>
            </a:r>
            <a:r>
              <a:rPr lang="en-US" dirty="0"/>
              <a:t> </a:t>
            </a:r>
            <a:r>
              <a:rPr lang="en-US" dirty="0" err="1"/>
              <a:t>jarayon</a:t>
            </a:r>
            <a:r>
              <a:rPr lang="en-US" dirty="0"/>
              <a:t> ham </a:t>
            </a:r>
            <a:r>
              <a:rPr lang="en-US" dirty="0" err="1"/>
              <a:t>ma’lumot</a:t>
            </a:r>
            <a:r>
              <a:rPr lang="en-US" dirty="0"/>
              <a:t> </a:t>
            </a:r>
            <a:r>
              <a:rPr lang="en-US" dirty="0" err="1"/>
              <a:t>jo’natish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qabul</a:t>
            </a:r>
            <a:r>
              <a:rPr lang="en-US" dirty="0"/>
              <a:t> </a:t>
            </a:r>
            <a:r>
              <a:rPr lang="en-US" dirty="0" err="1"/>
              <a:t>qilishda</a:t>
            </a:r>
            <a:r>
              <a:rPr lang="en-US" dirty="0"/>
              <a:t> </a:t>
            </a:r>
            <a:r>
              <a:rPr lang="en-US" dirty="0" err="1"/>
              <a:t>bitta</a:t>
            </a:r>
            <a:r>
              <a:rPr lang="en-US" dirty="0"/>
              <a:t> </a:t>
            </a:r>
            <a:r>
              <a:rPr lang="en-US" dirty="0" err="1"/>
              <a:t>xotira</a:t>
            </a:r>
            <a:r>
              <a:rPr lang="en-US" dirty="0"/>
              <a:t> </a:t>
            </a:r>
            <a:r>
              <a:rPr lang="en-US" dirty="0" err="1"/>
              <a:t>manzilidan</a:t>
            </a:r>
            <a:r>
              <a:rPr lang="en-US" dirty="0"/>
              <a:t> </a:t>
            </a:r>
            <a:r>
              <a:rPr lang="en-US" dirty="0" err="1"/>
              <a:t>foydalansin</a:t>
            </a:r>
            <a:r>
              <a:rPr lang="en-US" dirty="0"/>
              <a:t>. </a:t>
            </a:r>
            <a:r>
              <a:rPr lang="en-US" dirty="0" err="1"/>
              <a:t>Dasturda</a:t>
            </a:r>
            <a:r>
              <a:rPr lang="en-US" dirty="0"/>
              <a:t> </a:t>
            </a:r>
            <a:r>
              <a:rPr lang="en-US" dirty="0" err="1"/>
              <a:t>xabar</a:t>
            </a:r>
            <a:r>
              <a:rPr lang="en-US" dirty="0"/>
              <a:t> </a:t>
            </a:r>
            <a:r>
              <a:rPr lang="en-US" dirty="0" err="1"/>
              <a:t>almashish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MPI_Sendrecv_replace</a:t>
            </a:r>
            <a:r>
              <a:rPr lang="en-US" dirty="0"/>
              <a:t> </a:t>
            </a:r>
            <a:r>
              <a:rPr lang="en-US" dirty="0" err="1"/>
              <a:t>funksiyasidan</a:t>
            </a:r>
            <a:r>
              <a:rPr lang="en-US" dirty="0"/>
              <a:t> </a:t>
            </a:r>
            <a:r>
              <a:rPr lang="en-US" dirty="0" err="1"/>
              <a:t>foydalaning</a:t>
            </a:r>
            <a:r>
              <a:rPr lang="en-US" dirty="0"/>
              <a:t>.</a:t>
            </a:r>
            <a:endParaRPr lang="ru-RU" dirty="0"/>
          </a:p>
          <a:p>
            <a:pPr marL="514350" lvl="0" indent="-514350">
              <a:buFont typeface="+mj-lt"/>
              <a:buAutoNum type="arabicParenR" startAt="11"/>
            </a:pPr>
            <a:r>
              <a:rPr lang="en-US" dirty="0" err="1"/>
              <a:t>Quyidagicha</a:t>
            </a:r>
            <a:r>
              <a:rPr lang="en-US" dirty="0"/>
              <a:t> </a:t>
            </a:r>
            <a:r>
              <a:rPr lang="en-US" dirty="0" err="1"/>
              <a:t>dastur</a:t>
            </a:r>
            <a:r>
              <a:rPr lang="en-US" dirty="0"/>
              <a:t> </a:t>
            </a:r>
            <a:r>
              <a:rPr lang="en-US" dirty="0" err="1"/>
              <a:t>tuzing</a:t>
            </a:r>
            <a:r>
              <a:rPr lang="en-US" dirty="0"/>
              <a:t> 0- </a:t>
            </a:r>
            <a:r>
              <a:rPr lang="en-US" dirty="0" err="1"/>
              <a:t>jarayon</a:t>
            </a:r>
            <a:r>
              <a:rPr lang="en-US" dirty="0"/>
              <a:t> 4- </a:t>
            </a:r>
            <a:r>
              <a:rPr lang="en-US" dirty="0" err="1"/>
              <a:t>jarayonga</a:t>
            </a:r>
            <a:r>
              <a:rPr lang="en-US" dirty="0"/>
              <a:t> 239988.87 </a:t>
            </a:r>
            <a:r>
              <a:rPr lang="en-US" dirty="0" err="1"/>
              <a:t>sonini</a:t>
            </a:r>
            <a:r>
              <a:rPr lang="en-US" dirty="0"/>
              <a:t> </a:t>
            </a:r>
            <a:r>
              <a:rPr lang="en-US" dirty="0" err="1"/>
              <a:t>jo’natsin</a:t>
            </a:r>
            <a:r>
              <a:rPr lang="en-US" dirty="0"/>
              <a:t> 4- </a:t>
            </a:r>
            <a:r>
              <a:rPr lang="en-US" dirty="0" err="1"/>
              <a:t>jarayon</a:t>
            </a:r>
            <a:r>
              <a:rPr lang="en-US" dirty="0"/>
              <a:t> </a:t>
            </a:r>
            <a:r>
              <a:rPr lang="en-US" dirty="0" err="1"/>
              <a:t>esa</a:t>
            </a:r>
            <a:r>
              <a:rPr lang="en-US" dirty="0"/>
              <a:t> 0- </a:t>
            </a:r>
            <a:r>
              <a:rPr lang="en-US" dirty="0" err="1"/>
              <a:t>jarayonga</a:t>
            </a:r>
            <a:r>
              <a:rPr lang="en-US" dirty="0"/>
              <a:t> 445644.66 </a:t>
            </a:r>
            <a:r>
              <a:rPr lang="en-US" dirty="0" err="1"/>
              <a:t>sonini</a:t>
            </a:r>
            <a:r>
              <a:rPr lang="en-US" dirty="0"/>
              <a:t> </a:t>
            </a:r>
            <a:r>
              <a:rPr lang="en-US" dirty="0" err="1"/>
              <a:t>jo’natsin</a:t>
            </a:r>
            <a:r>
              <a:rPr lang="en-US" dirty="0"/>
              <a:t>.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ikkala</a:t>
            </a:r>
            <a:r>
              <a:rPr lang="en-US" dirty="0"/>
              <a:t> </a:t>
            </a:r>
            <a:r>
              <a:rPr lang="en-US" dirty="0" err="1"/>
              <a:t>jarayon</a:t>
            </a:r>
            <a:r>
              <a:rPr lang="en-US" dirty="0"/>
              <a:t> ham </a:t>
            </a:r>
            <a:r>
              <a:rPr lang="en-US" dirty="0" err="1"/>
              <a:t>ma’lumotni</a:t>
            </a:r>
            <a:r>
              <a:rPr lang="en-US" dirty="0"/>
              <a:t> </a:t>
            </a:r>
            <a:r>
              <a:rPr lang="en-US" dirty="0" err="1"/>
              <a:t>qabul</a:t>
            </a:r>
            <a:r>
              <a:rPr lang="en-US" dirty="0"/>
              <a:t> </a:t>
            </a:r>
            <a:r>
              <a:rPr lang="en-US" dirty="0" err="1"/>
              <a:t>qilib</a:t>
            </a:r>
            <a:r>
              <a:rPr lang="en-US" dirty="0"/>
              <a:t>, </a:t>
            </a:r>
            <a:r>
              <a:rPr lang="en-US" dirty="0" err="1"/>
              <a:t>olingan</a:t>
            </a:r>
            <a:r>
              <a:rPr lang="en-US" dirty="0"/>
              <a:t> </a:t>
            </a:r>
            <a:r>
              <a:rPr lang="en-US" dirty="0" err="1"/>
              <a:t>ma’lumotni</a:t>
            </a:r>
            <a:r>
              <a:rPr lang="en-US" dirty="0"/>
              <a:t> </a:t>
            </a:r>
            <a:r>
              <a:rPr lang="en-US" dirty="0" err="1"/>
              <a:t>ekranga</a:t>
            </a:r>
            <a:r>
              <a:rPr lang="en-US" dirty="0"/>
              <a:t> </a:t>
            </a:r>
            <a:r>
              <a:rPr lang="en-US" dirty="0" err="1"/>
              <a:t>namoyish</a:t>
            </a:r>
            <a:r>
              <a:rPr lang="en-US" dirty="0"/>
              <a:t> </a:t>
            </a:r>
            <a:r>
              <a:rPr lang="en-US" dirty="0" err="1"/>
              <a:t>qilsin</a:t>
            </a:r>
            <a:r>
              <a:rPr lang="en-US" dirty="0"/>
              <a:t>.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ikkala</a:t>
            </a:r>
            <a:r>
              <a:rPr lang="en-US" dirty="0"/>
              <a:t> </a:t>
            </a:r>
            <a:r>
              <a:rPr lang="en-US" dirty="0" err="1"/>
              <a:t>jarayon</a:t>
            </a:r>
            <a:r>
              <a:rPr lang="en-US" dirty="0"/>
              <a:t> ham </a:t>
            </a:r>
            <a:r>
              <a:rPr lang="en-US" dirty="0" err="1"/>
              <a:t>ma’lumot</a:t>
            </a:r>
            <a:r>
              <a:rPr lang="en-US" dirty="0"/>
              <a:t> </a:t>
            </a:r>
            <a:r>
              <a:rPr lang="en-US" dirty="0" err="1"/>
              <a:t>jo’natish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qabul</a:t>
            </a:r>
            <a:r>
              <a:rPr lang="en-US" dirty="0"/>
              <a:t> </a:t>
            </a:r>
            <a:r>
              <a:rPr lang="en-US" dirty="0" err="1"/>
              <a:t>qilishda</a:t>
            </a:r>
            <a:r>
              <a:rPr lang="en-US" dirty="0"/>
              <a:t> </a:t>
            </a:r>
            <a:r>
              <a:rPr lang="en-US" dirty="0" err="1"/>
              <a:t>bitta</a:t>
            </a:r>
            <a:r>
              <a:rPr lang="en-US" dirty="0"/>
              <a:t> </a:t>
            </a:r>
            <a:r>
              <a:rPr lang="en-US" dirty="0" err="1"/>
              <a:t>xotira</a:t>
            </a:r>
            <a:r>
              <a:rPr lang="en-US" dirty="0"/>
              <a:t> </a:t>
            </a:r>
            <a:r>
              <a:rPr lang="en-US" dirty="0" err="1"/>
              <a:t>manzilidan</a:t>
            </a:r>
            <a:r>
              <a:rPr lang="en-US" dirty="0"/>
              <a:t> </a:t>
            </a:r>
            <a:r>
              <a:rPr lang="en-US" dirty="0" err="1"/>
              <a:t>foydalansin</a:t>
            </a:r>
            <a:r>
              <a:rPr lang="en-US" dirty="0"/>
              <a:t>. </a:t>
            </a:r>
            <a:r>
              <a:rPr lang="en-US" dirty="0" err="1"/>
              <a:t>Dasturda</a:t>
            </a:r>
            <a:r>
              <a:rPr lang="en-US" dirty="0"/>
              <a:t> </a:t>
            </a:r>
            <a:r>
              <a:rPr lang="en-US" dirty="0" err="1"/>
              <a:t>xabar</a:t>
            </a:r>
            <a:r>
              <a:rPr lang="en-US" dirty="0"/>
              <a:t> </a:t>
            </a:r>
            <a:r>
              <a:rPr lang="en-US" dirty="0" err="1"/>
              <a:t>almashish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MPI_Sendrecv_replace</a:t>
            </a:r>
            <a:r>
              <a:rPr lang="en-US" dirty="0"/>
              <a:t> </a:t>
            </a:r>
            <a:r>
              <a:rPr lang="en-US" dirty="0" err="1"/>
              <a:t>funksiyasidan</a:t>
            </a:r>
            <a:r>
              <a:rPr lang="en-US" dirty="0"/>
              <a:t> </a:t>
            </a:r>
            <a:r>
              <a:rPr lang="en-US" dirty="0" err="1"/>
              <a:t>foydalaning</a:t>
            </a:r>
            <a:r>
              <a:rPr lang="en-US" dirty="0"/>
              <a:t>.</a:t>
            </a:r>
            <a:endParaRPr lang="ru-RU" dirty="0"/>
          </a:p>
          <a:p>
            <a:pPr marL="514350" lvl="0" indent="-514350">
              <a:buFont typeface="+mj-lt"/>
              <a:buAutoNum type="arabicParenR" startAt="11"/>
            </a:pPr>
            <a:r>
              <a:rPr lang="en-US" dirty="0" err="1"/>
              <a:t>Quyidagicha</a:t>
            </a:r>
            <a:r>
              <a:rPr lang="en-US" dirty="0"/>
              <a:t> </a:t>
            </a:r>
            <a:r>
              <a:rPr lang="en-US" dirty="0" err="1"/>
              <a:t>dastur</a:t>
            </a:r>
            <a:r>
              <a:rPr lang="en-US" dirty="0"/>
              <a:t> </a:t>
            </a:r>
            <a:r>
              <a:rPr lang="en-US" dirty="0" err="1"/>
              <a:t>tuzing</a:t>
            </a:r>
            <a:r>
              <a:rPr lang="en-US" dirty="0"/>
              <a:t> 2- </a:t>
            </a:r>
            <a:r>
              <a:rPr lang="en-US" dirty="0" err="1"/>
              <a:t>jarayon</a:t>
            </a:r>
            <a:r>
              <a:rPr lang="en-US" dirty="0"/>
              <a:t> 4- </a:t>
            </a:r>
            <a:r>
              <a:rPr lang="en-US" dirty="0" err="1"/>
              <a:t>jarayonga</a:t>
            </a:r>
            <a:r>
              <a:rPr lang="en-US" dirty="0"/>
              <a:t> a </a:t>
            </a:r>
            <a:r>
              <a:rPr lang="en-US" dirty="0" err="1"/>
              <a:t>belgisini</a:t>
            </a:r>
            <a:r>
              <a:rPr lang="en-US" dirty="0"/>
              <a:t> </a:t>
            </a:r>
            <a:r>
              <a:rPr lang="en-US" dirty="0" err="1"/>
              <a:t>jo’natsin</a:t>
            </a:r>
            <a:r>
              <a:rPr lang="en-US" dirty="0"/>
              <a:t> 4- </a:t>
            </a:r>
            <a:r>
              <a:rPr lang="en-US" dirty="0" err="1"/>
              <a:t>jarayon</a:t>
            </a:r>
            <a:r>
              <a:rPr lang="en-US" dirty="0"/>
              <a:t> </a:t>
            </a:r>
            <a:r>
              <a:rPr lang="en-US" dirty="0" err="1"/>
              <a:t>esa</a:t>
            </a:r>
            <a:r>
              <a:rPr lang="en-US" dirty="0"/>
              <a:t> 2- </a:t>
            </a:r>
            <a:r>
              <a:rPr lang="en-US" dirty="0" err="1"/>
              <a:t>jarayonga</a:t>
            </a:r>
            <a:r>
              <a:rPr lang="en-US" dirty="0"/>
              <a:t> b </a:t>
            </a:r>
            <a:r>
              <a:rPr lang="en-US" dirty="0" err="1"/>
              <a:t>belgisini</a:t>
            </a:r>
            <a:r>
              <a:rPr lang="en-US" dirty="0"/>
              <a:t> </a:t>
            </a:r>
            <a:r>
              <a:rPr lang="en-US" dirty="0" err="1"/>
              <a:t>jo’natsin</a:t>
            </a:r>
            <a:r>
              <a:rPr lang="en-US" dirty="0"/>
              <a:t>.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ikkala</a:t>
            </a:r>
            <a:r>
              <a:rPr lang="en-US" dirty="0"/>
              <a:t> </a:t>
            </a:r>
            <a:r>
              <a:rPr lang="en-US" dirty="0" err="1"/>
              <a:t>jarayon</a:t>
            </a:r>
            <a:r>
              <a:rPr lang="en-US" dirty="0"/>
              <a:t> ham </a:t>
            </a:r>
            <a:r>
              <a:rPr lang="en-US" dirty="0" err="1"/>
              <a:t>ma’lumotni</a:t>
            </a:r>
            <a:r>
              <a:rPr lang="en-US" dirty="0"/>
              <a:t> </a:t>
            </a:r>
            <a:r>
              <a:rPr lang="en-US" dirty="0" err="1"/>
              <a:t>qabul</a:t>
            </a:r>
            <a:r>
              <a:rPr lang="en-US" dirty="0"/>
              <a:t> </a:t>
            </a:r>
            <a:r>
              <a:rPr lang="en-US" dirty="0" err="1"/>
              <a:t>qilib</a:t>
            </a:r>
            <a:r>
              <a:rPr lang="en-US" dirty="0"/>
              <a:t>, </a:t>
            </a:r>
            <a:r>
              <a:rPr lang="en-US" dirty="0" err="1"/>
              <a:t>olingan</a:t>
            </a:r>
            <a:r>
              <a:rPr lang="en-US" dirty="0"/>
              <a:t> </a:t>
            </a:r>
            <a:r>
              <a:rPr lang="en-US" dirty="0" err="1"/>
              <a:t>ma’lumotni</a:t>
            </a:r>
            <a:r>
              <a:rPr lang="en-US" dirty="0"/>
              <a:t> </a:t>
            </a:r>
            <a:r>
              <a:rPr lang="en-US" dirty="0" err="1"/>
              <a:t>ekranga</a:t>
            </a:r>
            <a:r>
              <a:rPr lang="en-US" dirty="0"/>
              <a:t> </a:t>
            </a:r>
            <a:r>
              <a:rPr lang="en-US" dirty="0" err="1"/>
              <a:t>namoyish</a:t>
            </a:r>
            <a:r>
              <a:rPr lang="en-US" dirty="0"/>
              <a:t> </a:t>
            </a:r>
            <a:r>
              <a:rPr lang="en-US" dirty="0" err="1"/>
              <a:t>qilsin</a:t>
            </a:r>
            <a:r>
              <a:rPr lang="en-US" dirty="0"/>
              <a:t>.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ikkala</a:t>
            </a:r>
            <a:r>
              <a:rPr lang="en-US" dirty="0"/>
              <a:t> </a:t>
            </a:r>
            <a:r>
              <a:rPr lang="en-US" dirty="0" err="1"/>
              <a:t>jarayon</a:t>
            </a:r>
            <a:r>
              <a:rPr lang="en-US" dirty="0"/>
              <a:t> ham </a:t>
            </a:r>
            <a:r>
              <a:rPr lang="en-US" dirty="0" err="1"/>
              <a:t>ma’lumot</a:t>
            </a:r>
            <a:r>
              <a:rPr lang="en-US" dirty="0"/>
              <a:t> </a:t>
            </a:r>
            <a:r>
              <a:rPr lang="en-US" dirty="0" err="1"/>
              <a:t>jo’natish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qabul</a:t>
            </a:r>
            <a:r>
              <a:rPr lang="en-US" dirty="0"/>
              <a:t> </a:t>
            </a:r>
            <a:r>
              <a:rPr lang="en-US" dirty="0" err="1"/>
              <a:t>qilishda</a:t>
            </a:r>
            <a:r>
              <a:rPr lang="en-US" dirty="0"/>
              <a:t> </a:t>
            </a:r>
            <a:r>
              <a:rPr lang="en-US" dirty="0" err="1"/>
              <a:t>bitta</a:t>
            </a:r>
            <a:r>
              <a:rPr lang="en-US" dirty="0"/>
              <a:t> </a:t>
            </a:r>
            <a:r>
              <a:rPr lang="en-US" dirty="0" err="1"/>
              <a:t>xotira</a:t>
            </a:r>
            <a:r>
              <a:rPr lang="en-US" dirty="0"/>
              <a:t> </a:t>
            </a:r>
            <a:r>
              <a:rPr lang="en-US" dirty="0" err="1"/>
              <a:t>manzilidan</a:t>
            </a:r>
            <a:r>
              <a:rPr lang="en-US" dirty="0"/>
              <a:t> </a:t>
            </a:r>
            <a:r>
              <a:rPr lang="en-US" dirty="0" err="1"/>
              <a:t>foydalansin</a:t>
            </a:r>
            <a:r>
              <a:rPr lang="en-US" dirty="0"/>
              <a:t>. </a:t>
            </a:r>
            <a:r>
              <a:rPr lang="en-US" dirty="0" err="1"/>
              <a:t>Dasturda</a:t>
            </a:r>
            <a:r>
              <a:rPr lang="en-US" dirty="0"/>
              <a:t> </a:t>
            </a:r>
            <a:r>
              <a:rPr lang="en-US" dirty="0" err="1"/>
              <a:t>xabar</a:t>
            </a:r>
            <a:r>
              <a:rPr lang="en-US" dirty="0"/>
              <a:t> </a:t>
            </a:r>
            <a:r>
              <a:rPr lang="en-US" dirty="0" err="1"/>
              <a:t>almashish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MPI_Sendrecv_replace</a:t>
            </a:r>
            <a:r>
              <a:rPr lang="en-US" dirty="0"/>
              <a:t> </a:t>
            </a:r>
            <a:r>
              <a:rPr lang="en-US" dirty="0" err="1"/>
              <a:t>funksiyasidan</a:t>
            </a:r>
            <a:r>
              <a:rPr lang="en-US" dirty="0"/>
              <a:t> </a:t>
            </a:r>
            <a:r>
              <a:rPr lang="en-US" dirty="0" err="1"/>
              <a:t>foydalaning</a:t>
            </a:r>
            <a:r>
              <a:rPr lang="en-US" dirty="0"/>
              <a:t>.</a:t>
            </a:r>
            <a:endParaRPr lang="ru-RU" dirty="0"/>
          </a:p>
          <a:p>
            <a:pPr marL="514350" lvl="0" indent="-514350">
              <a:buFont typeface="+mj-lt"/>
              <a:buAutoNum type="arabicParenR" startAt="11"/>
            </a:pPr>
            <a:r>
              <a:rPr lang="en-US" dirty="0" err="1"/>
              <a:t>Quyidagicha</a:t>
            </a:r>
            <a:r>
              <a:rPr lang="en-US" dirty="0"/>
              <a:t> </a:t>
            </a:r>
            <a:r>
              <a:rPr lang="en-US" dirty="0" err="1"/>
              <a:t>dastur</a:t>
            </a:r>
            <a:r>
              <a:rPr lang="en-US" dirty="0"/>
              <a:t> </a:t>
            </a:r>
            <a:r>
              <a:rPr lang="en-US" dirty="0" err="1"/>
              <a:t>tuzing</a:t>
            </a:r>
            <a:r>
              <a:rPr lang="en-US" dirty="0"/>
              <a:t> 3- </a:t>
            </a:r>
            <a:r>
              <a:rPr lang="en-US" dirty="0" err="1"/>
              <a:t>jarayon</a:t>
            </a:r>
            <a:r>
              <a:rPr lang="en-US" dirty="0"/>
              <a:t> 4- </a:t>
            </a:r>
            <a:r>
              <a:rPr lang="en-US" dirty="0" err="1"/>
              <a:t>jarayonga</a:t>
            </a:r>
            <a:r>
              <a:rPr lang="en-US" dirty="0"/>
              <a:t> d </a:t>
            </a:r>
            <a:r>
              <a:rPr lang="en-US" dirty="0" err="1"/>
              <a:t>belgisini</a:t>
            </a:r>
            <a:r>
              <a:rPr lang="en-US" dirty="0"/>
              <a:t> </a:t>
            </a:r>
            <a:r>
              <a:rPr lang="en-US" dirty="0" err="1"/>
              <a:t>jo’natsin</a:t>
            </a:r>
            <a:r>
              <a:rPr lang="en-US" dirty="0"/>
              <a:t> 4- </a:t>
            </a:r>
            <a:r>
              <a:rPr lang="en-US" dirty="0" err="1"/>
              <a:t>jarayon</a:t>
            </a:r>
            <a:r>
              <a:rPr lang="en-US" dirty="0"/>
              <a:t> </a:t>
            </a:r>
            <a:r>
              <a:rPr lang="en-US" dirty="0" err="1"/>
              <a:t>esa</a:t>
            </a:r>
            <a:r>
              <a:rPr lang="en-US" dirty="0"/>
              <a:t> 3- </a:t>
            </a:r>
            <a:r>
              <a:rPr lang="en-US" dirty="0" err="1"/>
              <a:t>jarayonga</a:t>
            </a:r>
            <a:r>
              <a:rPr lang="en-US" dirty="0"/>
              <a:t> f </a:t>
            </a:r>
            <a:r>
              <a:rPr lang="en-US" dirty="0" err="1"/>
              <a:t>belgisini</a:t>
            </a:r>
            <a:r>
              <a:rPr lang="en-US" dirty="0"/>
              <a:t> </a:t>
            </a:r>
            <a:r>
              <a:rPr lang="en-US" dirty="0" err="1"/>
              <a:t>jo’natsin</a:t>
            </a:r>
            <a:r>
              <a:rPr lang="en-US" dirty="0"/>
              <a:t>.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ikkala</a:t>
            </a:r>
            <a:r>
              <a:rPr lang="en-US" dirty="0"/>
              <a:t> </a:t>
            </a:r>
            <a:r>
              <a:rPr lang="en-US" dirty="0" err="1"/>
              <a:t>jarayon</a:t>
            </a:r>
            <a:r>
              <a:rPr lang="en-US" dirty="0"/>
              <a:t> ham </a:t>
            </a:r>
            <a:r>
              <a:rPr lang="en-US" dirty="0" err="1"/>
              <a:t>ma’lumotni</a:t>
            </a:r>
            <a:r>
              <a:rPr lang="en-US" dirty="0"/>
              <a:t> </a:t>
            </a:r>
            <a:r>
              <a:rPr lang="en-US" dirty="0" err="1"/>
              <a:t>qabul</a:t>
            </a:r>
            <a:r>
              <a:rPr lang="en-US" dirty="0"/>
              <a:t> </a:t>
            </a:r>
            <a:r>
              <a:rPr lang="en-US" dirty="0" err="1"/>
              <a:t>qilib</a:t>
            </a:r>
            <a:r>
              <a:rPr lang="en-US" dirty="0"/>
              <a:t>, </a:t>
            </a:r>
            <a:r>
              <a:rPr lang="en-US" dirty="0" err="1"/>
              <a:t>olingan</a:t>
            </a:r>
            <a:r>
              <a:rPr lang="en-US" dirty="0"/>
              <a:t> </a:t>
            </a:r>
            <a:r>
              <a:rPr lang="en-US" dirty="0" err="1"/>
              <a:t>ma’lumotni</a:t>
            </a:r>
            <a:r>
              <a:rPr lang="en-US" dirty="0"/>
              <a:t> </a:t>
            </a:r>
            <a:r>
              <a:rPr lang="en-US" dirty="0" err="1"/>
              <a:t>ekranga</a:t>
            </a:r>
            <a:r>
              <a:rPr lang="en-US" dirty="0"/>
              <a:t> </a:t>
            </a:r>
            <a:r>
              <a:rPr lang="en-US" dirty="0" err="1"/>
              <a:t>namoyish</a:t>
            </a:r>
            <a:r>
              <a:rPr lang="en-US" dirty="0"/>
              <a:t> </a:t>
            </a:r>
            <a:r>
              <a:rPr lang="en-US" dirty="0" err="1"/>
              <a:t>qilsin</a:t>
            </a:r>
            <a:r>
              <a:rPr lang="en-US" dirty="0"/>
              <a:t>.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ikkala</a:t>
            </a:r>
            <a:r>
              <a:rPr lang="en-US" dirty="0"/>
              <a:t> </a:t>
            </a:r>
            <a:r>
              <a:rPr lang="en-US" dirty="0" err="1"/>
              <a:t>jarayon</a:t>
            </a:r>
            <a:r>
              <a:rPr lang="en-US" dirty="0"/>
              <a:t> ham </a:t>
            </a:r>
            <a:r>
              <a:rPr lang="en-US" dirty="0" err="1"/>
              <a:t>ma’lumot</a:t>
            </a:r>
            <a:r>
              <a:rPr lang="en-US" dirty="0"/>
              <a:t> </a:t>
            </a:r>
            <a:r>
              <a:rPr lang="en-US" dirty="0" err="1"/>
              <a:t>jo’natish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qabul</a:t>
            </a:r>
            <a:r>
              <a:rPr lang="en-US" dirty="0"/>
              <a:t> </a:t>
            </a:r>
            <a:r>
              <a:rPr lang="en-US" dirty="0" err="1"/>
              <a:t>qilishda</a:t>
            </a:r>
            <a:r>
              <a:rPr lang="en-US" dirty="0"/>
              <a:t> </a:t>
            </a:r>
            <a:r>
              <a:rPr lang="en-US" dirty="0" err="1"/>
              <a:t>bitta</a:t>
            </a:r>
            <a:r>
              <a:rPr lang="en-US" dirty="0"/>
              <a:t> </a:t>
            </a:r>
            <a:r>
              <a:rPr lang="en-US" dirty="0" err="1"/>
              <a:t>xotira</a:t>
            </a:r>
            <a:r>
              <a:rPr lang="en-US" dirty="0"/>
              <a:t> </a:t>
            </a:r>
            <a:r>
              <a:rPr lang="en-US" dirty="0" err="1"/>
              <a:t>manzilidan</a:t>
            </a:r>
            <a:r>
              <a:rPr lang="en-US" dirty="0"/>
              <a:t> </a:t>
            </a:r>
            <a:r>
              <a:rPr lang="en-US" dirty="0" err="1"/>
              <a:t>foydalansin</a:t>
            </a:r>
            <a:r>
              <a:rPr lang="en-US" dirty="0"/>
              <a:t>. </a:t>
            </a:r>
            <a:r>
              <a:rPr lang="en-US" dirty="0" err="1"/>
              <a:t>Dasturda</a:t>
            </a:r>
            <a:r>
              <a:rPr lang="en-US" dirty="0"/>
              <a:t> </a:t>
            </a:r>
            <a:r>
              <a:rPr lang="en-US" dirty="0" err="1"/>
              <a:t>xabar</a:t>
            </a:r>
            <a:r>
              <a:rPr lang="en-US" dirty="0"/>
              <a:t> </a:t>
            </a:r>
            <a:r>
              <a:rPr lang="en-US" dirty="0" err="1"/>
              <a:t>almashish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MPI_Sendrecv_replace</a:t>
            </a:r>
            <a:r>
              <a:rPr lang="en-US" dirty="0"/>
              <a:t> </a:t>
            </a:r>
            <a:r>
              <a:rPr lang="en-US" dirty="0" err="1"/>
              <a:t>funksiyasidan</a:t>
            </a:r>
            <a:r>
              <a:rPr lang="en-US" dirty="0"/>
              <a:t> </a:t>
            </a:r>
            <a:r>
              <a:rPr lang="en-US" dirty="0" err="1"/>
              <a:t>foydalaning</a:t>
            </a:r>
            <a:r>
              <a:rPr lang="en-US" dirty="0"/>
              <a:t>.</a:t>
            </a:r>
            <a:endParaRPr lang="ru-RU" dirty="0"/>
          </a:p>
          <a:p>
            <a:pPr marL="514350" lvl="0" indent="-514350">
              <a:buFont typeface="+mj-lt"/>
              <a:buAutoNum type="arabicParenR" startAt="11"/>
            </a:pPr>
            <a:r>
              <a:rPr lang="en-US" dirty="0" err="1"/>
              <a:t>Quyidagicha</a:t>
            </a:r>
            <a:r>
              <a:rPr lang="en-US" dirty="0"/>
              <a:t> </a:t>
            </a:r>
            <a:r>
              <a:rPr lang="en-US" dirty="0" err="1"/>
              <a:t>dastur</a:t>
            </a:r>
            <a:r>
              <a:rPr lang="en-US" dirty="0"/>
              <a:t> </a:t>
            </a:r>
            <a:r>
              <a:rPr lang="en-US" dirty="0" err="1"/>
              <a:t>tuzing</a:t>
            </a:r>
            <a:r>
              <a:rPr lang="en-US" dirty="0"/>
              <a:t> 5- </a:t>
            </a:r>
            <a:r>
              <a:rPr lang="en-US" dirty="0" err="1"/>
              <a:t>jarayon</a:t>
            </a:r>
            <a:r>
              <a:rPr lang="en-US" dirty="0"/>
              <a:t> 7- </a:t>
            </a:r>
            <a:r>
              <a:rPr lang="en-US" dirty="0" err="1"/>
              <a:t>jarayonga</a:t>
            </a:r>
            <a:r>
              <a:rPr lang="en-US" dirty="0"/>
              <a:t> w </a:t>
            </a:r>
            <a:r>
              <a:rPr lang="en-US" dirty="0" err="1"/>
              <a:t>belgisini</a:t>
            </a:r>
            <a:r>
              <a:rPr lang="en-US" dirty="0"/>
              <a:t> </a:t>
            </a:r>
            <a:r>
              <a:rPr lang="en-US" dirty="0" err="1"/>
              <a:t>jo’natsin</a:t>
            </a:r>
            <a:r>
              <a:rPr lang="en-US" dirty="0"/>
              <a:t> 7- </a:t>
            </a:r>
            <a:r>
              <a:rPr lang="en-US" dirty="0" err="1"/>
              <a:t>jarayon</a:t>
            </a:r>
            <a:r>
              <a:rPr lang="en-US" dirty="0"/>
              <a:t> </a:t>
            </a:r>
            <a:r>
              <a:rPr lang="en-US" dirty="0" err="1"/>
              <a:t>esa</a:t>
            </a:r>
            <a:r>
              <a:rPr lang="en-US" dirty="0"/>
              <a:t> 5- </a:t>
            </a:r>
            <a:r>
              <a:rPr lang="en-US" dirty="0" err="1"/>
              <a:t>jarayonga</a:t>
            </a:r>
            <a:r>
              <a:rPr lang="en-US" dirty="0"/>
              <a:t> t </a:t>
            </a:r>
            <a:r>
              <a:rPr lang="en-US" dirty="0" err="1"/>
              <a:t>belgisini</a:t>
            </a:r>
            <a:r>
              <a:rPr lang="en-US" dirty="0"/>
              <a:t> </a:t>
            </a:r>
            <a:r>
              <a:rPr lang="en-US" dirty="0" err="1"/>
              <a:t>jo’natsin</a:t>
            </a:r>
            <a:r>
              <a:rPr lang="en-US" dirty="0"/>
              <a:t>.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ikkala</a:t>
            </a:r>
            <a:r>
              <a:rPr lang="en-US" dirty="0"/>
              <a:t> </a:t>
            </a:r>
            <a:r>
              <a:rPr lang="en-US" dirty="0" err="1"/>
              <a:t>jarayon</a:t>
            </a:r>
            <a:r>
              <a:rPr lang="en-US" dirty="0"/>
              <a:t> ham </a:t>
            </a:r>
            <a:r>
              <a:rPr lang="en-US" dirty="0" err="1"/>
              <a:t>ma’lumotni</a:t>
            </a:r>
            <a:r>
              <a:rPr lang="en-US" dirty="0"/>
              <a:t> </a:t>
            </a:r>
            <a:r>
              <a:rPr lang="en-US" dirty="0" err="1"/>
              <a:t>qabul</a:t>
            </a:r>
            <a:r>
              <a:rPr lang="en-US" dirty="0"/>
              <a:t> </a:t>
            </a:r>
            <a:r>
              <a:rPr lang="en-US" dirty="0" err="1"/>
              <a:t>qilib</a:t>
            </a:r>
            <a:r>
              <a:rPr lang="en-US" dirty="0"/>
              <a:t>, </a:t>
            </a:r>
            <a:r>
              <a:rPr lang="en-US" dirty="0" err="1"/>
              <a:t>olingan</a:t>
            </a:r>
            <a:r>
              <a:rPr lang="en-US" dirty="0"/>
              <a:t> </a:t>
            </a:r>
            <a:r>
              <a:rPr lang="en-US" dirty="0" err="1"/>
              <a:t>ma’lumotni</a:t>
            </a:r>
            <a:r>
              <a:rPr lang="en-US" dirty="0"/>
              <a:t> </a:t>
            </a:r>
            <a:r>
              <a:rPr lang="en-US" dirty="0" err="1"/>
              <a:t>ekranga</a:t>
            </a:r>
            <a:r>
              <a:rPr lang="en-US" dirty="0"/>
              <a:t> </a:t>
            </a:r>
            <a:r>
              <a:rPr lang="en-US" dirty="0" err="1"/>
              <a:t>namoyish</a:t>
            </a:r>
            <a:r>
              <a:rPr lang="en-US" dirty="0"/>
              <a:t> </a:t>
            </a:r>
            <a:r>
              <a:rPr lang="en-US" dirty="0" err="1"/>
              <a:t>qilsin</a:t>
            </a:r>
            <a:r>
              <a:rPr lang="en-US" dirty="0"/>
              <a:t>.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ikkala</a:t>
            </a:r>
            <a:r>
              <a:rPr lang="en-US" dirty="0"/>
              <a:t> </a:t>
            </a:r>
            <a:r>
              <a:rPr lang="en-US" dirty="0" err="1"/>
              <a:t>jarayon</a:t>
            </a:r>
            <a:r>
              <a:rPr lang="en-US" dirty="0"/>
              <a:t> ham </a:t>
            </a:r>
            <a:r>
              <a:rPr lang="en-US" dirty="0" err="1"/>
              <a:t>ma’lumot</a:t>
            </a:r>
            <a:r>
              <a:rPr lang="en-US" dirty="0"/>
              <a:t> </a:t>
            </a:r>
            <a:r>
              <a:rPr lang="en-US" dirty="0" err="1"/>
              <a:t>jo’natish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qabul</a:t>
            </a:r>
            <a:r>
              <a:rPr lang="en-US" dirty="0"/>
              <a:t> </a:t>
            </a:r>
            <a:r>
              <a:rPr lang="en-US" dirty="0" err="1"/>
              <a:t>qilishda</a:t>
            </a:r>
            <a:r>
              <a:rPr lang="en-US" dirty="0"/>
              <a:t> </a:t>
            </a:r>
            <a:r>
              <a:rPr lang="en-US" dirty="0" err="1"/>
              <a:t>bitta</a:t>
            </a:r>
            <a:r>
              <a:rPr lang="en-US" dirty="0"/>
              <a:t> </a:t>
            </a:r>
            <a:r>
              <a:rPr lang="en-US" dirty="0" err="1"/>
              <a:t>xotira</a:t>
            </a:r>
            <a:r>
              <a:rPr lang="en-US" dirty="0"/>
              <a:t> </a:t>
            </a:r>
            <a:r>
              <a:rPr lang="en-US" dirty="0" err="1"/>
              <a:t>manzilidan</a:t>
            </a:r>
            <a:r>
              <a:rPr lang="en-US" dirty="0"/>
              <a:t> </a:t>
            </a:r>
            <a:r>
              <a:rPr lang="en-US" dirty="0" err="1"/>
              <a:t>foydalansin</a:t>
            </a:r>
            <a:r>
              <a:rPr lang="en-US" dirty="0"/>
              <a:t>. </a:t>
            </a:r>
            <a:r>
              <a:rPr lang="en-US" dirty="0" err="1"/>
              <a:t>Dasturda</a:t>
            </a:r>
            <a:r>
              <a:rPr lang="en-US" dirty="0"/>
              <a:t> </a:t>
            </a:r>
            <a:r>
              <a:rPr lang="en-US" dirty="0" err="1"/>
              <a:t>xabar</a:t>
            </a:r>
            <a:r>
              <a:rPr lang="en-US" dirty="0"/>
              <a:t> </a:t>
            </a:r>
            <a:r>
              <a:rPr lang="en-US" dirty="0" err="1"/>
              <a:t>almashish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MPI_Sendrecv_replace</a:t>
            </a:r>
            <a:r>
              <a:rPr lang="en-US" dirty="0"/>
              <a:t> </a:t>
            </a:r>
            <a:r>
              <a:rPr lang="en-US" dirty="0" err="1"/>
              <a:t>funksiyasidan</a:t>
            </a:r>
            <a:r>
              <a:rPr lang="en-US" dirty="0"/>
              <a:t> </a:t>
            </a:r>
            <a:r>
              <a:rPr lang="en-US" dirty="0" err="1"/>
              <a:t>foydalaning</a:t>
            </a:r>
            <a:r>
              <a:rPr lang="en-US" dirty="0"/>
              <a:t>.</a:t>
            </a:r>
            <a:endParaRPr lang="ru-RU" dirty="0"/>
          </a:p>
          <a:p>
            <a:pPr marL="514350" lvl="0" indent="-514350">
              <a:buFont typeface="+mj-lt"/>
              <a:buAutoNum type="arabicParenR" startAt="11"/>
            </a:pPr>
            <a:r>
              <a:rPr lang="en-US" dirty="0" err="1"/>
              <a:t>Quyidagicha</a:t>
            </a:r>
            <a:r>
              <a:rPr lang="en-US" dirty="0"/>
              <a:t> </a:t>
            </a:r>
            <a:r>
              <a:rPr lang="en-US" dirty="0" err="1"/>
              <a:t>dastur</a:t>
            </a:r>
            <a:r>
              <a:rPr lang="en-US" dirty="0"/>
              <a:t> </a:t>
            </a:r>
            <a:r>
              <a:rPr lang="en-US" dirty="0" err="1"/>
              <a:t>tuzing</a:t>
            </a:r>
            <a:r>
              <a:rPr lang="en-US" dirty="0"/>
              <a:t> 2- </a:t>
            </a:r>
            <a:r>
              <a:rPr lang="en-US" dirty="0" err="1"/>
              <a:t>jarayon</a:t>
            </a:r>
            <a:r>
              <a:rPr lang="en-US" dirty="0"/>
              <a:t> 4- </a:t>
            </a:r>
            <a:r>
              <a:rPr lang="en-US" dirty="0" err="1"/>
              <a:t>jarayonga</a:t>
            </a:r>
            <a:r>
              <a:rPr lang="en-US" dirty="0"/>
              <a:t> double </a:t>
            </a:r>
            <a:r>
              <a:rPr lang="en-US" dirty="0" err="1"/>
              <a:t>tipidagi</a:t>
            </a:r>
            <a:r>
              <a:rPr lang="en-US" dirty="0"/>
              <a:t> </a:t>
            </a:r>
            <a:r>
              <a:rPr lang="en-US" dirty="0" err="1"/>
              <a:t>ma’lumotni</a:t>
            </a:r>
            <a:r>
              <a:rPr lang="en-US" dirty="0"/>
              <a:t> </a:t>
            </a:r>
            <a:r>
              <a:rPr lang="en-US" dirty="0" err="1"/>
              <a:t>jo’natsin</a:t>
            </a:r>
            <a:r>
              <a:rPr lang="en-US" dirty="0"/>
              <a:t> 4- </a:t>
            </a:r>
            <a:r>
              <a:rPr lang="en-US" dirty="0" err="1"/>
              <a:t>jarayon</a:t>
            </a:r>
            <a:r>
              <a:rPr lang="en-US" dirty="0"/>
              <a:t> </a:t>
            </a:r>
            <a:r>
              <a:rPr lang="en-US" dirty="0" err="1"/>
              <a:t>esa</a:t>
            </a:r>
            <a:r>
              <a:rPr lang="en-US" dirty="0"/>
              <a:t> 2- </a:t>
            </a:r>
            <a:r>
              <a:rPr lang="en-US" dirty="0" err="1"/>
              <a:t>jarayonga</a:t>
            </a:r>
            <a:r>
              <a:rPr lang="en-US" dirty="0"/>
              <a:t> </a:t>
            </a:r>
            <a:r>
              <a:rPr lang="en-US" dirty="0" err="1"/>
              <a:t>boshqa</a:t>
            </a:r>
            <a:r>
              <a:rPr lang="en-US" dirty="0"/>
              <a:t> double </a:t>
            </a:r>
            <a:r>
              <a:rPr lang="en-US" dirty="0" err="1"/>
              <a:t>tipidagi</a:t>
            </a:r>
            <a:r>
              <a:rPr lang="en-US" dirty="0"/>
              <a:t> </a:t>
            </a:r>
            <a:r>
              <a:rPr lang="en-US" dirty="0" err="1"/>
              <a:t>ma’lumotni</a:t>
            </a:r>
            <a:r>
              <a:rPr lang="en-US" dirty="0"/>
              <a:t> </a:t>
            </a:r>
            <a:r>
              <a:rPr lang="en-US" dirty="0" err="1"/>
              <a:t>jo’natsin</a:t>
            </a:r>
            <a:r>
              <a:rPr lang="en-US" dirty="0"/>
              <a:t>.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ikkala</a:t>
            </a:r>
            <a:r>
              <a:rPr lang="en-US" dirty="0"/>
              <a:t> </a:t>
            </a:r>
            <a:r>
              <a:rPr lang="en-US" dirty="0" err="1"/>
              <a:t>jarayon</a:t>
            </a:r>
            <a:r>
              <a:rPr lang="en-US" dirty="0"/>
              <a:t> ham </a:t>
            </a:r>
            <a:r>
              <a:rPr lang="en-US" dirty="0" err="1"/>
              <a:t>ma’lumotni</a:t>
            </a:r>
            <a:r>
              <a:rPr lang="en-US" dirty="0"/>
              <a:t> </a:t>
            </a:r>
            <a:r>
              <a:rPr lang="en-US" dirty="0" err="1"/>
              <a:t>qabul</a:t>
            </a:r>
            <a:r>
              <a:rPr lang="en-US" dirty="0"/>
              <a:t> </a:t>
            </a:r>
            <a:r>
              <a:rPr lang="en-US" dirty="0" err="1"/>
              <a:t>qilib</a:t>
            </a:r>
            <a:r>
              <a:rPr lang="en-US" dirty="0"/>
              <a:t>, </a:t>
            </a:r>
            <a:r>
              <a:rPr lang="en-US" dirty="0" err="1"/>
              <a:t>olingan</a:t>
            </a:r>
            <a:r>
              <a:rPr lang="en-US" dirty="0"/>
              <a:t> </a:t>
            </a:r>
            <a:r>
              <a:rPr lang="en-US" dirty="0" err="1"/>
              <a:t>ma’lumotni</a:t>
            </a:r>
            <a:r>
              <a:rPr lang="en-US" dirty="0"/>
              <a:t> </a:t>
            </a:r>
            <a:r>
              <a:rPr lang="en-US" dirty="0" err="1"/>
              <a:t>ekranga</a:t>
            </a:r>
            <a:r>
              <a:rPr lang="en-US" dirty="0"/>
              <a:t> </a:t>
            </a:r>
            <a:r>
              <a:rPr lang="en-US" dirty="0" err="1"/>
              <a:t>namoyish</a:t>
            </a:r>
            <a:r>
              <a:rPr lang="en-US" dirty="0"/>
              <a:t> </a:t>
            </a:r>
            <a:r>
              <a:rPr lang="en-US" dirty="0" err="1"/>
              <a:t>qilsin</a:t>
            </a:r>
            <a:r>
              <a:rPr lang="en-US" dirty="0"/>
              <a:t>.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ikkala</a:t>
            </a:r>
            <a:r>
              <a:rPr lang="en-US" dirty="0"/>
              <a:t> </a:t>
            </a:r>
            <a:r>
              <a:rPr lang="en-US" dirty="0" err="1"/>
              <a:t>jarayon</a:t>
            </a:r>
            <a:r>
              <a:rPr lang="en-US" dirty="0"/>
              <a:t> ham </a:t>
            </a:r>
            <a:r>
              <a:rPr lang="en-US" dirty="0" err="1"/>
              <a:t>ma’lumot</a:t>
            </a:r>
            <a:r>
              <a:rPr lang="en-US" dirty="0"/>
              <a:t> </a:t>
            </a:r>
            <a:r>
              <a:rPr lang="en-US" dirty="0" err="1"/>
              <a:t>jo’natish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qabul</a:t>
            </a:r>
            <a:r>
              <a:rPr lang="en-US" dirty="0"/>
              <a:t> </a:t>
            </a:r>
            <a:r>
              <a:rPr lang="en-US" dirty="0" err="1"/>
              <a:t>qilishda</a:t>
            </a:r>
            <a:r>
              <a:rPr lang="en-US" dirty="0"/>
              <a:t> </a:t>
            </a:r>
            <a:r>
              <a:rPr lang="en-US" dirty="0" err="1"/>
              <a:t>bitta</a:t>
            </a:r>
            <a:r>
              <a:rPr lang="en-US" dirty="0"/>
              <a:t> </a:t>
            </a:r>
            <a:r>
              <a:rPr lang="en-US" dirty="0" err="1"/>
              <a:t>xotira</a:t>
            </a:r>
            <a:r>
              <a:rPr lang="en-US" dirty="0"/>
              <a:t> </a:t>
            </a:r>
            <a:r>
              <a:rPr lang="en-US" dirty="0" err="1"/>
              <a:t>manzilidan</a:t>
            </a:r>
            <a:r>
              <a:rPr lang="en-US" dirty="0"/>
              <a:t> </a:t>
            </a:r>
            <a:r>
              <a:rPr lang="en-US" dirty="0" err="1"/>
              <a:t>foydalansin</a:t>
            </a:r>
            <a:r>
              <a:rPr lang="en-US" dirty="0"/>
              <a:t>. </a:t>
            </a:r>
            <a:r>
              <a:rPr lang="en-US" dirty="0" err="1"/>
              <a:t>Dasturda</a:t>
            </a:r>
            <a:r>
              <a:rPr lang="en-US" dirty="0"/>
              <a:t> </a:t>
            </a:r>
            <a:r>
              <a:rPr lang="en-US" dirty="0" err="1"/>
              <a:t>xabar</a:t>
            </a:r>
            <a:r>
              <a:rPr lang="en-US" dirty="0"/>
              <a:t> </a:t>
            </a:r>
            <a:r>
              <a:rPr lang="en-US" dirty="0" err="1"/>
              <a:t>almashish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MPI_Sendrecv_replace</a:t>
            </a:r>
            <a:r>
              <a:rPr lang="en-US" dirty="0"/>
              <a:t> </a:t>
            </a:r>
            <a:r>
              <a:rPr lang="en-US" dirty="0" err="1"/>
              <a:t>funksiyasidan</a:t>
            </a:r>
            <a:r>
              <a:rPr lang="en-US" dirty="0"/>
              <a:t> </a:t>
            </a:r>
            <a:r>
              <a:rPr lang="en-US" dirty="0" err="1"/>
              <a:t>foydalaning</a:t>
            </a:r>
            <a:r>
              <a:rPr lang="en-US" dirty="0"/>
              <a:t>.</a:t>
            </a:r>
            <a:endParaRPr lang="ru-RU" dirty="0"/>
          </a:p>
          <a:p>
            <a:pPr marL="514350" lvl="0" indent="-514350">
              <a:buFont typeface="+mj-lt"/>
              <a:buAutoNum type="arabicParenR" startAt="11"/>
            </a:pPr>
            <a:r>
              <a:rPr lang="en-US" dirty="0" err="1"/>
              <a:t>Quyidagicha</a:t>
            </a:r>
            <a:r>
              <a:rPr lang="en-US" dirty="0"/>
              <a:t> </a:t>
            </a:r>
            <a:r>
              <a:rPr lang="en-US" dirty="0" err="1"/>
              <a:t>dastur</a:t>
            </a:r>
            <a:r>
              <a:rPr lang="en-US" dirty="0"/>
              <a:t> </a:t>
            </a:r>
            <a:r>
              <a:rPr lang="en-US" dirty="0" err="1"/>
              <a:t>tuzing</a:t>
            </a:r>
            <a:r>
              <a:rPr lang="en-US" dirty="0"/>
              <a:t> 1- </a:t>
            </a:r>
            <a:r>
              <a:rPr lang="en-US" dirty="0" err="1"/>
              <a:t>jarayon</a:t>
            </a:r>
            <a:r>
              <a:rPr lang="en-US" dirty="0"/>
              <a:t> 4- </a:t>
            </a:r>
            <a:r>
              <a:rPr lang="en-US" dirty="0" err="1"/>
              <a:t>jarayonga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tipidagi</a:t>
            </a:r>
            <a:r>
              <a:rPr lang="en-US" dirty="0"/>
              <a:t> </a:t>
            </a:r>
            <a:r>
              <a:rPr lang="en-US" dirty="0" err="1"/>
              <a:t>ma’lumotni</a:t>
            </a:r>
            <a:r>
              <a:rPr lang="en-US" dirty="0"/>
              <a:t> </a:t>
            </a:r>
            <a:r>
              <a:rPr lang="en-US" dirty="0" err="1"/>
              <a:t>jo’natsin</a:t>
            </a:r>
            <a:r>
              <a:rPr lang="en-US" dirty="0"/>
              <a:t> 4- </a:t>
            </a:r>
            <a:r>
              <a:rPr lang="en-US" dirty="0" err="1"/>
              <a:t>jarayon</a:t>
            </a:r>
            <a:r>
              <a:rPr lang="en-US" dirty="0"/>
              <a:t> </a:t>
            </a:r>
            <a:r>
              <a:rPr lang="en-US" dirty="0" err="1"/>
              <a:t>esa</a:t>
            </a:r>
            <a:r>
              <a:rPr lang="en-US" dirty="0"/>
              <a:t> 1- </a:t>
            </a:r>
            <a:r>
              <a:rPr lang="en-US" dirty="0" err="1"/>
              <a:t>jarayonga</a:t>
            </a:r>
            <a:r>
              <a:rPr lang="en-US" dirty="0"/>
              <a:t> </a:t>
            </a:r>
            <a:r>
              <a:rPr lang="en-US" dirty="0" err="1"/>
              <a:t>boshqa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tipidagi</a:t>
            </a:r>
            <a:r>
              <a:rPr lang="en-US" dirty="0"/>
              <a:t> </a:t>
            </a:r>
            <a:r>
              <a:rPr lang="en-US" dirty="0" err="1"/>
              <a:t>ma’lumotni</a:t>
            </a:r>
            <a:r>
              <a:rPr lang="en-US" dirty="0"/>
              <a:t> </a:t>
            </a:r>
            <a:r>
              <a:rPr lang="en-US" dirty="0" err="1"/>
              <a:t>jo’natsin</a:t>
            </a:r>
            <a:r>
              <a:rPr lang="en-US" dirty="0"/>
              <a:t>.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ikkala</a:t>
            </a:r>
            <a:r>
              <a:rPr lang="en-US" dirty="0"/>
              <a:t> </a:t>
            </a:r>
            <a:r>
              <a:rPr lang="en-US" dirty="0" err="1"/>
              <a:t>jarayon</a:t>
            </a:r>
            <a:r>
              <a:rPr lang="en-US" dirty="0"/>
              <a:t> ham </a:t>
            </a:r>
            <a:r>
              <a:rPr lang="en-US" dirty="0" err="1"/>
              <a:t>ma’lumotni</a:t>
            </a:r>
            <a:r>
              <a:rPr lang="en-US" dirty="0"/>
              <a:t> </a:t>
            </a:r>
            <a:r>
              <a:rPr lang="en-US" dirty="0" err="1"/>
              <a:t>qabul</a:t>
            </a:r>
            <a:r>
              <a:rPr lang="en-US" dirty="0"/>
              <a:t> </a:t>
            </a:r>
            <a:r>
              <a:rPr lang="en-US" dirty="0" err="1"/>
              <a:t>qilib</a:t>
            </a:r>
            <a:r>
              <a:rPr lang="en-US" dirty="0"/>
              <a:t>, </a:t>
            </a:r>
            <a:r>
              <a:rPr lang="en-US" dirty="0" err="1"/>
              <a:t>olingan</a:t>
            </a:r>
            <a:r>
              <a:rPr lang="en-US" dirty="0"/>
              <a:t> </a:t>
            </a:r>
            <a:r>
              <a:rPr lang="en-US" dirty="0" err="1"/>
              <a:t>ma’lumotni</a:t>
            </a:r>
            <a:r>
              <a:rPr lang="en-US" dirty="0"/>
              <a:t> </a:t>
            </a:r>
            <a:r>
              <a:rPr lang="en-US" dirty="0" err="1"/>
              <a:t>ekranga</a:t>
            </a:r>
            <a:r>
              <a:rPr lang="en-US" dirty="0"/>
              <a:t> </a:t>
            </a:r>
            <a:r>
              <a:rPr lang="en-US" dirty="0" err="1"/>
              <a:t>namoyish</a:t>
            </a:r>
            <a:r>
              <a:rPr lang="en-US" dirty="0"/>
              <a:t> </a:t>
            </a:r>
            <a:r>
              <a:rPr lang="en-US" dirty="0" err="1"/>
              <a:t>qilsin</a:t>
            </a:r>
            <a:r>
              <a:rPr lang="en-US" dirty="0"/>
              <a:t>.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ikkala</a:t>
            </a:r>
            <a:r>
              <a:rPr lang="en-US" dirty="0"/>
              <a:t> </a:t>
            </a:r>
            <a:r>
              <a:rPr lang="en-US" dirty="0" err="1"/>
              <a:t>jarayon</a:t>
            </a:r>
            <a:r>
              <a:rPr lang="en-US" dirty="0"/>
              <a:t> ham </a:t>
            </a:r>
            <a:r>
              <a:rPr lang="en-US" dirty="0" err="1"/>
              <a:t>ma’lumot</a:t>
            </a:r>
            <a:r>
              <a:rPr lang="en-US" dirty="0"/>
              <a:t> </a:t>
            </a:r>
            <a:r>
              <a:rPr lang="en-US" dirty="0" err="1"/>
              <a:t>jo’natish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qabul</a:t>
            </a:r>
            <a:r>
              <a:rPr lang="en-US" dirty="0"/>
              <a:t> </a:t>
            </a:r>
            <a:r>
              <a:rPr lang="en-US" dirty="0" err="1"/>
              <a:t>qilishda</a:t>
            </a:r>
            <a:r>
              <a:rPr lang="en-US" dirty="0"/>
              <a:t> </a:t>
            </a:r>
            <a:r>
              <a:rPr lang="en-US" dirty="0" err="1"/>
              <a:t>bitta</a:t>
            </a:r>
            <a:r>
              <a:rPr lang="en-US" dirty="0"/>
              <a:t> </a:t>
            </a:r>
            <a:r>
              <a:rPr lang="en-US" dirty="0" err="1"/>
              <a:t>xotira</a:t>
            </a:r>
            <a:r>
              <a:rPr lang="en-US" dirty="0"/>
              <a:t> </a:t>
            </a:r>
            <a:r>
              <a:rPr lang="en-US" dirty="0" err="1"/>
              <a:t>manzilidan</a:t>
            </a:r>
            <a:r>
              <a:rPr lang="en-US" dirty="0"/>
              <a:t> </a:t>
            </a:r>
            <a:r>
              <a:rPr lang="en-US" dirty="0" err="1"/>
              <a:t>foydalansin</a:t>
            </a:r>
            <a:r>
              <a:rPr lang="en-US" dirty="0"/>
              <a:t>. </a:t>
            </a:r>
            <a:r>
              <a:rPr lang="en-US" dirty="0" err="1"/>
              <a:t>Dasturda</a:t>
            </a:r>
            <a:r>
              <a:rPr lang="en-US" dirty="0"/>
              <a:t> </a:t>
            </a:r>
            <a:r>
              <a:rPr lang="en-US" dirty="0" err="1"/>
              <a:t>xabar</a:t>
            </a:r>
            <a:r>
              <a:rPr lang="en-US" dirty="0"/>
              <a:t> </a:t>
            </a:r>
            <a:r>
              <a:rPr lang="en-US" dirty="0" err="1"/>
              <a:t>almashish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MPI_Sendrecv_replace</a:t>
            </a:r>
            <a:r>
              <a:rPr lang="en-US" dirty="0"/>
              <a:t> </a:t>
            </a:r>
            <a:r>
              <a:rPr lang="en-US" dirty="0" err="1"/>
              <a:t>funksiyasidan</a:t>
            </a:r>
            <a:r>
              <a:rPr lang="en-US" dirty="0"/>
              <a:t> </a:t>
            </a:r>
            <a:r>
              <a:rPr lang="en-US" dirty="0" err="1"/>
              <a:t>foydalaning</a:t>
            </a:r>
            <a:r>
              <a:rPr lang="en-US" dirty="0"/>
              <a:t>.</a:t>
            </a:r>
            <a:endParaRPr lang="ru-RU" dirty="0"/>
          </a:p>
          <a:p>
            <a:pPr marL="514350" lvl="0" indent="-514350">
              <a:buFont typeface="+mj-lt"/>
              <a:buAutoNum type="arabicParenR" startAt="11"/>
            </a:pPr>
            <a:r>
              <a:rPr lang="en-US" dirty="0" err="1"/>
              <a:t>Quyidagicha</a:t>
            </a:r>
            <a:r>
              <a:rPr lang="en-US" dirty="0"/>
              <a:t> </a:t>
            </a:r>
            <a:r>
              <a:rPr lang="en-US" dirty="0" err="1"/>
              <a:t>dastur</a:t>
            </a:r>
            <a:r>
              <a:rPr lang="en-US" dirty="0"/>
              <a:t> </a:t>
            </a:r>
            <a:r>
              <a:rPr lang="en-US" dirty="0" err="1"/>
              <a:t>tuzing</a:t>
            </a:r>
            <a:r>
              <a:rPr lang="en-US" dirty="0"/>
              <a:t> 0- </a:t>
            </a:r>
            <a:r>
              <a:rPr lang="en-US" dirty="0" err="1"/>
              <a:t>jarayon</a:t>
            </a:r>
            <a:r>
              <a:rPr lang="en-US" dirty="0"/>
              <a:t> 4- </a:t>
            </a:r>
            <a:r>
              <a:rPr lang="en-US" dirty="0" err="1"/>
              <a:t>jarayonga</a:t>
            </a:r>
            <a:r>
              <a:rPr lang="en-US" dirty="0"/>
              <a:t> float </a:t>
            </a:r>
            <a:r>
              <a:rPr lang="en-US" dirty="0" err="1"/>
              <a:t>tipidagi</a:t>
            </a:r>
            <a:r>
              <a:rPr lang="en-US" dirty="0"/>
              <a:t> </a:t>
            </a:r>
            <a:r>
              <a:rPr lang="en-US" dirty="0" err="1"/>
              <a:t>ma’lumotni</a:t>
            </a:r>
            <a:r>
              <a:rPr lang="en-US" dirty="0"/>
              <a:t> </a:t>
            </a:r>
            <a:r>
              <a:rPr lang="en-US" dirty="0" err="1"/>
              <a:t>jo’natsin</a:t>
            </a:r>
            <a:r>
              <a:rPr lang="en-US" dirty="0"/>
              <a:t> 4- </a:t>
            </a:r>
            <a:r>
              <a:rPr lang="en-US" dirty="0" err="1"/>
              <a:t>jarayon</a:t>
            </a:r>
            <a:r>
              <a:rPr lang="en-US" dirty="0"/>
              <a:t> </a:t>
            </a:r>
            <a:r>
              <a:rPr lang="en-US" dirty="0" err="1"/>
              <a:t>esa</a:t>
            </a:r>
            <a:r>
              <a:rPr lang="en-US" dirty="0"/>
              <a:t> 0- </a:t>
            </a:r>
            <a:r>
              <a:rPr lang="en-US" dirty="0" err="1"/>
              <a:t>jarayonga</a:t>
            </a:r>
            <a:r>
              <a:rPr lang="en-US" dirty="0"/>
              <a:t> </a:t>
            </a:r>
            <a:r>
              <a:rPr lang="en-US" dirty="0" err="1"/>
              <a:t>boshqa</a:t>
            </a:r>
            <a:r>
              <a:rPr lang="en-US" dirty="0"/>
              <a:t> float </a:t>
            </a:r>
            <a:r>
              <a:rPr lang="en-US" dirty="0" err="1"/>
              <a:t>tipidagi</a:t>
            </a:r>
            <a:r>
              <a:rPr lang="en-US" dirty="0"/>
              <a:t> </a:t>
            </a:r>
            <a:r>
              <a:rPr lang="en-US" dirty="0" err="1"/>
              <a:t>ma’lumotni</a:t>
            </a:r>
            <a:r>
              <a:rPr lang="en-US" dirty="0"/>
              <a:t> </a:t>
            </a:r>
            <a:r>
              <a:rPr lang="en-US" dirty="0" err="1"/>
              <a:t>jo’natsin</a:t>
            </a:r>
            <a:r>
              <a:rPr lang="en-US" dirty="0"/>
              <a:t>.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ikkala</a:t>
            </a:r>
            <a:r>
              <a:rPr lang="en-US" dirty="0"/>
              <a:t> </a:t>
            </a:r>
            <a:r>
              <a:rPr lang="en-US" dirty="0" err="1"/>
              <a:t>jarayon</a:t>
            </a:r>
            <a:r>
              <a:rPr lang="en-US" dirty="0"/>
              <a:t> ham </a:t>
            </a:r>
            <a:r>
              <a:rPr lang="en-US" dirty="0" err="1"/>
              <a:t>ma’lumotni</a:t>
            </a:r>
            <a:r>
              <a:rPr lang="en-US" dirty="0"/>
              <a:t> </a:t>
            </a:r>
            <a:r>
              <a:rPr lang="en-US" dirty="0" err="1"/>
              <a:t>qabul</a:t>
            </a:r>
            <a:r>
              <a:rPr lang="en-US" dirty="0"/>
              <a:t> </a:t>
            </a:r>
            <a:r>
              <a:rPr lang="en-US" dirty="0" err="1"/>
              <a:t>qilib</a:t>
            </a:r>
            <a:r>
              <a:rPr lang="en-US" dirty="0"/>
              <a:t>, </a:t>
            </a:r>
            <a:r>
              <a:rPr lang="en-US" dirty="0" err="1"/>
              <a:t>olingan</a:t>
            </a:r>
            <a:r>
              <a:rPr lang="en-US" dirty="0"/>
              <a:t> </a:t>
            </a:r>
            <a:r>
              <a:rPr lang="en-US" dirty="0" err="1"/>
              <a:t>ma’lumotni</a:t>
            </a:r>
            <a:r>
              <a:rPr lang="en-US" dirty="0"/>
              <a:t> </a:t>
            </a:r>
            <a:r>
              <a:rPr lang="en-US" dirty="0" err="1"/>
              <a:t>ekranga</a:t>
            </a:r>
            <a:r>
              <a:rPr lang="en-US" dirty="0"/>
              <a:t> </a:t>
            </a:r>
            <a:r>
              <a:rPr lang="en-US" dirty="0" err="1"/>
              <a:t>namoyish</a:t>
            </a:r>
            <a:r>
              <a:rPr lang="en-US" dirty="0"/>
              <a:t> </a:t>
            </a:r>
            <a:r>
              <a:rPr lang="en-US" dirty="0" err="1"/>
              <a:t>qilsin</a:t>
            </a:r>
            <a:r>
              <a:rPr lang="en-US" dirty="0"/>
              <a:t>.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ikkala</a:t>
            </a:r>
            <a:r>
              <a:rPr lang="en-US" dirty="0"/>
              <a:t> </a:t>
            </a:r>
            <a:r>
              <a:rPr lang="en-US" dirty="0" err="1"/>
              <a:t>jarayon</a:t>
            </a:r>
            <a:r>
              <a:rPr lang="en-US" dirty="0"/>
              <a:t> ham </a:t>
            </a:r>
            <a:r>
              <a:rPr lang="en-US" dirty="0" err="1"/>
              <a:t>ma’lumot</a:t>
            </a:r>
            <a:r>
              <a:rPr lang="en-US" dirty="0"/>
              <a:t> </a:t>
            </a:r>
            <a:r>
              <a:rPr lang="en-US" dirty="0" err="1"/>
              <a:t>jo’natish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qabul</a:t>
            </a:r>
            <a:r>
              <a:rPr lang="en-US" dirty="0"/>
              <a:t> </a:t>
            </a:r>
            <a:r>
              <a:rPr lang="en-US" dirty="0" err="1"/>
              <a:t>qilishda</a:t>
            </a:r>
            <a:r>
              <a:rPr lang="en-US" dirty="0"/>
              <a:t> </a:t>
            </a:r>
            <a:r>
              <a:rPr lang="en-US" dirty="0" err="1"/>
              <a:t>bitta</a:t>
            </a:r>
            <a:r>
              <a:rPr lang="en-US" dirty="0"/>
              <a:t> </a:t>
            </a:r>
            <a:r>
              <a:rPr lang="en-US" dirty="0" err="1"/>
              <a:t>xotira</a:t>
            </a:r>
            <a:r>
              <a:rPr lang="en-US" dirty="0"/>
              <a:t> </a:t>
            </a:r>
            <a:r>
              <a:rPr lang="en-US" dirty="0" err="1"/>
              <a:t>manzilidan</a:t>
            </a:r>
            <a:r>
              <a:rPr lang="en-US" dirty="0"/>
              <a:t> </a:t>
            </a:r>
            <a:r>
              <a:rPr lang="en-US" dirty="0" err="1"/>
              <a:t>foydalansin</a:t>
            </a:r>
            <a:r>
              <a:rPr lang="en-US" dirty="0"/>
              <a:t>. </a:t>
            </a:r>
            <a:r>
              <a:rPr lang="en-US" dirty="0" err="1"/>
              <a:t>Dasturda</a:t>
            </a:r>
            <a:r>
              <a:rPr lang="en-US" dirty="0"/>
              <a:t> </a:t>
            </a:r>
            <a:r>
              <a:rPr lang="en-US" dirty="0" err="1"/>
              <a:t>xabar</a:t>
            </a:r>
            <a:r>
              <a:rPr lang="en-US" dirty="0"/>
              <a:t> </a:t>
            </a:r>
            <a:r>
              <a:rPr lang="en-US" dirty="0" err="1"/>
              <a:t>almashish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MPI_Sendrecv_replace</a:t>
            </a:r>
            <a:r>
              <a:rPr lang="en-US" dirty="0"/>
              <a:t> </a:t>
            </a:r>
            <a:r>
              <a:rPr lang="en-US" dirty="0" err="1"/>
              <a:t>funksiyasidan</a:t>
            </a:r>
            <a:r>
              <a:rPr lang="en-US" dirty="0"/>
              <a:t> </a:t>
            </a:r>
            <a:r>
              <a:rPr lang="en-US" dirty="0" err="1"/>
              <a:t>foydalaning</a:t>
            </a:r>
            <a:r>
              <a:rPr lang="en-US" dirty="0"/>
              <a:t>.</a:t>
            </a:r>
            <a:endParaRPr lang="ru-RU" dirty="0"/>
          </a:p>
          <a:p>
            <a:pPr marL="514350" indent="-514350">
              <a:buFont typeface="+mj-lt"/>
              <a:buAutoNum type="arabicParenR" startAt="11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0758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432048"/>
          </a:xfrm>
        </p:spPr>
        <p:txBody>
          <a:bodyPr>
            <a:noAutofit/>
          </a:bodyPr>
          <a:lstStyle/>
          <a:p>
            <a:r>
              <a:rPr lang="en-US" sz="2400" b="1" dirty="0" err="1" smtClean="0"/>
              <a:t>Variantlar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1800" dirty="0">
                <a:solidFill>
                  <a:srgbClr val="FF0000"/>
                </a:solidFill>
              </a:rPr>
              <a:t>** </a:t>
            </a:r>
            <a:r>
              <a:rPr lang="en-US" sz="1800" dirty="0" err="1" smtClean="0">
                <a:solidFill>
                  <a:srgbClr val="FF0000"/>
                </a:solidFill>
              </a:rPr>
              <a:t>Guruhdagi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raqamingizga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mos</a:t>
            </a:r>
            <a:r>
              <a:rPr lang="en-US" sz="1800" dirty="0" smtClean="0">
                <a:solidFill>
                  <a:srgbClr val="FF0000"/>
                </a:solidFill>
              </a:rPr>
              <a:t> variant  </a:t>
            </a:r>
            <a:r>
              <a:rPr lang="en-US" sz="1800" dirty="0" err="1" smtClean="0">
                <a:solidFill>
                  <a:srgbClr val="FF0000"/>
                </a:solidFill>
              </a:rPr>
              <a:t>tanlang</a:t>
            </a:r>
            <a:r>
              <a:rPr lang="en-US" sz="1800" dirty="0" smtClean="0">
                <a:solidFill>
                  <a:srgbClr val="FF0000"/>
                </a:solidFill>
              </a:rPr>
              <a:t>  </a:t>
            </a:r>
            <a:r>
              <a:rPr lang="en-US" sz="1800" dirty="0" err="1" smtClean="0">
                <a:solidFill>
                  <a:srgbClr val="FF0000"/>
                </a:solidFill>
              </a:rPr>
              <a:t>va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variantda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ko’rsatilgan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topshiriqlarni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bajaring</a:t>
            </a:r>
            <a:endParaRPr lang="ru-RU" sz="2400" dirty="0">
              <a:solidFill>
                <a:srgbClr val="FF0000"/>
              </a:solidFill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6074387"/>
              </p:ext>
            </p:extLst>
          </p:nvPr>
        </p:nvGraphicFramePr>
        <p:xfrm>
          <a:off x="395536" y="908715"/>
          <a:ext cx="5947218" cy="5184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203"/>
                <a:gridCol w="991203"/>
                <a:gridCol w="991203"/>
                <a:gridCol w="991203"/>
                <a:gridCol w="991203"/>
                <a:gridCol w="991203"/>
              </a:tblGrid>
              <a:tr h="65852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Variant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raqami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 </a:t>
                      </a:r>
                      <a:r>
                        <a:rPr lang="en-US" dirty="0" err="1" smtClean="0"/>
                        <a:t>savol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raqami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2- </a:t>
                      </a:r>
                      <a:r>
                        <a:rPr lang="en-US" dirty="0" err="1" smtClean="0"/>
                        <a:t>savol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raqami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Variant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raqami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 </a:t>
                      </a:r>
                      <a:r>
                        <a:rPr lang="en-US" dirty="0" err="1" smtClean="0"/>
                        <a:t>savol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raqami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2- </a:t>
                      </a:r>
                      <a:r>
                        <a:rPr lang="en-US" dirty="0" err="1" smtClean="0"/>
                        <a:t>savol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raqami</a:t>
                      </a:r>
                      <a:endParaRPr lang="ru-RU" dirty="0" smtClean="0"/>
                    </a:p>
                  </a:txBody>
                  <a:tcPr/>
                </a:tc>
              </a:tr>
              <a:tr h="3449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2900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ru-RU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342900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</a:tr>
              <a:tr h="364696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ru-RU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342900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ru-RU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342900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49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ru-RU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342900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ru-RU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342900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49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ru-RU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342900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ru-RU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342900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49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ru-RU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342900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ru-RU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342900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49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ru-RU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342900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ru-RU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342900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49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ru-RU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342900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ru-RU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342900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49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ru-RU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342900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ru-RU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42900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49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ru-RU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342900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ru-RU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342900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49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ru-RU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342900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ru-RU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342900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49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ru-RU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342900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ru-RU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342900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49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ru-RU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342900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ru-RU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342900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67024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ru-RU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342900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ru-RU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42900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4599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772816"/>
            <a:ext cx="8229600" cy="2520280"/>
          </a:xfrm>
        </p:spPr>
        <p:txBody>
          <a:bodyPr>
            <a:noAutofit/>
          </a:bodyPr>
          <a:lstStyle/>
          <a:p>
            <a:r>
              <a:rPr lang="en-US" sz="7200" dirty="0" err="1" smtClean="0"/>
              <a:t>Etiboringiz</a:t>
            </a:r>
            <a:r>
              <a:rPr lang="en-US" sz="7200" dirty="0" smtClean="0"/>
              <a:t> </a:t>
            </a:r>
            <a:r>
              <a:rPr lang="en-US" sz="7200" dirty="0" err="1" smtClean="0"/>
              <a:t>uchun</a:t>
            </a:r>
            <a:r>
              <a:rPr lang="en-US" sz="7200" dirty="0" smtClean="0"/>
              <a:t> </a:t>
            </a:r>
            <a:r>
              <a:rPr lang="en-US" sz="7200" dirty="0" err="1" smtClean="0"/>
              <a:t>rahmat</a:t>
            </a:r>
            <a:r>
              <a:rPr lang="en-US" sz="7200" dirty="0" smtClean="0"/>
              <a:t> !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94907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Jarayonlarning</a:t>
            </a:r>
            <a:r>
              <a:rPr lang="en-US" dirty="0" smtClean="0"/>
              <a:t> </a:t>
            </a:r>
            <a:r>
              <a:rPr lang="en-US" dirty="0" err="1" smtClean="0"/>
              <a:t>o’zaro</a:t>
            </a:r>
            <a:r>
              <a:rPr lang="en-US" dirty="0" smtClean="0"/>
              <a:t> </a:t>
            </a:r>
            <a:r>
              <a:rPr lang="en-US" dirty="0" err="1" smtClean="0"/>
              <a:t>blokirovkalanishi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95" t="43009" r="19882" b="33726"/>
          <a:stretch/>
        </p:blipFill>
        <p:spPr bwMode="auto">
          <a:xfrm>
            <a:off x="614473" y="2034417"/>
            <a:ext cx="7887721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14473" y="4725144"/>
            <a:ext cx="80648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/>
              <a:t>Yechimlar</a:t>
            </a:r>
            <a:r>
              <a:rPr lang="en-US" sz="2000" b="1" dirty="0" smtClean="0"/>
              <a:t>: </a:t>
            </a:r>
          </a:p>
          <a:p>
            <a:r>
              <a:rPr lang="en-US" sz="2000" b="1" dirty="0" err="1" smtClean="0"/>
              <a:t>Yuborish</a:t>
            </a:r>
            <a:r>
              <a:rPr lang="en-US" sz="2000" b="1" dirty="0" smtClean="0"/>
              <a:t>/</a:t>
            </a:r>
            <a:r>
              <a:rPr lang="en-US" sz="2000" b="1" dirty="0" err="1" smtClean="0"/>
              <a:t>Qabul</a:t>
            </a:r>
            <a:r>
              <a:rPr lang="en-US" sz="2000" b="1" dirty="0" smtClean="0"/>
              <a:t> </a:t>
            </a:r>
            <a:r>
              <a:rPr lang="en-US" sz="2000" b="1" dirty="0" err="1"/>
              <a:t>qilish</a:t>
            </a:r>
            <a:r>
              <a:rPr lang="en-US" sz="2000" b="1" dirty="0"/>
              <a:t> </a:t>
            </a:r>
            <a:r>
              <a:rPr lang="en-US" sz="2000" b="1" dirty="0" err="1"/>
              <a:t>operatsiyalari</a:t>
            </a:r>
            <a:r>
              <a:rPr lang="en-US" sz="2000" b="1" dirty="0"/>
              <a:t> </a:t>
            </a:r>
            <a:r>
              <a:rPr lang="en-US" sz="2000" b="1" dirty="0" err="1"/>
              <a:t>tartibini</a:t>
            </a:r>
            <a:r>
              <a:rPr lang="en-US" sz="2000" b="1" dirty="0"/>
              <a:t> </a:t>
            </a:r>
            <a:r>
              <a:rPr lang="en-US" sz="2000" b="1" dirty="0" err="1" smtClean="0"/>
              <a:t>o'zgartirish</a:t>
            </a:r>
            <a:r>
              <a:rPr lang="en-US" sz="2000" b="1" dirty="0" smtClean="0"/>
              <a:t>;</a:t>
            </a:r>
          </a:p>
          <a:p>
            <a:r>
              <a:rPr lang="en-US" sz="2000" b="1" dirty="0" err="1" smtClean="0"/>
              <a:t>Blokirovkasiz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xabar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almashish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funksiyalaridan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foydalanish</a:t>
            </a:r>
            <a:endParaRPr lang="en-US" sz="2000" b="1" dirty="0" smtClean="0"/>
          </a:p>
          <a:p>
            <a:r>
              <a:rPr lang="en-US" sz="2000" b="1" dirty="0" smtClean="0"/>
              <a:t> </a:t>
            </a:r>
            <a:r>
              <a:rPr lang="en-US" sz="2000" b="1" dirty="0" err="1" smtClean="0"/>
              <a:t>MPI_Sendrecv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funksiyasidan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foydalanish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1250161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24744"/>
            <a:ext cx="8496944" cy="573325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Bu </a:t>
            </a:r>
            <a:r>
              <a:rPr lang="en-US" dirty="0" err="1" smtClean="0"/>
              <a:t>funksiya</a:t>
            </a:r>
            <a:r>
              <a:rPr lang="en-US" dirty="0" smtClean="0"/>
              <a:t> Send/</a:t>
            </a:r>
            <a:r>
              <a:rPr lang="en-US" dirty="0" err="1" smtClean="0"/>
              <a:t>Recv</a:t>
            </a:r>
            <a:r>
              <a:rPr lang="en-US" dirty="0" smtClean="0"/>
              <a:t>  </a:t>
            </a:r>
            <a:r>
              <a:rPr lang="en-US" dirty="0" err="1"/>
              <a:t>ga</a:t>
            </a:r>
            <a:r>
              <a:rPr lang="en-US" dirty="0"/>
              <a:t> </a:t>
            </a:r>
            <a:r>
              <a:rPr lang="en-US" dirty="0" err="1"/>
              <a:t>qo'ng'iroq</a:t>
            </a:r>
            <a:r>
              <a:rPr lang="en-US" dirty="0"/>
              <a:t> </a:t>
            </a:r>
            <a:r>
              <a:rPr lang="en-US" dirty="0" err="1"/>
              <a:t>qilishda</a:t>
            </a:r>
            <a:r>
              <a:rPr lang="en-US" dirty="0"/>
              <a:t> </a:t>
            </a:r>
            <a:r>
              <a:rPr lang="en-US" dirty="0" err="1"/>
              <a:t>blokirovkalar</a:t>
            </a:r>
            <a:r>
              <a:rPr lang="en-US" dirty="0"/>
              <a:t> </a:t>
            </a:r>
            <a:r>
              <a:rPr lang="en-US" dirty="0" err="1"/>
              <a:t>paydo</a:t>
            </a:r>
            <a:r>
              <a:rPr lang="en-US" dirty="0"/>
              <a:t> </a:t>
            </a:r>
            <a:r>
              <a:rPr lang="en-US" dirty="0" err="1"/>
              <a:t>bo'lishining</a:t>
            </a:r>
            <a:r>
              <a:rPr lang="en-US" dirty="0"/>
              <a:t> </a:t>
            </a:r>
            <a:r>
              <a:rPr lang="en-US" dirty="0" err="1"/>
              <a:t>oldini</a:t>
            </a:r>
            <a:r>
              <a:rPr lang="en-US" dirty="0"/>
              <a:t> </a:t>
            </a:r>
            <a:r>
              <a:rPr lang="en-US" dirty="0" err="1" smtClean="0"/>
              <a:t>oladi</a:t>
            </a:r>
            <a:endParaRPr lang="en-US" dirty="0" smtClean="0"/>
          </a:p>
          <a:p>
            <a:r>
              <a:rPr lang="en-US" dirty="0" smtClean="0"/>
              <a:t>Agar </a:t>
            </a:r>
            <a:r>
              <a:rPr lang="en-US" dirty="0" err="1" smtClean="0"/>
              <a:t>funksiya</a:t>
            </a:r>
            <a:r>
              <a:rPr lang="en-US" dirty="0" smtClean="0"/>
              <a:t> </a:t>
            </a:r>
            <a:r>
              <a:rPr lang="en-US" dirty="0" err="1"/>
              <a:t>m</a:t>
            </a:r>
            <a:r>
              <a:rPr lang="en-US" dirty="0" err="1" smtClean="0"/>
              <a:t>uvaffaqiyatli</a:t>
            </a:r>
            <a:r>
              <a:rPr lang="en-US" dirty="0" smtClean="0"/>
              <a:t> </a:t>
            </a:r>
            <a:r>
              <a:rPr lang="en-US" dirty="0" err="1" smtClean="0"/>
              <a:t>bajarilsa</a:t>
            </a:r>
            <a:r>
              <a:rPr lang="en-US" dirty="0"/>
              <a:t> </a:t>
            </a:r>
            <a:r>
              <a:rPr lang="en-US" b="1" dirty="0" smtClean="0"/>
              <a:t>MPI_SUCCESS</a:t>
            </a:r>
            <a:r>
              <a:rPr lang="en-US" dirty="0" smtClean="0"/>
              <a:t> (0 </a:t>
            </a:r>
            <a:r>
              <a:rPr lang="en-US" dirty="0" err="1" smtClean="0"/>
              <a:t>qiymat</a:t>
            </a:r>
            <a:r>
              <a:rPr lang="en-US" dirty="0" smtClean="0"/>
              <a:t>)</a:t>
            </a:r>
            <a:r>
              <a:rPr lang="en-US" dirty="0"/>
              <a:t> </a:t>
            </a:r>
            <a:r>
              <a:rPr lang="en-US" dirty="0" err="1"/>
              <a:t>qaytaradi</a:t>
            </a:r>
            <a:r>
              <a:rPr lang="en-US" dirty="0"/>
              <a:t>. </a:t>
            </a:r>
            <a:r>
              <a:rPr lang="en-US" dirty="0" err="1"/>
              <a:t>Aks</a:t>
            </a:r>
            <a:r>
              <a:rPr lang="en-US" dirty="0"/>
              <a:t> </a:t>
            </a:r>
            <a:r>
              <a:rPr lang="en-US" dirty="0" err="1"/>
              <a:t>holda</a:t>
            </a:r>
            <a:r>
              <a:rPr lang="en-US" dirty="0"/>
              <a:t>, </a:t>
            </a:r>
            <a:r>
              <a:rPr lang="en-US" dirty="0" err="1"/>
              <a:t>qaytariladigan</a:t>
            </a:r>
            <a:r>
              <a:rPr lang="en-US" dirty="0"/>
              <a:t> </a:t>
            </a:r>
            <a:r>
              <a:rPr lang="en-US" dirty="0" err="1"/>
              <a:t>qiymat</a:t>
            </a:r>
            <a:r>
              <a:rPr lang="en-US" dirty="0"/>
              <a:t> </a:t>
            </a:r>
            <a:r>
              <a:rPr lang="en-US" dirty="0" err="1"/>
              <a:t>xato</a:t>
            </a:r>
            <a:r>
              <a:rPr lang="en-US" dirty="0"/>
              <a:t> </a:t>
            </a:r>
            <a:r>
              <a:rPr lang="en-US" dirty="0" err="1"/>
              <a:t>kodi</a:t>
            </a:r>
            <a:r>
              <a:rPr lang="en-US" dirty="0"/>
              <a:t> </a:t>
            </a:r>
            <a:r>
              <a:rPr lang="en-US" dirty="0" err="1"/>
              <a:t>hisoblanadi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sz="3800" b="1" dirty="0" err="1" smtClean="0">
                <a:solidFill>
                  <a:srgbClr val="FF0000"/>
                </a:solidFill>
              </a:rPr>
              <a:t>int</a:t>
            </a:r>
            <a:r>
              <a:rPr lang="en-US" sz="3800" b="1" dirty="0" smtClean="0">
                <a:solidFill>
                  <a:srgbClr val="FF0000"/>
                </a:solidFill>
              </a:rPr>
              <a:t> </a:t>
            </a:r>
            <a:r>
              <a:rPr lang="en-US" sz="3800" b="1" dirty="0" err="1" smtClean="0">
                <a:solidFill>
                  <a:srgbClr val="FF0000"/>
                </a:solidFill>
              </a:rPr>
              <a:t>MPI_Sendrecv</a:t>
            </a:r>
            <a:r>
              <a:rPr lang="en-US" sz="3800" b="1" dirty="0" smtClean="0">
                <a:solidFill>
                  <a:srgbClr val="FF0000"/>
                </a:solidFill>
              </a:rPr>
              <a:t> </a:t>
            </a:r>
            <a:r>
              <a:rPr lang="en-US" sz="3800" i="1" dirty="0" smtClean="0"/>
              <a:t>(</a:t>
            </a:r>
            <a:r>
              <a:rPr lang="en-US" sz="3800" i="1" dirty="0" err="1"/>
              <a:t>const</a:t>
            </a:r>
            <a:r>
              <a:rPr lang="en-US" sz="3800" i="1" dirty="0"/>
              <a:t> void *</a:t>
            </a:r>
            <a:r>
              <a:rPr lang="en-US" sz="3800" i="1" dirty="0" err="1"/>
              <a:t>sendbuf</a:t>
            </a:r>
            <a:r>
              <a:rPr lang="en-US" sz="3800" i="1" dirty="0"/>
              <a:t>, </a:t>
            </a:r>
            <a:r>
              <a:rPr lang="en-US" sz="3800" i="1" dirty="0" err="1"/>
              <a:t>int</a:t>
            </a:r>
            <a:r>
              <a:rPr lang="en-US" sz="3800" i="1" dirty="0"/>
              <a:t> </a:t>
            </a:r>
            <a:r>
              <a:rPr lang="en-US" sz="3800" i="1" dirty="0" err="1"/>
              <a:t>sendcount</a:t>
            </a:r>
            <a:r>
              <a:rPr lang="en-US" sz="3800" i="1" dirty="0"/>
              <a:t>, </a:t>
            </a:r>
            <a:r>
              <a:rPr lang="en-US" sz="3800" i="1" dirty="0" err="1"/>
              <a:t>MPI_Datatype</a:t>
            </a:r>
            <a:r>
              <a:rPr lang="en-US" sz="3800" i="1" dirty="0"/>
              <a:t> </a:t>
            </a:r>
            <a:r>
              <a:rPr lang="en-US" sz="3800" i="1" dirty="0" err="1"/>
              <a:t>sendtype</a:t>
            </a:r>
            <a:r>
              <a:rPr lang="en-US" sz="3800" i="1" dirty="0"/>
              <a:t>, </a:t>
            </a:r>
            <a:r>
              <a:rPr lang="en-US" sz="3800" i="1" dirty="0" err="1"/>
              <a:t>int</a:t>
            </a:r>
            <a:r>
              <a:rPr lang="en-US" sz="3800" i="1" dirty="0"/>
              <a:t> </a:t>
            </a:r>
            <a:r>
              <a:rPr lang="en-US" sz="3800" i="1" dirty="0" err="1"/>
              <a:t>dest</a:t>
            </a:r>
            <a:r>
              <a:rPr lang="en-US" sz="3800" i="1" dirty="0"/>
              <a:t>, </a:t>
            </a:r>
            <a:r>
              <a:rPr lang="en-US" sz="3800" i="1" dirty="0" err="1"/>
              <a:t>int</a:t>
            </a:r>
            <a:r>
              <a:rPr lang="en-US" sz="3800" i="1" dirty="0"/>
              <a:t> </a:t>
            </a:r>
            <a:r>
              <a:rPr lang="en-US" sz="3800" i="1" dirty="0" err="1"/>
              <a:t>sendtag</a:t>
            </a:r>
            <a:r>
              <a:rPr lang="en-US" sz="3800" i="1" dirty="0"/>
              <a:t>, void *</a:t>
            </a:r>
            <a:r>
              <a:rPr lang="en-US" sz="3800" i="1" dirty="0" err="1"/>
              <a:t>recvbuf</a:t>
            </a:r>
            <a:r>
              <a:rPr lang="en-US" sz="3800" i="1" dirty="0"/>
              <a:t>, </a:t>
            </a:r>
            <a:r>
              <a:rPr lang="en-US" sz="3800" i="1" dirty="0" err="1"/>
              <a:t>int</a:t>
            </a:r>
            <a:r>
              <a:rPr lang="en-US" sz="3800" i="1" dirty="0"/>
              <a:t> </a:t>
            </a:r>
            <a:r>
              <a:rPr lang="en-US" sz="3800" i="1" dirty="0" err="1"/>
              <a:t>recvcount</a:t>
            </a:r>
            <a:r>
              <a:rPr lang="en-US" sz="3800" i="1" dirty="0"/>
              <a:t>, </a:t>
            </a:r>
            <a:r>
              <a:rPr lang="en-US" sz="3800" i="1" dirty="0" err="1"/>
              <a:t>MPI_Datatype</a:t>
            </a:r>
            <a:r>
              <a:rPr lang="en-US" sz="3800" i="1" dirty="0"/>
              <a:t> </a:t>
            </a:r>
            <a:r>
              <a:rPr lang="en-US" sz="3800" i="1" dirty="0" err="1"/>
              <a:t>recvtype</a:t>
            </a:r>
            <a:r>
              <a:rPr lang="en-US" sz="3800" i="1" dirty="0"/>
              <a:t>, </a:t>
            </a:r>
            <a:r>
              <a:rPr lang="en-US" sz="3800" i="1" dirty="0" err="1"/>
              <a:t>int</a:t>
            </a:r>
            <a:r>
              <a:rPr lang="en-US" sz="3800" i="1" dirty="0"/>
              <a:t> source, </a:t>
            </a:r>
            <a:r>
              <a:rPr lang="en-US" sz="3800" i="1" dirty="0" err="1"/>
              <a:t>int</a:t>
            </a:r>
            <a:r>
              <a:rPr lang="en-US" sz="3800" i="1" dirty="0"/>
              <a:t> </a:t>
            </a:r>
            <a:r>
              <a:rPr lang="en-US" sz="3800" i="1" dirty="0" err="1"/>
              <a:t>recvtag</a:t>
            </a:r>
            <a:r>
              <a:rPr lang="en-US" sz="3800" i="1" dirty="0"/>
              <a:t>, </a:t>
            </a:r>
            <a:r>
              <a:rPr lang="en-US" sz="3800" i="1" dirty="0" err="1"/>
              <a:t>MPI_Comm</a:t>
            </a:r>
            <a:r>
              <a:rPr lang="en-US" sz="3800" i="1" dirty="0"/>
              <a:t> </a:t>
            </a:r>
            <a:r>
              <a:rPr lang="en-US" sz="3800" i="1" dirty="0" err="1"/>
              <a:t>comm</a:t>
            </a:r>
            <a:r>
              <a:rPr lang="en-US" sz="3800" i="1" dirty="0"/>
              <a:t>, </a:t>
            </a:r>
            <a:r>
              <a:rPr lang="en-US" sz="3800" i="1" dirty="0" err="1"/>
              <a:t>MPI_Status</a:t>
            </a:r>
            <a:r>
              <a:rPr lang="en-US" sz="3800" i="1" dirty="0"/>
              <a:t> *status) </a:t>
            </a:r>
            <a:endParaRPr lang="en-US" sz="3800" i="1" dirty="0" smtClean="0"/>
          </a:p>
          <a:p>
            <a:r>
              <a:rPr lang="en-US" b="1" i="1" dirty="0" err="1"/>
              <a:t>sendbuf</a:t>
            </a:r>
            <a:r>
              <a:rPr lang="en-US" b="1" dirty="0"/>
              <a:t> [in]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Yuborilayotgan</a:t>
            </a:r>
            <a:r>
              <a:rPr lang="en-US" dirty="0" smtClean="0"/>
              <a:t> </a:t>
            </a:r>
            <a:r>
              <a:rPr lang="en-US" dirty="0" err="1" smtClean="0"/>
              <a:t>ma’lumot</a:t>
            </a:r>
            <a:r>
              <a:rPr lang="en-US" dirty="0" smtClean="0"/>
              <a:t> </a:t>
            </a:r>
            <a:r>
              <a:rPr lang="en-US" dirty="0" err="1" smtClean="0"/>
              <a:t>manzili</a:t>
            </a:r>
            <a:r>
              <a:rPr lang="en-US" dirty="0" smtClean="0"/>
              <a:t>.</a:t>
            </a:r>
          </a:p>
          <a:p>
            <a:r>
              <a:rPr lang="en-US" b="1" i="1" dirty="0" err="1" smtClean="0"/>
              <a:t>sendcount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Yuboriladigan</a:t>
            </a:r>
            <a:r>
              <a:rPr lang="en-US" dirty="0" smtClean="0"/>
              <a:t> </a:t>
            </a:r>
            <a:r>
              <a:rPr lang="en-US" dirty="0" err="1" smtClean="0"/>
              <a:t>ma’lumotlar</a:t>
            </a:r>
            <a:r>
              <a:rPr lang="en-US" dirty="0" smtClean="0"/>
              <a:t> </a:t>
            </a:r>
            <a:r>
              <a:rPr lang="en-US" dirty="0" err="1" smtClean="0"/>
              <a:t>soni</a:t>
            </a:r>
            <a:r>
              <a:rPr lang="en-US" dirty="0" smtClean="0"/>
              <a:t>.</a:t>
            </a:r>
          </a:p>
          <a:p>
            <a:r>
              <a:rPr lang="en-US" b="1" i="1" dirty="0" err="1" smtClean="0"/>
              <a:t>sendtype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Yuborilayotgan</a:t>
            </a:r>
            <a:r>
              <a:rPr lang="en-US" dirty="0" smtClean="0"/>
              <a:t> </a:t>
            </a:r>
            <a:r>
              <a:rPr lang="en-US" dirty="0" err="1" smtClean="0"/>
              <a:t>ma’lumot</a:t>
            </a:r>
            <a:r>
              <a:rPr lang="en-US" dirty="0" smtClean="0"/>
              <a:t> </a:t>
            </a:r>
            <a:r>
              <a:rPr lang="en-US" dirty="0" err="1" smtClean="0"/>
              <a:t>turi</a:t>
            </a:r>
            <a:endParaRPr lang="ru-RU" dirty="0"/>
          </a:p>
          <a:p>
            <a:r>
              <a:rPr lang="en-US" b="1" i="1" dirty="0" err="1"/>
              <a:t>Dest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Qabul</a:t>
            </a:r>
            <a:r>
              <a:rPr lang="en-US" dirty="0" smtClean="0"/>
              <a:t> </a:t>
            </a:r>
            <a:r>
              <a:rPr lang="en-US" dirty="0" err="1" smtClean="0"/>
              <a:t>qiluvchi</a:t>
            </a:r>
            <a:r>
              <a:rPr lang="en-US" dirty="0" smtClean="0"/>
              <a:t> </a:t>
            </a:r>
            <a:r>
              <a:rPr lang="en-US" dirty="0" err="1" smtClean="0"/>
              <a:t>jarayon</a:t>
            </a:r>
            <a:r>
              <a:rPr lang="en-US" dirty="0" smtClean="0"/>
              <a:t> </a:t>
            </a:r>
            <a:r>
              <a:rPr lang="en-US" dirty="0" err="1" smtClean="0"/>
              <a:t>raqami</a:t>
            </a:r>
            <a:endParaRPr lang="ru-RU" dirty="0"/>
          </a:p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MPI_Sendrecv</a:t>
            </a:r>
            <a:r>
              <a:rPr lang="en-US" dirty="0" smtClean="0"/>
              <a:t> </a:t>
            </a:r>
            <a:r>
              <a:rPr lang="en-US" dirty="0" err="1" smtClean="0"/>
              <a:t>funksiyasi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5658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fontScale="70000" lnSpcReduction="20000"/>
          </a:bodyPr>
          <a:lstStyle/>
          <a:p>
            <a:r>
              <a:rPr lang="en-US" b="1" i="1" dirty="0" err="1"/>
              <a:t>sendtag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Jo’natiluvchi</a:t>
            </a:r>
            <a:r>
              <a:rPr lang="en-US" dirty="0" smtClean="0"/>
              <a:t> </a:t>
            </a:r>
            <a:r>
              <a:rPr lang="en-US" dirty="0" err="1" smtClean="0"/>
              <a:t>xabar</a:t>
            </a:r>
            <a:r>
              <a:rPr lang="en-US" dirty="0" smtClean="0"/>
              <a:t> </a:t>
            </a:r>
            <a:r>
              <a:rPr lang="en-US" dirty="0" err="1" smtClean="0"/>
              <a:t>identifikatori</a:t>
            </a:r>
            <a:endParaRPr lang="ru-RU" dirty="0"/>
          </a:p>
          <a:p>
            <a:r>
              <a:rPr lang="en-US" b="1" i="1" dirty="0" err="1"/>
              <a:t>recvbuf</a:t>
            </a:r>
            <a:r>
              <a:rPr lang="en-US" b="1" dirty="0"/>
              <a:t> [out]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Ma’lumot</a:t>
            </a:r>
            <a:r>
              <a:rPr lang="en-US" dirty="0" smtClean="0"/>
              <a:t> </a:t>
            </a:r>
            <a:r>
              <a:rPr lang="en-US" dirty="0" err="1" smtClean="0"/>
              <a:t>qabul</a:t>
            </a:r>
            <a:r>
              <a:rPr lang="en-US" dirty="0" smtClean="0"/>
              <a:t> </a:t>
            </a:r>
            <a:r>
              <a:rPr lang="en-US" dirty="0" err="1" smtClean="0"/>
              <a:t>qilish</a:t>
            </a:r>
            <a:r>
              <a:rPr lang="en-US" dirty="0" smtClean="0"/>
              <a:t> </a:t>
            </a:r>
            <a:r>
              <a:rPr lang="en-US" dirty="0" err="1" smtClean="0"/>
              <a:t>uchun</a:t>
            </a:r>
            <a:r>
              <a:rPr lang="en-US" dirty="0" smtClean="0"/>
              <a:t> </a:t>
            </a:r>
            <a:r>
              <a:rPr lang="en-US" dirty="0" err="1" smtClean="0"/>
              <a:t>bufer</a:t>
            </a:r>
            <a:r>
              <a:rPr lang="en-US" dirty="0" smtClean="0"/>
              <a:t> </a:t>
            </a:r>
            <a:r>
              <a:rPr lang="en-US" dirty="0" err="1" smtClean="0"/>
              <a:t>manzili</a:t>
            </a:r>
            <a:r>
              <a:rPr lang="en-US" dirty="0" smtClean="0"/>
              <a:t>.</a:t>
            </a:r>
            <a:endParaRPr lang="en-US" i="1" dirty="0" smtClean="0"/>
          </a:p>
          <a:p>
            <a:r>
              <a:rPr lang="en-US" b="1" i="1" dirty="0" err="1" smtClean="0"/>
              <a:t>recvcount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Qabul</a:t>
            </a:r>
            <a:r>
              <a:rPr lang="en-US" dirty="0" smtClean="0"/>
              <a:t> </a:t>
            </a:r>
            <a:r>
              <a:rPr lang="en-US" dirty="0" err="1" smtClean="0"/>
              <a:t>qilinayotgan</a:t>
            </a:r>
            <a:r>
              <a:rPr lang="en-US" dirty="0" smtClean="0"/>
              <a:t> </a:t>
            </a:r>
            <a:r>
              <a:rPr lang="en-US" dirty="0" err="1" smtClean="0"/>
              <a:t>ma’lumotlar</a:t>
            </a:r>
            <a:r>
              <a:rPr lang="en-US" dirty="0" smtClean="0"/>
              <a:t> </a:t>
            </a:r>
            <a:r>
              <a:rPr lang="en-US" dirty="0" err="1" smtClean="0"/>
              <a:t>soni</a:t>
            </a:r>
            <a:endParaRPr lang="ru-RU" dirty="0"/>
          </a:p>
          <a:p>
            <a:r>
              <a:rPr lang="en-US" b="1" i="1" dirty="0" err="1"/>
              <a:t>recvtype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Qabul</a:t>
            </a:r>
            <a:r>
              <a:rPr lang="en-US" dirty="0" smtClean="0"/>
              <a:t> </a:t>
            </a:r>
            <a:r>
              <a:rPr lang="en-US" dirty="0" err="1" smtClean="0"/>
              <a:t>qilinayotgan</a:t>
            </a:r>
            <a:r>
              <a:rPr lang="en-US" dirty="0" smtClean="0"/>
              <a:t> </a:t>
            </a:r>
            <a:r>
              <a:rPr lang="en-US" dirty="0" err="1" smtClean="0"/>
              <a:t>ma’lumot</a:t>
            </a:r>
            <a:r>
              <a:rPr lang="en-US" dirty="0" smtClean="0"/>
              <a:t> </a:t>
            </a:r>
            <a:r>
              <a:rPr lang="en-US" dirty="0" err="1" smtClean="0"/>
              <a:t>turi</a:t>
            </a:r>
            <a:endParaRPr lang="ru-RU" dirty="0"/>
          </a:p>
          <a:p>
            <a:r>
              <a:rPr lang="en-US" b="1" i="1" dirty="0"/>
              <a:t>source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Xabar</a:t>
            </a:r>
            <a:r>
              <a:rPr lang="en-US" dirty="0" smtClean="0"/>
              <a:t> </a:t>
            </a:r>
            <a:r>
              <a:rPr lang="en-US" dirty="0" err="1" smtClean="0"/>
              <a:t>jo’natuvchi</a:t>
            </a:r>
            <a:r>
              <a:rPr lang="en-US" dirty="0" smtClean="0"/>
              <a:t> </a:t>
            </a:r>
            <a:r>
              <a:rPr lang="en-US" dirty="0" err="1" smtClean="0"/>
              <a:t>jarayon</a:t>
            </a:r>
            <a:r>
              <a:rPr lang="en-US" dirty="0" smtClean="0"/>
              <a:t> </a:t>
            </a:r>
            <a:r>
              <a:rPr lang="en-US" dirty="0" err="1" smtClean="0"/>
              <a:t>raqami</a:t>
            </a:r>
            <a:endParaRPr lang="ru-RU" dirty="0"/>
          </a:p>
          <a:p>
            <a:r>
              <a:rPr lang="en-US" b="1" i="1" dirty="0" err="1"/>
              <a:t>recvtag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Qabul</a:t>
            </a:r>
            <a:r>
              <a:rPr lang="en-US" dirty="0" smtClean="0"/>
              <a:t> </a:t>
            </a:r>
            <a:r>
              <a:rPr lang="en-US" dirty="0" err="1" smtClean="0"/>
              <a:t>qilinayotgan</a:t>
            </a:r>
            <a:r>
              <a:rPr lang="en-US" dirty="0" smtClean="0"/>
              <a:t> </a:t>
            </a:r>
            <a:r>
              <a:rPr lang="en-US" dirty="0" err="1" smtClean="0"/>
              <a:t>xabar</a:t>
            </a:r>
            <a:r>
              <a:rPr lang="en-US" dirty="0" smtClean="0"/>
              <a:t> </a:t>
            </a:r>
            <a:r>
              <a:rPr lang="en-US" dirty="0" err="1"/>
              <a:t>identifikatori</a:t>
            </a:r>
            <a:endParaRPr lang="ru-RU" dirty="0"/>
          </a:p>
          <a:p>
            <a:r>
              <a:rPr lang="en-US" b="1" i="1" dirty="0" err="1" smtClean="0"/>
              <a:t>Comm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Kommunikator</a:t>
            </a:r>
            <a:r>
              <a:rPr lang="en-US" dirty="0" smtClean="0"/>
              <a:t> </a:t>
            </a:r>
            <a:r>
              <a:rPr lang="en-US" dirty="0" err="1" smtClean="0"/>
              <a:t>nomi</a:t>
            </a:r>
            <a:endParaRPr lang="en-US" dirty="0"/>
          </a:p>
          <a:p>
            <a:r>
              <a:rPr lang="en-US" b="1" i="1" dirty="0"/>
              <a:t>status</a:t>
            </a:r>
            <a:r>
              <a:rPr lang="en-US" b="1" dirty="0"/>
              <a:t> [out]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Qabul</a:t>
            </a:r>
            <a:r>
              <a:rPr lang="en-US" dirty="0"/>
              <a:t> </a:t>
            </a:r>
            <a:r>
              <a:rPr lang="en-US" dirty="0" err="1"/>
              <a:t>qilinayotgan</a:t>
            </a:r>
            <a:r>
              <a:rPr lang="en-US" dirty="0"/>
              <a:t> </a:t>
            </a:r>
            <a:r>
              <a:rPr lang="en-US" dirty="0" err="1"/>
              <a:t>xabar</a:t>
            </a:r>
            <a:r>
              <a:rPr lang="en-US" dirty="0"/>
              <a:t> </a:t>
            </a:r>
            <a:r>
              <a:rPr lang="en-US" dirty="0" err="1"/>
              <a:t>haqidagi</a:t>
            </a:r>
            <a:r>
              <a:rPr lang="en-US" dirty="0"/>
              <a:t> </a:t>
            </a:r>
            <a:r>
              <a:rPr lang="en-US" dirty="0" err="1"/>
              <a:t>ma’lumotlarni</a:t>
            </a:r>
            <a:r>
              <a:rPr lang="en-US" dirty="0"/>
              <a:t> </a:t>
            </a:r>
            <a:r>
              <a:rPr lang="en-US" dirty="0" err="1"/>
              <a:t>saqlovchi</a:t>
            </a:r>
            <a:r>
              <a:rPr lang="en-US" dirty="0"/>
              <a:t> </a:t>
            </a:r>
            <a:r>
              <a:rPr lang="en-US" dirty="0" err="1" smtClean="0"/>
              <a:t>tuzilma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9037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>
            <a:noAutofit/>
          </a:bodyPr>
          <a:lstStyle/>
          <a:p>
            <a:r>
              <a:rPr lang="en-US" sz="2400" b="1" dirty="0" err="1">
                <a:solidFill>
                  <a:srgbClr val="FF0000"/>
                </a:solidFill>
              </a:rPr>
              <a:t>MPI_Sendrecv</a:t>
            </a:r>
            <a:r>
              <a:rPr lang="en-US" sz="2400" b="1" dirty="0"/>
              <a:t> </a:t>
            </a:r>
            <a:r>
              <a:rPr lang="en-US" sz="2400" b="1" dirty="0" err="1" smtClean="0"/>
              <a:t>funksiyasi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ishlatilishi</a:t>
            </a:r>
            <a:r>
              <a:rPr lang="en-US" sz="2400" b="1" dirty="0" smtClean="0"/>
              <a:t> </a:t>
            </a:r>
            <a:r>
              <a:rPr lang="en-US" sz="2400" b="1" dirty="0" err="1"/>
              <a:t>bo’yicha</a:t>
            </a:r>
            <a:r>
              <a:rPr lang="en-US" sz="2400" b="1" dirty="0"/>
              <a:t> </a:t>
            </a:r>
            <a:r>
              <a:rPr lang="en-US" sz="2400" b="1" dirty="0" err="1"/>
              <a:t>dastur</a:t>
            </a:r>
            <a:r>
              <a:rPr lang="en-US" sz="2400" b="1" dirty="0"/>
              <a:t> </a:t>
            </a:r>
            <a:r>
              <a:rPr lang="en-US" sz="2400" b="1" dirty="0" err="1"/>
              <a:t>kodi</a:t>
            </a:r>
            <a:endParaRPr lang="ru-RU" sz="2400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92696"/>
            <a:ext cx="8784976" cy="6165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132856"/>
            <a:ext cx="6768752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9774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2656"/>
            <a:ext cx="8856984" cy="6525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844824"/>
            <a:ext cx="6768752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3989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b="1" dirty="0" err="1" smtClean="0"/>
              <a:t>MPI_Sendrecv_replace</a:t>
            </a:r>
            <a:r>
              <a:rPr lang="en-US" b="1" dirty="0" smtClean="0"/>
              <a:t> </a:t>
            </a:r>
            <a:r>
              <a:rPr lang="en-US" b="1" dirty="0" err="1" smtClean="0"/>
              <a:t>funksiyasi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MPI_Sendrecv</a:t>
            </a:r>
            <a:r>
              <a:rPr lang="en-US" dirty="0" smtClean="0"/>
              <a:t> </a:t>
            </a:r>
            <a:r>
              <a:rPr lang="en-US" dirty="0" err="1"/>
              <a:t>funksiyasi</a:t>
            </a:r>
            <a:r>
              <a:rPr lang="en-US" dirty="0"/>
              <a:t> </a:t>
            </a:r>
            <a:r>
              <a:rPr lang="en-US" dirty="0" err="1"/>
              <a:t>yuborish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qabul</a:t>
            </a:r>
            <a:r>
              <a:rPr lang="en-US" dirty="0"/>
              <a:t> </a:t>
            </a:r>
            <a:r>
              <a:rPr lang="en-US" dirty="0" err="1"/>
              <a:t>qilish</a:t>
            </a:r>
            <a:r>
              <a:rPr lang="en-US" dirty="0"/>
              <a:t> </a:t>
            </a:r>
            <a:r>
              <a:rPr lang="en-US" dirty="0" err="1"/>
              <a:t>operatsiyalarini</a:t>
            </a:r>
            <a:r>
              <a:rPr lang="en-US" dirty="0"/>
              <a:t> </a:t>
            </a:r>
            <a:r>
              <a:rPr lang="en-US" dirty="0" err="1"/>
              <a:t>birlashtiradi</a:t>
            </a:r>
            <a:r>
              <a:rPr lang="en-US" dirty="0"/>
              <a:t>. </a:t>
            </a:r>
            <a:r>
              <a:rPr lang="en-US" dirty="0" err="1"/>
              <a:t>Ikkala</a:t>
            </a:r>
            <a:r>
              <a:rPr lang="en-US" dirty="0"/>
              <a:t> </a:t>
            </a:r>
            <a:r>
              <a:rPr lang="en-US" dirty="0" err="1"/>
              <a:t>operatsiya</a:t>
            </a:r>
            <a:r>
              <a:rPr lang="en-US" dirty="0"/>
              <a:t> ham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xil</a:t>
            </a:r>
            <a:r>
              <a:rPr lang="en-US" dirty="0"/>
              <a:t> </a:t>
            </a:r>
            <a:r>
              <a:rPr lang="en-US" dirty="0" err="1"/>
              <a:t>kommunikatordan</a:t>
            </a:r>
            <a:r>
              <a:rPr lang="en-US" dirty="0"/>
              <a:t> </a:t>
            </a:r>
            <a:r>
              <a:rPr lang="en-US" dirty="0" err="1"/>
              <a:t>foydalanadi</a:t>
            </a:r>
            <a:r>
              <a:rPr lang="en-US" dirty="0"/>
              <a:t>, ammo </a:t>
            </a:r>
            <a:r>
              <a:rPr lang="en-US" dirty="0" err="1"/>
              <a:t>xabar</a:t>
            </a:r>
            <a:r>
              <a:rPr lang="en-US" dirty="0"/>
              <a:t> </a:t>
            </a:r>
            <a:r>
              <a:rPr lang="en-US" dirty="0" err="1"/>
              <a:t>identifikatorlari</a:t>
            </a:r>
            <a:r>
              <a:rPr lang="en-US" dirty="0"/>
              <a:t> </a:t>
            </a:r>
            <a:r>
              <a:rPr lang="en-US" dirty="0" err="1"/>
              <a:t>farq</a:t>
            </a:r>
            <a:r>
              <a:rPr lang="en-US" dirty="0"/>
              <a:t> </a:t>
            </a:r>
            <a:r>
              <a:rPr lang="en-US" dirty="0" err="1"/>
              <a:t>qilishi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 smtClean="0"/>
              <a:t>. </a:t>
            </a:r>
            <a:r>
              <a:rPr lang="en-US" dirty="0" err="1" smtClean="0"/>
              <a:t>Yuborilgan</a:t>
            </a:r>
            <a:r>
              <a:rPr lang="en-US" dirty="0" smtClean="0"/>
              <a:t> </a:t>
            </a:r>
            <a:r>
              <a:rPr lang="en-US" dirty="0" err="1"/>
              <a:t>ma'lumotlarni</a:t>
            </a:r>
            <a:r>
              <a:rPr lang="en-US" dirty="0"/>
              <a:t> </a:t>
            </a:r>
            <a:r>
              <a:rPr lang="en-US" dirty="0" err="1"/>
              <a:t>qabul</a:t>
            </a:r>
            <a:r>
              <a:rPr lang="en-US" dirty="0"/>
              <a:t> </a:t>
            </a:r>
            <a:r>
              <a:rPr lang="en-US" dirty="0" err="1"/>
              <a:t>qilingan</a:t>
            </a:r>
            <a:r>
              <a:rPr lang="en-US" dirty="0"/>
              <a:t> </a:t>
            </a:r>
            <a:r>
              <a:rPr lang="en-US" dirty="0" err="1"/>
              <a:t>ma'lumotlar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almashtirish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xil</a:t>
            </a:r>
            <a:r>
              <a:rPr lang="en-US" dirty="0"/>
              <a:t> </a:t>
            </a:r>
            <a:r>
              <a:rPr lang="en-US" dirty="0" err="1"/>
              <a:t>turdagi</a:t>
            </a:r>
            <a:r>
              <a:rPr lang="en-US" dirty="0"/>
              <a:t> </a:t>
            </a:r>
            <a:r>
              <a:rPr lang="en-US" dirty="0" err="1"/>
              <a:t>ma'lumotlarni</a:t>
            </a:r>
            <a:r>
              <a:rPr lang="en-US" dirty="0"/>
              <a:t> </a:t>
            </a:r>
            <a:r>
              <a:rPr lang="en-US" dirty="0" err="1"/>
              <a:t>almashish</a:t>
            </a:r>
            <a:r>
              <a:rPr lang="en-US" dirty="0"/>
              <a:t> </a:t>
            </a:r>
            <a:r>
              <a:rPr lang="en-US" dirty="0" err="1"/>
              <a:t>zarur</a:t>
            </a:r>
            <a:r>
              <a:rPr lang="en-US" dirty="0"/>
              <a:t> </a:t>
            </a:r>
            <a:r>
              <a:rPr lang="en-US" dirty="0" err="1"/>
              <a:t>bo'lgan</a:t>
            </a:r>
            <a:r>
              <a:rPr lang="en-US" dirty="0"/>
              <a:t> </a:t>
            </a:r>
            <a:r>
              <a:rPr lang="en-US" dirty="0" err="1"/>
              <a:t>hollarda</a:t>
            </a:r>
            <a:r>
              <a:rPr lang="en-US" dirty="0"/>
              <a:t>, </a:t>
            </a:r>
            <a:r>
              <a:rPr lang="en-US" b="1" dirty="0" err="1" smtClean="0"/>
              <a:t>MPI_Sendrecv_replace</a:t>
            </a:r>
            <a:r>
              <a:rPr lang="en-US" dirty="0" smtClean="0"/>
              <a:t> </a:t>
            </a:r>
            <a:r>
              <a:rPr lang="en-US" dirty="0" err="1" smtClean="0"/>
              <a:t>funksiyasidan</a:t>
            </a:r>
            <a:r>
              <a:rPr lang="en-US" dirty="0" smtClean="0"/>
              <a:t> </a:t>
            </a:r>
            <a:r>
              <a:rPr lang="en-US" dirty="0" err="1" smtClean="0"/>
              <a:t>foydalanish</a:t>
            </a:r>
            <a:r>
              <a:rPr lang="en-US" dirty="0" smtClean="0"/>
              <a:t> </a:t>
            </a:r>
            <a:r>
              <a:rPr lang="en-US" dirty="0" err="1" smtClean="0"/>
              <a:t>qulay</a:t>
            </a:r>
            <a:r>
              <a:rPr lang="en-US" dirty="0" smtClean="0"/>
              <a:t>. </a:t>
            </a:r>
          </a:p>
          <a:p>
            <a:r>
              <a:rPr lang="en-US" b="1" dirty="0" err="1" smtClean="0"/>
              <a:t>MPI_Sendrecv_replace</a:t>
            </a:r>
            <a:r>
              <a:rPr lang="en-US" b="1" dirty="0" smtClean="0"/>
              <a:t> </a:t>
            </a:r>
            <a:r>
              <a:rPr lang="en-US" dirty="0" err="1" smtClean="0"/>
              <a:t>funksiyasi</a:t>
            </a:r>
            <a:r>
              <a:rPr lang="en-US" dirty="0" smtClean="0"/>
              <a:t> </a:t>
            </a:r>
            <a:r>
              <a:rPr lang="en-US" dirty="0" err="1" smtClean="0"/>
              <a:t>jo’natilayotgan</a:t>
            </a:r>
            <a:r>
              <a:rPr lang="en-US" dirty="0" smtClean="0"/>
              <a:t> </a:t>
            </a:r>
            <a:r>
              <a:rPr lang="en-US" dirty="0" err="1" smtClean="0"/>
              <a:t>ma’lumotlar</a:t>
            </a:r>
            <a:r>
              <a:rPr lang="en-US" dirty="0" smtClean="0"/>
              <a:t> </a:t>
            </a:r>
            <a:r>
              <a:rPr lang="en-US" dirty="0" err="1" smtClean="0"/>
              <a:t>uchun</a:t>
            </a:r>
            <a:r>
              <a:rPr lang="en-US" dirty="0" smtClean="0"/>
              <a:t> ham </a:t>
            </a:r>
            <a:r>
              <a:rPr lang="en-US" dirty="0" err="1" smtClean="0"/>
              <a:t>qabul</a:t>
            </a:r>
            <a:r>
              <a:rPr lang="en-US" dirty="0" smtClean="0"/>
              <a:t> </a:t>
            </a:r>
            <a:r>
              <a:rPr lang="en-US" dirty="0" err="1" smtClean="0"/>
              <a:t>qilinayotgan</a:t>
            </a:r>
            <a:r>
              <a:rPr lang="en-US" dirty="0" smtClean="0"/>
              <a:t> </a:t>
            </a:r>
            <a:r>
              <a:rPr lang="en-US" dirty="0" err="1" smtClean="0"/>
              <a:t>ma’lumotlar</a:t>
            </a:r>
            <a:r>
              <a:rPr lang="en-US" dirty="0" smtClean="0"/>
              <a:t> </a:t>
            </a:r>
            <a:r>
              <a:rPr lang="en-US" dirty="0" err="1" smtClean="0"/>
              <a:t>uchun</a:t>
            </a:r>
            <a:r>
              <a:rPr lang="en-US" dirty="0" smtClean="0"/>
              <a:t> ham </a:t>
            </a:r>
            <a:r>
              <a:rPr lang="en-US" dirty="0" err="1" smtClean="0"/>
              <a:t>bitta</a:t>
            </a:r>
            <a:r>
              <a:rPr lang="en-US" dirty="0" smtClean="0"/>
              <a:t> </a:t>
            </a:r>
            <a:r>
              <a:rPr lang="en-US" dirty="0" err="1" smtClean="0"/>
              <a:t>xotira</a:t>
            </a:r>
            <a:r>
              <a:rPr lang="en-US" dirty="0" smtClean="0"/>
              <a:t> </a:t>
            </a:r>
            <a:r>
              <a:rPr lang="en-US" dirty="0" err="1" smtClean="0"/>
              <a:t>buferidan</a:t>
            </a:r>
            <a:r>
              <a:rPr lang="en-US" dirty="0" smtClean="0"/>
              <a:t> </a:t>
            </a:r>
            <a:r>
              <a:rPr lang="en-US" dirty="0" err="1" smtClean="0"/>
              <a:t>foydalaniladi</a:t>
            </a:r>
            <a:r>
              <a:rPr lang="en-US" dirty="0" smtClean="0"/>
              <a:t>.</a:t>
            </a:r>
            <a:endParaRPr lang="ru-RU" dirty="0" smtClean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915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62500" lnSpcReduction="20000"/>
          </a:bodyPr>
          <a:lstStyle/>
          <a:p>
            <a:r>
              <a:rPr lang="en-US" sz="4500" b="1" dirty="0" err="1">
                <a:solidFill>
                  <a:srgbClr val="FF0000"/>
                </a:solidFill>
              </a:rPr>
              <a:t>int</a:t>
            </a:r>
            <a:r>
              <a:rPr lang="en-US" sz="4500" b="1" dirty="0">
                <a:solidFill>
                  <a:srgbClr val="FF0000"/>
                </a:solidFill>
              </a:rPr>
              <a:t> </a:t>
            </a:r>
            <a:r>
              <a:rPr lang="en-US" sz="4500" b="1" dirty="0" err="1" smtClean="0">
                <a:solidFill>
                  <a:srgbClr val="FF0000"/>
                </a:solidFill>
              </a:rPr>
              <a:t>MPI_Sendrecv_replace</a:t>
            </a:r>
            <a:r>
              <a:rPr lang="en-US" sz="4500" b="1" dirty="0" smtClean="0">
                <a:solidFill>
                  <a:srgbClr val="FF0000"/>
                </a:solidFill>
              </a:rPr>
              <a:t> </a:t>
            </a:r>
            <a:r>
              <a:rPr lang="en-US" sz="4500" i="1" dirty="0" smtClean="0"/>
              <a:t>(_</a:t>
            </a:r>
            <a:r>
              <a:rPr lang="en-US" sz="4500" i="1" dirty="0" err="1"/>
              <a:t>Inout</a:t>
            </a:r>
            <a:r>
              <a:rPr lang="en-US" sz="4500" i="1" dirty="0"/>
              <a:t>_ </a:t>
            </a:r>
            <a:r>
              <a:rPr lang="en-US" sz="4500" i="1" dirty="0" smtClean="0"/>
              <a:t>void</a:t>
            </a:r>
            <a:r>
              <a:rPr lang="ru-RU" sz="4500" i="1" dirty="0" smtClean="0"/>
              <a:t> </a:t>
            </a:r>
            <a:r>
              <a:rPr lang="en-US" sz="4500" i="1" dirty="0" smtClean="0"/>
              <a:t>*</a:t>
            </a:r>
            <a:r>
              <a:rPr lang="en-US" sz="4500" i="1" dirty="0" err="1" smtClean="0"/>
              <a:t>buf</a:t>
            </a:r>
            <a:r>
              <a:rPr lang="en-US" sz="4500" i="1" dirty="0" smtClean="0"/>
              <a:t>,</a:t>
            </a:r>
            <a:r>
              <a:rPr lang="ru-RU" sz="4500" i="1" dirty="0" smtClean="0"/>
              <a:t> </a:t>
            </a:r>
            <a:r>
              <a:rPr lang="en-US" sz="4500" i="1" dirty="0" err="1" smtClean="0"/>
              <a:t>int</a:t>
            </a:r>
            <a:r>
              <a:rPr lang="en-US" sz="4500" i="1" dirty="0" smtClean="0"/>
              <a:t> count,</a:t>
            </a:r>
            <a:r>
              <a:rPr lang="ru-RU" sz="4500" i="1" dirty="0"/>
              <a:t> </a:t>
            </a:r>
            <a:r>
              <a:rPr lang="en-US" sz="4500" i="1" dirty="0" err="1" smtClean="0"/>
              <a:t>MPI_Datatype</a:t>
            </a:r>
            <a:r>
              <a:rPr lang="en-US" sz="4500" i="1" dirty="0" smtClean="0"/>
              <a:t> </a:t>
            </a:r>
            <a:r>
              <a:rPr lang="en-US" sz="4500" i="1" dirty="0" err="1"/>
              <a:t>datatype</a:t>
            </a:r>
            <a:r>
              <a:rPr lang="en-US" sz="4500" i="1" dirty="0" smtClean="0"/>
              <a:t>, </a:t>
            </a:r>
            <a:r>
              <a:rPr lang="en-US" sz="4500" i="1" dirty="0" err="1" smtClean="0"/>
              <a:t>int</a:t>
            </a:r>
            <a:r>
              <a:rPr lang="ru-RU" sz="4500" i="1" dirty="0"/>
              <a:t> </a:t>
            </a:r>
            <a:r>
              <a:rPr lang="en-US" sz="4500" i="1" dirty="0" err="1" smtClean="0"/>
              <a:t>dest</a:t>
            </a:r>
            <a:r>
              <a:rPr lang="en-US" sz="4500" i="1" dirty="0" smtClean="0"/>
              <a:t>, </a:t>
            </a:r>
            <a:r>
              <a:rPr lang="en-US" sz="4500" i="1" dirty="0" err="1" smtClean="0"/>
              <a:t>int</a:t>
            </a:r>
            <a:r>
              <a:rPr lang="ru-RU" sz="4500" i="1" dirty="0"/>
              <a:t> </a:t>
            </a:r>
            <a:r>
              <a:rPr lang="en-US" sz="4500" i="1" dirty="0" err="1" smtClean="0"/>
              <a:t>sendtag</a:t>
            </a:r>
            <a:r>
              <a:rPr lang="en-US" sz="4500" i="1" dirty="0"/>
              <a:t>, </a:t>
            </a:r>
            <a:r>
              <a:rPr lang="en-US" sz="4500" i="1" dirty="0" err="1" smtClean="0"/>
              <a:t>int</a:t>
            </a:r>
            <a:r>
              <a:rPr lang="en-US" sz="4500" i="1" dirty="0" smtClean="0"/>
              <a:t> source,</a:t>
            </a:r>
            <a:r>
              <a:rPr lang="ru-RU" sz="4500" i="1" dirty="0" smtClean="0"/>
              <a:t> </a:t>
            </a:r>
            <a:r>
              <a:rPr lang="en-US" sz="4500" i="1" dirty="0" err="1" smtClean="0"/>
              <a:t>int</a:t>
            </a:r>
            <a:r>
              <a:rPr lang="ru-RU" sz="4500" i="1" dirty="0"/>
              <a:t> </a:t>
            </a:r>
            <a:r>
              <a:rPr lang="en-US" sz="4500" i="1" dirty="0" err="1" smtClean="0"/>
              <a:t>recvtag</a:t>
            </a:r>
            <a:r>
              <a:rPr lang="en-US" sz="4500" i="1" dirty="0" smtClean="0"/>
              <a:t>,</a:t>
            </a:r>
            <a:r>
              <a:rPr lang="ru-RU" sz="4500" i="1" dirty="0" smtClean="0"/>
              <a:t> </a:t>
            </a:r>
            <a:r>
              <a:rPr lang="en-US" sz="4500" i="1" dirty="0" err="1" smtClean="0"/>
              <a:t>MPI_Comm</a:t>
            </a:r>
            <a:r>
              <a:rPr lang="ru-RU" sz="4500" i="1" dirty="0"/>
              <a:t> </a:t>
            </a:r>
            <a:r>
              <a:rPr lang="en-US" sz="4500" i="1" dirty="0" err="1" smtClean="0"/>
              <a:t>comm</a:t>
            </a:r>
            <a:r>
              <a:rPr lang="en-US" sz="4500" i="1" dirty="0"/>
              <a:t>, _Out_ </a:t>
            </a:r>
            <a:r>
              <a:rPr lang="en-US" sz="4500" i="1" dirty="0" err="1" smtClean="0"/>
              <a:t>MPI_Status</a:t>
            </a:r>
            <a:r>
              <a:rPr lang="ru-RU" sz="4500" i="1" dirty="0"/>
              <a:t> </a:t>
            </a:r>
            <a:r>
              <a:rPr lang="en-US" sz="4500" i="1" dirty="0" smtClean="0"/>
              <a:t>*status </a:t>
            </a:r>
            <a:r>
              <a:rPr lang="en-US" sz="4500" dirty="0" smtClean="0"/>
              <a:t>);</a:t>
            </a:r>
            <a:endParaRPr lang="ru-RU" sz="4500" dirty="0" smtClean="0"/>
          </a:p>
          <a:p>
            <a:r>
              <a:rPr lang="ru-RU" b="1" i="1" dirty="0" err="1"/>
              <a:t>Buf</a:t>
            </a:r>
            <a:r>
              <a:rPr lang="ru-RU" dirty="0"/>
              <a:t/>
            </a:r>
            <a:br>
              <a:rPr lang="ru-RU" dirty="0"/>
            </a:br>
            <a:r>
              <a:rPr lang="en-US" dirty="0" err="1" smtClean="0"/>
              <a:t>Jo’natiluvchi</a:t>
            </a:r>
            <a:r>
              <a:rPr lang="en-US" dirty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qabul</a:t>
            </a:r>
            <a:r>
              <a:rPr lang="en-US" dirty="0" smtClean="0"/>
              <a:t> </a:t>
            </a:r>
            <a:r>
              <a:rPr lang="en-US" dirty="0" err="1" smtClean="0"/>
              <a:t>qilinuvchi</a:t>
            </a:r>
            <a:r>
              <a:rPr lang="en-US" dirty="0" smtClean="0"/>
              <a:t> </a:t>
            </a:r>
            <a:r>
              <a:rPr lang="en-US" dirty="0" err="1" smtClean="0"/>
              <a:t>ma’lumot</a:t>
            </a:r>
            <a:r>
              <a:rPr lang="en-US" dirty="0" smtClean="0"/>
              <a:t>  </a:t>
            </a:r>
            <a:r>
              <a:rPr lang="en-US" dirty="0" err="1" smtClean="0"/>
              <a:t>uchun</a:t>
            </a:r>
            <a:r>
              <a:rPr lang="en-US" dirty="0" smtClean="0"/>
              <a:t> </a:t>
            </a:r>
            <a:r>
              <a:rPr lang="en-US" dirty="0" err="1" smtClean="0"/>
              <a:t>xotira</a:t>
            </a:r>
            <a:r>
              <a:rPr lang="en-US" dirty="0" smtClean="0"/>
              <a:t> </a:t>
            </a:r>
            <a:r>
              <a:rPr lang="en-US" dirty="0" err="1" smtClean="0"/>
              <a:t>manzili</a:t>
            </a:r>
            <a:r>
              <a:rPr lang="en-US" dirty="0" smtClean="0"/>
              <a:t>.</a:t>
            </a:r>
          </a:p>
          <a:p>
            <a:r>
              <a:rPr lang="ru-RU" b="1" i="1" dirty="0" err="1" smtClean="0"/>
              <a:t>count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Количество элементов в буфере отправки и получения.</a:t>
            </a:r>
          </a:p>
          <a:p>
            <a:r>
              <a:rPr lang="ru-RU" b="1" i="1" dirty="0" err="1"/>
              <a:t>datatype</a:t>
            </a:r>
            <a:r>
              <a:rPr lang="ru-RU" dirty="0"/>
              <a:t/>
            </a:r>
            <a:br>
              <a:rPr lang="ru-RU" dirty="0"/>
            </a:br>
            <a:r>
              <a:rPr lang="en-US" dirty="0" err="1" smtClean="0"/>
              <a:t>Xabar</a:t>
            </a:r>
            <a:r>
              <a:rPr lang="en-US" dirty="0" smtClean="0"/>
              <a:t> </a:t>
            </a:r>
            <a:r>
              <a:rPr lang="en-US" dirty="0" err="1" smtClean="0"/>
              <a:t>almashinuvidagi</a:t>
            </a:r>
            <a:r>
              <a:rPr lang="en-US" dirty="0" smtClean="0"/>
              <a:t> </a:t>
            </a:r>
            <a:r>
              <a:rPr lang="en-US" dirty="0" err="1" smtClean="0"/>
              <a:t>ma’lumotlar</a:t>
            </a:r>
            <a:r>
              <a:rPr lang="en-US" dirty="0" smtClean="0"/>
              <a:t> </a:t>
            </a:r>
            <a:r>
              <a:rPr lang="en-US" dirty="0" err="1" smtClean="0"/>
              <a:t>soni</a:t>
            </a:r>
            <a:r>
              <a:rPr lang="en-US" dirty="0" smtClean="0"/>
              <a:t>.</a:t>
            </a:r>
            <a:endParaRPr lang="ru-RU" dirty="0"/>
          </a:p>
          <a:p>
            <a:r>
              <a:rPr lang="ru-RU" b="1" i="1" dirty="0" err="1"/>
              <a:t>Dest</a:t>
            </a:r>
            <a:r>
              <a:rPr lang="ru-RU" dirty="0"/>
              <a:t/>
            </a:r>
            <a:br>
              <a:rPr lang="ru-RU" dirty="0"/>
            </a:br>
            <a:r>
              <a:rPr lang="en-US" dirty="0" err="1" smtClean="0"/>
              <a:t>Xabarni</a:t>
            </a:r>
            <a:r>
              <a:rPr lang="en-US" dirty="0" smtClean="0"/>
              <a:t> </a:t>
            </a:r>
            <a:r>
              <a:rPr lang="en-US" dirty="0" err="1" smtClean="0"/>
              <a:t>qabul</a:t>
            </a:r>
            <a:r>
              <a:rPr lang="en-US" dirty="0" smtClean="0"/>
              <a:t> </a:t>
            </a:r>
            <a:r>
              <a:rPr lang="en-US" dirty="0" err="1" smtClean="0"/>
              <a:t>qiluvchi</a:t>
            </a:r>
            <a:r>
              <a:rPr lang="en-US" dirty="0" smtClean="0"/>
              <a:t> </a:t>
            </a:r>
            <a:r>
              <a:rPr lang="en-US" dirty="0" err="1" smtClean="0"/>
              <a:t>jarayon</a:t>
            </a:r>
            <a:r>
              <a:rPr lang="en-US" dirty="0" smtClean="0"/>
              <a:t> </a:t>
            </a:r>
            <a:r>
              <a:rPr lang="en-US" dirty="0" err="1" smtClean="0"/>
              <a:t>manzili</a:t>
            </a:r>
            <a:r>
              <a:rPr lang="en-US" dirty="0" smtClean="0"/>
              <a:t>.</a:t>
            </a:r>
            <a:endParaRPr lang="ru-RU" dirty="0"/>
          </a:p>
          <a:p>
            <a:r>
              <a:rPr lang="ru-RU" b="1" i="1" dirty="0" err="1" smtClean="0"/>
              <a:t>sendtag</a:t>
            </a:r>
            <a:endParaRPr lang="en-US" dirty="0" smtClean="0"/>
          </a:p>
          <a:p>
            <a:r>
              <a:rPr lang="en-US" dirty="0" err="1" smtClean="0"/>
              <a:t>Jo’natiluvchi</a:t>
            </a:r>
            <a:r>
              <a:rPr lang="en-US" dirty="0" smtClean="0"/>
              <a:t> </a:t>
            </a:r>
            <a:r>
              <a:rPr lang="en-US" dirty="0" err="1" smtClean="0"/>
              <a:t>xabar</a:t>
            </a:r>
            <a:r>
              <a:rPr lang="en-US" dirty="0" smtClean="0"/>
              <a:t> </a:t>
            </a:r>
            <a:r>
              <a:rPr lang="en-US" dirty="0" err="1" smtClean="0"/>
              <a:t>identifikatori</a:t>
            </a:r>
            <a:r>
              <a:rPr lang="en-US" dirty="0" smtClean="0"/>
              <a:t>.</a:t>
            </a:r>
            <a:endParaRPr lang="ru-RU" dirty="0"/>
          </a:p>
          <a:p>
            <a:r>
              <a:rPr lang="ru-RU" b="1" i="1" dirty="0" err="1"/>
              <a:t>source</a:t>
            </a:r>
            <a:r>
              <a:rPr lang="ru-RU" dirty="0"/>
              <a:t/>
            </a:r>
            <a:br>
              <a:rPr lang="ru-RU" dirty="0"/>
            </a:br>
            <a:r>
              <a:rPr lang="en-US" dirty="0" err="1" smtClean="0"/>
              <a:t>Xabar</a:t>
            </a:r>
            <a:r>
              <a:rPr lang="en-US" dirty="0" smtClean="0"/>
              <a:t> </a:t>
            </a:r>
            <a:r>
              <a:rPr lang="en-US" dirty="0" err="1" smtClean="0"/>
              <a:t>jo’natuvchi</a:t>
            </a:r>
            <a:r>
              <a:rPr lang="en-US" dirty="0" smtClean="0"/>
              <a:t> </a:t>
            </a:r>
            <a:r>
              <a:rPr lang="en-US" dirty="0" err="1" smtClean="0"/>
              <a:t>jarayon</a:t>
            </a:r>
            <a:r>
              <a:rPr lang="en-US" dirty="0" smtClean="0"/>
              <a:t> </a:t>
            </a:r>
            <a:r>
              <a:rPr lang="en-US" dirty="0" err="1" smtClean="0"/>
              <a:t>raqami</a:t>
            </a:r>
            <a:r>
              <a:rPr lang="en-US" dirty="0" smtClean="0"/>
              <a:t>.</a:t>
            </a:r>
            <a:endParaRPr lang="ru-RU" dirty="0"/>
          </a:p>
          <a:p>
            <a:r>
              <a:rPr lang="ru-RU" b="1" i="1" dirty="0" err="1"/>
              <a:t>recvtag</a:t>
            </a:r>
            <a:r>
              <a:rPr lang="ru-RU" dirty="0"/>
              <a:t/>
            </a:r>
            <a:br>
              <a:rPr lang="ru-RU" dirty="0"/>
            </a:br>
            <a:r>
              <a:rPr lang="en-US" dirty="0" err="1" smtClean="0"/>
              <a:t>qabul</a:t>
            </a:r>
            <a:r>
              <a:rPr lang="en-US" dirty="0" smtClean="0"/>
              <a:t> </a:t>
            </a:r>
            <a:r>
              <a:rPr lang="en-US" dirty="0" err="1" smtClean="0"/>
              <a:t>qilinuvchi</a:t>
            </a:r>
            <a:r>
              <a:rPr lang="en-US" dirty="0" smtClean="0"/>
              <a:t> </a:t>
            </a:r>
            <a:r>
              <a:rPr lang="en-US" dirty="0" err="1"/>
              <a:t>x</a:t>
            </a:r>
            <a:r>
              <a:rPr lang="en-US" dirty="0" err="1" smtClean="0"/>
              <a:t>abar</a:t>
            </a:r>
            <a:r>
              <a:rPr lang="en-US" dirty="0" smtClean="0"/>
              <a:t> </a:t>
            </a:r>
            <a:r>
              <a:rPr lang="en-US" dirty="0" err="1" smtClean="0"/>
              <a:t>identifikatori</a:t>
            </a:r>
            <a:r>
              <a:rPr lang="en-US" dirty="0" smtClean="0"/>
              <a:t>.</a:t>
            </a:r>
            <a:endParaRPr lang="ru-RU" dirty="0"/>
          </a:p>
          <a:p>
            <a:r>
              <a:rPr lang="ru-RU" b="1" i="1" dirty="0" err="1"/>
              <a:t>Comm</a:t>
            </a:r>
            <a:r>
              <a:rPr lang="ru-RU" dirty="0"/>
              <a:t/>
            </a:r>
            <a:br>
              <a:rPr lang="ru-RU" dirty="0"/>
            </a:br>
            <a:r>
              <a:rPr lang="en-US" dirty="0" err="1" smtClean="0"/>
              <a:t>Kommunikator</a:t>
            </a:r>
            <a:r>
              <a:rPr lang="en-US" dirty="0" smtClean="0"/>
              <a:t> </a:t>
            </a:r>
            <a:r>
              <a:rPr lang="en-US" dirty="0" err="1" smtClean="0"/>
              <a:t>nomi</a:t>
            </a:r>
            <a:r>
              <a:rPr lang="en-US" dirty="0" smtClean="0"/>
              <a:t>.</a:t>
            </a:r>
            <a:endParaRPr lang="ru-RU" dirty="0"/>
          </a:p>
          <a:p>
            <a:r>
              <a:rPr lang="ru-RU" b="1" i="1" dirty="0" err="1"/>
              <a:t>status</a:t>
            </a:r>
            <a:r>
              <a:rPr lang="ru-RU" dirty="0"/>
              <a:t> </a:t>
            </a:r>
            <a:r>
              <a:rPr lang="ru-RU" b="1" dirty="0"/>
              <a:t>[</a:t>
            </a:r>
            <a:r>
              <a:rPr lang="ru-RU" b="1" dirty="0" err="1"/>
              <a:t>out</a:t>
            </a:r>
            <a:r>
              <a:rPr lang="ru-RU" b="1" dirty="0"/>
              <a:t>]</a:t>
            </a:r>
            <a:r>
              <a:rPr lang="ru-RU" dirty="0"/>
              <a:t/>
            </a:r>
            <a:br>
              <a:rPr lang="ru-RU" dirty="0"/>
            </a:br>
            <a:r>
              <a:rPr lang="en-US" dirty="0" err="1"/>
              <a:t>Qabul</a:t>
            </a:r>
            <a:r>
              <a:rPr lang="en-US" dirty="0"/>
              <a:t> </a:t>
            </a:r>
            <a:r>
              <a:rPr lang="en-US" dirty="0" err="1"/>
              <a:t>qilinayotgan</a:t>
            </a:r>
            <a:r>
              <a:rPr lang="en-US" dirty="0"/>
              <a:t> </a:t>
            </a:r>
            <a:r>
              <a:rPr lang="en-US" dirty="0" err="1"/>
              <a:t>xabar</a:t>
            </a:r>
            <a:r>
              <a:rPr lang="en-US" dirty="0"/>
              <a:t> </a:t>
            </a:r>
            <a:r>
              <a:rPr lang="en-US" dirty="0" err="1"/>
              <a:t>haqidagi</a:t>
            </a:r>
            <a:r>
              <a:rPr lang="en-US" dirty="0"/>
              <a:t> </a:t>
            </a:r>
            <a:r>
              <a:rPr lang="en-US" dirty="0" err="1"/>
              <a:t>ma’lumotlarni</a:t>
            </a:r>
            <a:r>
              <a:rPr lang="en-US" dirty="0"/>
              <a:t> </a:t>
            </a:r>
            <a:r>
              <a:rPr lang="en-US" dirty="0" err="1"/>
              <a:t>saqlovchi</a:t>
            </a:r>
            <a:r>
              <a:rPr lang="en-US" dirty="0"/>
              <a:t> </a:t>
            </a:r>
            <a:r>
              <a:rPr lang="en-US" dirty="0" err="1"/>
              <a:t>tuzilma</a:t>
            </a:r>
            <a:r>
              <a:rPr lang="en-US" dirty="0"/>
              <a:t>.</a:t>
            </a:r>
          </a:p>
          <a:p>
            <a:r>
              <a:rPr lang="en-US" dirty="0" smtClean="0"/>
              <a:t>Agar </a:t>
            </a:r>
            <a:r>
              <a:rPr lang="en-US" dirty="0" err="1" smtClean="0"/>
              <a:t>xabar</a:t>
            </a:r>
            <a:r>
              <a:rPr lang="en-US" dirty="0" smtClean="0"/>
              <a:t> </a:t>
            </a:r>
            <a:r>
              <a:rPr lang="en-US" dirty="0" err="1" smtClean="0"/>
              <a:t>uzatish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qabul</a:t>
            </a:r>
            <a:r>
              <a:rPr lang="en-US" dirty="0" smtClean="0"/>
              <a:t> </a:t>
            </a:r>
            <a:r>
              <a:rPr lang="en-US" dirty="0" err="1" smtClean="0"/>
              <a:t>qilish</a:t>
            </a:r>
            <a:r>
              <a:rPr lang="en-US" dirty="0" smtClean="0"/>
              <a:t> </a:t>
            </a:r>
            <a:r>
              <a:rPr lang="en-US" dirty="0" err="1" smtClean="0"/>
              <a:t>muvofaqqiyatli</a:t>
            </a:r>
            <a:r>
              <a:rPr lang="en-US" dirty="0" smtClean="0"/>
              <a:t> </a:t>
            </a:r>
            <a:r>
              <a:rPr lang="en-US" dirty="0" err="1" smtClean="0"/>
              <a:t>amalga</a:t>
            </a:r>
            <a:r>
              <a:rPr lang="en-US" dirty="0" smtClean="0"/>
              <a:t> </a:t>
            </a:r>
            <a:r>
              <a:rPr lang="en-US" dirty="0" err="1" smtClean="0"/>
              <a:t>oshirilsa</a:t>
            </a:r>
            <a:r>
              <a:rPr lang="en-US" dirty="0" smtClean="0"/>
              <a:t> , </a:t>
            </a:r>
            <a:r>
              <a:rPr lang="en-US" dirty="0" err="1" smtClean="0"/>
              <a:t>funksiya</a:t>
            </a:r>
            <a:r>
              <a:rPr lang="en-US" dirty="0" smtClean="0"/>
              <a:t> </a:t>
            </a:r>
            <a:r>
              <a:rPr lang="ru-RU" dirty="0"/>
              <a:t> </a:t>
            </a:r>
            <a:r>
              <a:rPr lang="ru-RU" b="1" dirty="0"/>
              <a:t>MPI_SUCCESS</a:t>
            </a:r>
            <a:r>
              <a:rPr lang="ru-RU" dirty="0"/>
              <a:t> </a:t>
            </a:r>
            <a:r>
              <a:rPr lang="en-US" dirty="0" smtClean="0"/>
              <a:t>(0 </a:t>
            </a:r>
            <a:r>
              <a:rPr lang="en-US" dirty="0" err="1" smtClean="0"/>
              <a:t>qiymat</a:t>
            </a:r>
            <a:r>
              <a:rPr lang="en-US" dirty="0" smtClean="0"/>
              <a:t>) </a:t>
            </a:r>
            <a:r>
              <a:rPr lang="en-US" dirty="0" err="1" smtClean="0"/>
              <a:t>qaytaradi</a:t>
            </a:r>
            <a:r>
              <a:rPr lang="en-US" dirty="0" smtClean="0"/>
              <a:t> </a:t>
            </a:r>
            <a:r>
              <a:rPr lang="en-US" dirty="0" err="1" smtClean="0"/>
              <a:t>aks</a:t>
            </a:r>
            <a:r>
              <a:rPr lang="en-US" dirty="0" smtClean="0"/>
              <a:t> </a:t>
            </a:r>
            <a:r>
              <a:rPr lang="en-US" dirty="0" err="1" smtClean="0"/>
              <a:t>holda</a:t>
            </a:r>
            <a:r>
              <a:rPr lang="en-US" dirty="0" smtClean="0"/>
              <a:t> </a:t>
            </a:r>
            <a:r>
              <a:rPr lang="en-US" dirty="0" err="1" smtClean="0"/>
              <a:t>xatolik</a:t>
            </a:r>
            <a:r>
              <a:rPr lang="en-US" dirty="0" smtClean="0"/>
              <a:t> </a:t>
            </a:r>
            <a:r>
              <a:rPr lang="en-US" dirty="0" err="1" smtClean="0"/>
              <a:t>kodini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5681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</p:spPr>
        <p:txBody>
          <a:bodyPr>
            <a:noAutofit/>
          </a:bodyPr>
          <a:lstStyle/>
          <a:p>
            <a:r>
              <a:rPr lang="en-US" sz="2800" b="1" dirty="0" err="1">
                <a:solidFill>
                  <a:srgbClr val="FF0000"/>
                </a:solidFill>
              </a:rPr>
              <a:t>MPI_Sendrecv_replace</a:t>
            </a:r>
            <a:r>
              <a:rPr lang="en-US" sz="2800" b="1" dirty="0"/>
              <a:t> </a:t>
            </a:r>
            <a:r>
              <a:rPr lang="en-US" sz="2800" b="1" dirty="0" err="1"/>
              <a:t>funksiyasi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ishlatilishi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bo’yicha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dastur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kodi</a:t>
            </a:r>
            <a:endParaRPr lang="ru-RU" sz="2800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64704"/>
            <a:ext cx="8856984" cy="597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564904"/>
            <a:ext cx="640871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57462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1152</Words>
  <Application>Microsoft Office PowerPoint</Application>
  <PresentationFormat>Экран (4:3)</PresentationFormat>
  <Paragraphs>146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MPI da ikki tomonlama xabar almashish. MPI_Sendrecv va MPI_Sendrecv_replace funksiyalari.</vt:lpstr>
      <vt:lpstr>Jarayonlarning o’zaro blokirovkalanishi</vt:lpstr>
      <vt:lpstr>MPI_Sendrecv funksiyasi</vt:lpstr>
      <vt:lpstr>Презентация PowerPoint</vt:lpstr>
      <vt:lpstr>MPI_Sendrecv funksiyasi ishlatilishi bo’yicha dastur kodi</vt:lpstr>
      <vt:lpstr>Презентация PowerPoint</vt:lpstr>
      <vt:lpstr>MPI_Sendrecv_replace funksiyasi</vt:lpstr>
      <vt:lpstr>Презентация PowerPoint</vt:lpstr>
      <vt:lpstr>MPI_Sendrecv_replace funksiyasi ishlatilishi bo’yicha dastur kodi</vt:lpstr>
      <vt:lpstr>Topshiriqlar</vt:lpstr>
      <vt:lpstr>Презентация PowerPoint</vt:lpstr>
      <vt:lpstr>Variantlar ** Guruhdagi raqamingizga mos variant  tanlang  va variantda ko’rsatilgan topshiriqlarni bajaring</vt:lpstr>
      <vt:lpstr>Etiboringiz uchun rahmat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Двусторонний обмен сообщениями между процессами в MPI. Функция MPI_Sendrecv.</dc:title>
  <dc:creator>Sardor Bek</dc:creator>
  <cp:lastModifiedBy>Sardor Bek</cp:lastModifiedBy>
  <cp:revision>29</cp:revision>
  <dcterms:created xsi:type="dcterms:W3CDTF">2023-11-06T06:43:17Z</dcterms:created>
  <dcterms:modified xsi:type="dcterms:W3CDTF">2023-11-17T06:10:40Z</dcterms:modified>
</cp:coreProperties>
</file>