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2782" y="1916769"/>
            <a:ext cx="9144000" cy="304711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6000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-MA’RUZA. MA</a:t>
            </a:r>
            <a:r>
              <a:rPr lang="en-US" sz="6000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’LUMOTLAR </a:t>
            </a:r>
            <a:br>
              <a:rPr lang="en-US" sz="6000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BAZASINING ARXITEKTURASI. </a:t>
            </a:r>
            <a:br>
              <a:rPr lang="en-US" sz="6000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UCH BOSQICHLI ARXITEKTURA </a:t>
            </a:r>
            <a:endParaRPr lang="ru-RU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5389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ICHKI QATLAM 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043" y="1698172"/>
            <a:ext cx="10961914" cy="39319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err="1"/>
              <a:t>Ichki</a:t>
            </a:r>
            <a:r>
              <a:rPr lang="en-US" dirty="0"/>
              <a:t> </a:t>
            </a:r>
            <a:r>
              <a:rPr lang="en-US" dirty="0" err="1"/>
              <a:t>qatlam</a:t>
            </a:r>
            <a:r>
              <a:rPr lang="en-US" dirty="0"/>
              <a:t> </a:t>
            </a:r>
            <a:r>
              <a:rPr lang="en-US" dirty="0" err="1" smtClean="0"/>
              <a:t>konseptual</a:t>
            </a:r>
            <a:r>
              <a:rPr lang="en-US" dirty="0" smtClean="0"/>
              <a:t> </a:t>
            </a:r>
            <a:r>
              <a:rPr lang="en-US" dirty="0" err="1"/>
              <a:t>modelni</a:t>
            </a:r>
            <a:r>
              <a:rPr lang="en-US" dirty="0"/>
              <a:t> </a:t>
            </a:r>
            <a:r>
              <a:rPr lang="en-US" dirty="0" err="1"/>
              <a:t>ma'lum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MBBTga</a:t>
            </a:r>
            <a:r>
              <a:rPr lang="en-US" dirty="0"/>
              <a:t> </a:t>
            </a:r>
            <a:r>
              <a:rPr lang="en-US" dirty="0" err="1"/>
              <a:t>moslashtirish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xizmat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 </a:t>
            </a:r>
            <a:r>
              <a:rPr lang="en-US" dirty="0" err="1"/>
              <a:t>Boshqacha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 </a:t>
            </a:r>
            <a:r>
              <a:rPr lang="en-US" dirty="0" err="1"/>
              <a:t>aytganda</a:t>
            </a:r>
            <a:r>
              <a:rPr lang="en-US" dirty="0"/>
              <a:t>, </a:t>
            </a:r>
            <a:r>
              <a:rPr lang="en-US" dirty="0" err="1"/>
              <a:t>ichki</a:t>
            </a:r>
            <a:r>
              <a:rPr lang="en-US" dirty="0"/>
              <a:t> </a:t>
            </a:r>
            <a:r>
              <a:rPr lang="en-US" dirty="0" err="1"/>
              <a:t>qatlam</a:t>
            </a:r>
            <a:r>
              <a:rPr lang="en-US" dirty="0"/>
              <a:t> -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bazasining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/>
              <a:t>ko'rinishi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qavatda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kompyuterda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saqlanishi</a:t>
            </a:r>
            <a:r>
              <a:rPr lang="en-US" dirty="0"/>
              <a:t> </a:t>
            </a:r>
            <a:r>
              <a:rPr lang="en-US" dirty="0" err="1"/>
              <a:t>kerakligini</a:t>
            </a:r>
            <a:r>
              <a:rPr lang="en-US" dirty="0"/>
              <a:t> </a:t>
            </a:r>
            <a:r>
              <a:rPr lang="en-US" dirty="0" err="1"/>
              <a:t>tavsiflaydi</a:t>
            </a:r>
            <a:r>
              <a:rPr lang="en-US" dirty="0"/>
              <a:t>. </a:t>
            </a:r>
            <a:r>
              <a:rPr lang="en-US" dirty="0" err="1"/>
              <a:t>Shuning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daraja</a:t>
            </a:r>
            <a:r>
              <a:rPr lang="en-US" dirty="0"/>
              <a:t> </a:t>
            </a:r>
            <a:r>
              <a:rPr lang="en-US" dirty="0" err="1"/>
              <a:t>dizaynerdan</a:t>
            </a:r>
            <a:r>
              <a:rPr lang="en-US" dirty="0"/>
              <a:t> </a:t>
            </a:r>
            <a:r>
              <a:rPr lang="en-US" dirty="0" err="1" smtClean="0"/>
              <a:t>konseptual</a:t>
            </a:r>
            <a:r>
              <a:rPr lang="en-US" dirty="0" smtClean="0"/>
              <a:t> </a:t>
            </a:r>
            <a:r>
              <a:rPr lang="en-US" dirty="0" err="1"/>
              <a:t>modelning</a:t>
            </a:r>
            <a:r>
              <a:rPr lang="en-US" dirty="0"/>
              <a:t> </a:t>
            </a:r>
            <a:r>
              <a:rPr lang="en-US" dirty="0" err="1"/>
              <a:t>xususiyatlari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cheklovlarini</a:t>
            </a:r>
            <a:r>
              <a:rPr lang="en-US" dirty="0"/>
              <a:t> </a:t>
            </a:r>
            <a:r>
              <a:rPr lang="en-US" dirty="0" err="1"/>
              <a:t>tanlangan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modeliga</a:t>
            </a:r>
            <a:r>
              <a:rPr lang="en-US" dirty="0"/>
              <a:t> </a:t>
            </a:r>
            <a:r>
              <a:rPr lang="en-US" dirty="0" err="1"/>
              <a:t>muvofiqlashtirishni</a:t>
            </a:r>
            <a:r>
              <a:rPr lang="en-US" dirty="0"/>
              <a:t> </a:t>
            </a:r>
            <a:r>
              <a:rPr lang="en-US" dirty="0" err="1"/>
              <a:t>talab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 </a:t>
            </a:r>
            <a:r>
              <a:rPr lang="en-US" dirty="0" err="1"/>
              <a:t>Ichki</a:t>
            </a:r>
            <a:r>
              <a:rPr lang="en-US" dirty="0"/>
              <a:t> </a:t>
            </a:r>
            <a:r>
              <a:rPr lang="en-US" dirty="0" err="1"/>
              <a:t>qavat</a:t>
            </a:r>
            <a:r>
              <a:rPr lang="en-US" dirty="0"/>
              <a:t> optimal </a:t>
            </a:r>
            <a:r>
              <a:rPr lang="en-US" dirty="0" err="1"/>
              <a:t>ishlashga</a:t>
            </a:r>
            <a:r>
              <a:rPr lang="en-US" dirty="0"/>
              <a:t> </a:t>
            </a:r>
            <a:r>
              <a:rPr lang="en-US" dirty="0" err="1"/>
              <a:t>erishish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disk </a:t>
            </a:r>
            <a:r>
              <a:rPr lang="en-US" dirty="0" err="1"/>
              <a:t>maydonidan</a:t>
            </a:r>
            <a:r>
              <a:rPr lang="en-US" dirty="0"/>
              <a:t> optimal </a:t>
            </a:r>
            <a:r>
              <a:rPr lang="en-US" dirty="0" err="1"/>
              <a:t>foydalanishni</a:t>
            </a:r>
            <a:r>
              <a:rPr lang="en-US" dirty="0"/>
              <a:t> </a:t>
            </a:r>
            <a:r>
              <a:rPr lang="en-US" dirty="0" err="1"/>
              <a:t>ta'minlash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mo'ljallangan</a:t>
            </a:r>
            <a:r>
              <a:rPr lang="en-US" dirty="0"/>
              <a:t>.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darajadagi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/>
              <a:t>operatsion</a:t>
            </a:r>
            <a:r>
              <a:rPr lang="en-US" dirty="0"/>
              <a:t> </a:t>
            </a:r>
            <a:r>
              <a:rPr lang="en-US" dirty="0" err="1"/>
              <a:t>tizimning</a:t>
            </a:r>
            <a:r>
              <a:rPr lang="en-US" dirty="0"/>
              <a:t> </a:t>
            </a:r>
            <a:r>
              <a:rPr lang="en-US" dirty="0" err="1"/>
              <a:t>kirish</a:t>
            </a:r>
            <a:r>
              <a:rPr lang="en-US" dirty="0"/>
              <a:t> </a:t>
            </a:r>
            <a:r>
              <a:rPr lang="en-US" dirty="0" err="1"/>
              <a:t>usullari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o'zaro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51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5389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ICHKI QATLAM 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043" y="1449978"/>
            <a:ext cx="10961914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yerda</a:t>
            </a:r>
            <a:r>
              <a:rPr lang="en-US" dirty="0"/>
              <a:t>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saqlanadi</a:t>
            </a:r>
            <a:r>
              <a:rPr lang="en-US" dirty="0"/>
              <a:t>: </a:t>
            </a:r>
            <a:endParaRPr lang="ru-RU" dirty="0"/>
          </a:p>
          <a:p>
            <a:r>
              <a:rPr lang="en-US" dirty="0" err="1" smtClean="0"/>
              <a:t>ma'lumotlar</a:t>
            </a:r>
            <a:r>
              <a:rPr lang="en-US" dirty="0" smtClean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indekslarni</a:t>
            </a:r>
            <a:r>
              <a:rPr lang="en-US" dirty="0"/>
              <a:t> </a:t>
            </a:r>
            <a:r>
              <a:rPr lang="en-US" dirty="0" err="1"/>
              <a:t>saqlash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disk </a:t>
            </a:r>
            <a:r>
              <a:rPr lang="en-US" dirty="0" err="1"/>
              <a:t>maydonini</a:t>
            </a:r>
            <a:r>
              <a:rPr lang="en-US" dirty="0"/>
              <a:t> </a:t>
            </a:r>
            <a:r>
              <a:rPr lang="en-US" dirty="0" err="1"/>
              <a:t>ajratish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 err="1" smtClean="0"/>
              <a:t>ma'lumotlarni</a:t>
            </a:r>
            <a:r>
              <a:rPr lang="en-US" dirty="0" smtClean="0"/>
              <a:t> </a:t>
            </a:r>
            <a:r>
              <a:rPr lang="en-US" dirty="0" err="1"/>
              <a:t>saqlash</a:t>
            </a:r>
            <a:r>
              <a:rPr lang="en-US" dirty="0"/>
              <a:t> </a:t>
            </a:r>
            <a:r>
              <a:rPr lang="en-US" dirty="0" err="1"/>
              <a:t>tafsilotlarining</a:t>
            </a:r>
            <a:r>
              <a:rPr lang="en-US" dirty="0"/>
              <a:t> </a:t>
            </a:r>
            <a:r>
              <a:rPr lang="en-US" dirty="0" err="1"/>
              <a:t>tavsifi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 err="1" smtClean="0"/>
              <a:t>yozuvlarni</a:t>
            </a:r>
            <a:r>
              <a:rPr lang="en-US" dirty="0" smtClean="0"/>
              <a:t> </a:t>
            </a:r>
            <a:r>
              <a:rPr lang="en-US" dirty="0" err="1"/>
              <a:t>joylashtirish</a:t>
            </a:r>
            <a:r>
              <a:rPr lang="en-US" dirty="0"/>
              <a:t> </a:t>
            </a:r>
            <a:r>
              <a:rPr lang="en-US" dirty="0" err="1"/>
              <a:t>to'g'risidagi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 err="1" smtClean="0"/>
              <a:t>ma'lumotlarni</a:t>
            </a:r>
            <a:r>
              <a:rPr lang="en-US" dirty="0" smtClean="0"/>
              <a:t> </a:t>
            </a:r>
            <a:r>
              <a:rPr lang="en-US" dirty="0" err="1"/>
              <a:t>siqish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shifrlash</a:t>
            </a:r>
            <a:r>
              <a:rPr lang="en-US" dirty="0"/>
              <a:t> </a:t>
            </a:r>
            <a:r>
              <a:rPr lang="en-US" dirty="0" err="1"/>
              <a:t>usullari</a:t>
            </a:r>
            <a:r>
              <a:rPr lang="en-US" dirty="0"/>
              <a:t> </a:t>
            </a:r>
            <a:r>
              <a:rPr lang="en-US" dirty="0" err="1"/>
              <a:t>to'g'risida</a:t>
            </a:r>
            <a:r>
              <a:rPr lang="en-US" dirty="0"/>
              <a:t> </a:t>
            </a:r>
            <a:r>
              <a:rPr lang="en-US" dirty="0" err="1"/>
              <a:t>ma'lumot</a:t>
            </a:r>
            <a:r>
              <a:rPr lang="en-US" dirty="0"/>
              <a:t>.</a:t>
            </a:r>
            <a:endParaRPr lang="ru-RU" dirty="0"/>
          </a:p>
          <a:p>
            <a:pPr marL="0" indent="0" algn="just">
              <a:buNone/>
            </a:pP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darajada</a:t>
            </a:r>
            <a:r>
              <a:rPr lang="en-US" dirty="0"/>
              <a:t> </a:t>
            </a:r>
            <a:r>
              <a:rPr lang="en-US" dirty="0" err="1"/>
              <a:t>yaratilgan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/>
              <a:t>o'rta</a:t>
            </a:r>
            <a:r>
              <a:rPr lang="en-US" dirty="0"/>
              <a:t> </a:t>
            </a:r>
            <a:r>
              <a:rPr lang="en-US" dirty="0" err="1"/>
              <a:t>mavhumlik</a:t>
            </a:r>
            <a:r>
              <a:rPr lang="en-US" dirty="0"/>
              <a:t> </a:t>
            </a:r>
            <a:r>
              <a:rPr lang="en-US" dirty="0" err="1"/>
              <a:t>darajasiga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apparat </a:t>
            </a:r>
            <a:r>
              <a:rPr lang="en-US" dirty="0" err="1"/>
              <a:t>mustaqilligi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dasturiy</a:t>
            </a:r>
            <a:r>
              <a:rPr lang="en-US" dirty="0"/>
              <a:t> </a:t>
            </a:r>
            <a:r>
              <a:rPr lang="en-US" dirty="0" err="1"/>
              <a:t>ta'minotga</a:t>
            </a:r>
            <a:r>
              <a:rPr lang="en-US" dirty="0"/>
              <a:t> </a:t>
            </a:r>
            <a:r>
              <a:rPr lang="en-US" dirty="0" err="1"/>
              <a:t>bog'liq</a:t>
            </a:r>
            <a:r>
              <a:rPr lang="en-US" dirty="0"/>
              <a:t>, </a:t>
            </a:r>
            <a:r>
              <a:rPr lang="en-US" dirty="0" err="1"/>
              <a:t>ya'ni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/>
              <a:t>dasturiga</a:t>
            </a:r>
            <a:r>
              <a:rPr lang="en-US" dirty="0"/>
              <a:t> </a:t>
            </a:r>
            <a:r>
              <a:rPr lang="en-US" dirty="0" err="1"/>
              <a:t>bog'liq</a:t>
            </a:r>
            <a:r>
              <a:rPr lang="en-US" dirty="0"/>
              <a:t>. </a:t>
            </a:r>
            <a:r>
              <a:rPr lang="en-US" dirty="0" err="1"/>
              <a:t>Shuning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,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bazasini</a:t>
            </a:r>
            <a:r>
              <a:rPr lang="en-US" dirty="0"/>
              <a:t> </a:t>
            </a:r>
            <a:r>
              <a:rPr lang="en-US" dirty="0" err="1"/>
              <a:t>boshqarish</a:t>
            </a:r>
            <a:r>
              <a:rPr lang="en-US" dirty="0"/>
              <a:t> </a:t>
            </a:r>
            <a:r>
              <a:rPr lang="en-US" dirty="0" err="1"/>
              <a:t>dasturiy</a:t>
            </a:r>
            <a:r>
              <a:rPr lang="en-US" dirty="0"/>
              <a:t> </a:t>
            </a:r>
            <a:r>
              <a:rPr lang="en-US" dirty="0" err="1"/>
              <a:t>ta'minotidagi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o'zgarishlar</a:t>
            </a:r>
            <a:r>
              <a:rPr lang="en-US" dirty="0"/>
              <a:t> MBBT </a:t>
            </a:r>
            <a:r>
              <a:rPr lang="en-US" dirty="0" err="1"/>
              <a:t>talablariga</a:t>
            </a:r>
            <a:r>
              <a:rPr lang="en-US" dirty="0"/>
              <a:t> </a:t>
            </a:r>
            <a:r>
              <a:rPr lang="en-US" dirty="0" err="1"/>
              <a:t>javob</a:t>
            </a:r>
            <a:r>
              <a:rPr lang="en-US" dirty="0"/>
              <a:t> </a:t>
            </a:r>
            <a:r>
              <a:rPr lang="en-US" dirty="0" err="1"/>
              <a:t>berishi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ichki</a:t>
            </a:r>
            <a:r>
              <a:rPr lang="en-US" dirty="0"/>
              <a:t> </a:t>
            </a:r>
            <a:r>
              <a:rPr lang="en-US" dirty="0" err="1"/>
              <a:t>modeldagi</a:t>
            </a:r>
            <a:r>
              <a:rPr lang="en-US" dirty="0"/>
              <a:t> </a:t>
            </a:r>
            <a:r>
              <a:rPr lang="en-US" dirty="0" err="1"/>
              <a:t>o'zgartirishlarni</a:t>
            </a:r>
            <a:r>
              <a:rPr lang="en-US" dirty="0"/>
              <a:t> </a:t>
            </a:r>
            <a:r>
              <a:rPr lang="en-US" dirty="0" err="1"/>
              <a:t>talab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2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5389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 smtClean="0"/>
              <a:t>Uch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bosqichli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arxitektura</a:t>
            </a:r>
            <a:endParaRPr lang="ru-RU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043" y="1449978"/>
            <a:ext cx="10961914" cy="39319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Uch</a:t>
            </a:r>
            <a:r>
              <a:rPr lang="en-US" dirty="0" smtClean="0"/>
              <a:t> </a:t>
            </a:r>
            <a:r>
              <a:rPr lang="en-US" dirty="0" err="1"/>
              <a:t>bosqichli</a:t>
            </a:r>
            <a:r>
              <a:rPr lang="en-US" dirty="0"/>
              <a:t> </a:t>
            </a:r>
            <a:r>
              <a:rPr lang="en-US" dirty="0" err="1"/>
              <a:t>arxitekturaga</a:t>
            </a:r>
            <a:r>
              <a:rPr lang="en-US" dirty="0"/>
              <a:t> </a:t>
            </a:r>
            <a:r>
              <a:rPr lang="en-US" dirty="0" err="1"/>
              <a:t>ko'ra</a:t>
            </a:r>
            <a:r>
              <a:rPr lang="en-US" dirty="0"/>
              <a:t>,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/>
              <a:t>sxemalarining</a:t>
            </a:r>
            <a:r>
              <a:rPr lang="en-US" dirty="0"/>
              <a:t> </a:t>
            </a:r>
            <a:r>
              <a:rPr lang="en-US" dirty="0" err="1"/>
              <a:t>uch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.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darajada</a:t>
            </a:r>
            <a:r>
              <a:rPr lang="en-US" dirty="0"/>
              <a:t>,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tushunchalariga</a:t>
            </a:r>
            <a:r>
              <a:rPr lang="en-US" dirty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keladigan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tashqi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sxemalari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. </a:t>
            </a:r>
            <a:r>
              <a:rPr lang="en-US" dirty="0" err="1" smtClean="0"/>
              <a:t>Konseptual</a:t>
            </a:r>
            <a:r>
              <a:rPr lang="en-US" dirty="0" smtClean="0"/>
              <a:t> </a:t>
            </a:r>
            <a:r>
              <a:rPr lang="en-US" dirty="0" err="1"/>
              <a:t>darajada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elementlar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o'rtasidagi</a:t>
            </a:r>
            <a:r>
              <a:rPr lang="en-US" dirty="0"/>
              <a:t> </a:t>
            </a:r>
            <a:r>
              <a:rPr lang="en-US" dirty="0" err="1"/>
              <a:t>munosabatlar</a:t>
            </a:r>
            <a:r>
              <a:rPr lang="en-US" dirty="0"/>
              <a:t> </a:t>
            </a:r>
            <a:r>
              <a:rPr lang="en-US" dirty="0" err="1"/>
              <a:t>tasvirlangan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 smtClean="0"/>
              <a:t>konseptual</a:t>
            </a:r>
            <a:r>
              <a:rPr lang="en-US" dirty="0" smtClean="0"/>
              <a:t> </a:t>
            </a:r>
            <a:r>
              <a:rPr lang="en-US" dirty="0" err="1"/>
              <a:t>sxema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. </a:t>
            </a:r>
            <a:r>
              <a:rPr lang="en-US" dirty="0" err="1"/>
              <a:t>Ichki</a:t>
            </a:r>
            <a:r>
              <a:rPr lang="en-US" dirty="0"/>
              <a:t> </a:t>
            </a:r>
            <a:r>
              <a:rPr lang="en-US" dirty="0" err="1"/>
              <a:t>sxema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ichki</a:t>
            </a:r>
            <a:r>
              <a:rPr lang="en-US" dirty="0"/>
              <a:t> </a:t>
            </a:r>
            <a:r>
              <a:rPr lang="en-US" dirty="0" err="1"/>
              <a:t>qavat</a:t>
            </a:r>
            <a:r>
              <a:rPr lang="en-US" dirty="0"/>
              <a:t> </a:t>
            </a:r>
            <a:r>
              <a:rPr lang="en-US" dirty="0" err="1"/>
              <a:t>ma'lumotlarining</a:t>
            </a:r>
            <a:r>
              <a:rPr lang="en-US" dirty="0"/>
              <a:t> </a:t>
            </a:r>
            <a:r>
              <a:rPr lang="en-US" dirty="0" err="1"/>
              <a:t>to'liq</a:t>
            </a:r>
            <a:r>
              <a:rPr lang="en-US" dirty="0"/>
              <a:t> </a:t>
            </a:r>
            <a:r>
              <a:rPr lang="en-US" dirty="0" err="1"/>
              <a:t>tavsifi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saqlanadigan</a:t>
            </a:r>
            <a:r>
              <a:rPr lang="en-US" dirty="0"/>
              <a:t> </a:t>
            </a:r>
            <a:r>
              <a:rPr lang="en-US" dirty="0" err="1"/>
              <a:t>yozuvlarning</a:t>
            </a:r>
            <a:r>
              <a:rPr lang="en-US" dirty="0"/>
              <a:t> </a:t>
            </a:r>
            <a:r>
              <a:rPr lang="en-US" dirty="0" err="1"/>
              <a:t>ta'rifini</a:t>
            </a:r>
            <a:r>
              <a:rPr lang="en-US" dirty="0"/>
              <a:t> </a:t>
            </a:r>
            <a:r>
              <a:rPr lang="en-US" dirty="0" err="1"/>
              <a:t>o'z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: </a:t>
            </a:r>
            <a:r>
              <a:rPr lang="en-US" dirty="0" err="1"/>
              <a:t>taqdimot</a:t>
            </a:r>
            <a:r>
              <a:rPr lang="en-US" dirty="0"/>
              <a:t> </a:t>
            </a:r>
            <a:r>
              <a:rPr lang="en-US" dirty="0" err="1"/>
              <a:t>usullari</a:t>
            </a:r>
            <a:r>
              <a:rPr lang="en-US" dirty="0"/>
              <a:t>,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maydonlarining</a:t>
            </a:r>
            <a:r>
              <a:rPr lang="en-US" dirty="0"/>
              <a:t> </a:t>
            </a:r>
            <a:r>
              <a:rPr lang="en-US" dirty="0" err="1"/>
              <a:t>tavsifi</a:t>
            </a:r>
            <a:r>
              <a:rPr lang="en-US" dirty="0"/>
              <a:t>, </a:t>
            </a:r>
            <a:r>
              <a:rPr lang="en-US" dirty="0" err="1"/>
              <a:t>indekslar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xeshlash</a:t>
            </a:r>
            <a:r>
              <a:rPr lang="en-US" dirty="0"/>
              <a:t> </a:t>
            </a:r>
            <a:r>
              <a:rPr lang="en-US" dirty="0" err="1"/>
              <a:t>sxemalari</a:t>
            </a:r>
            <a:r>
              <a:rPr lang="en-US" dirty="0"/>
              <a:t> </a:t>
            </a:r>
            <a:r>
              <a:rPr lang="en-US" dirty="0" err="1"/>
              <a:t>to'g'risidagi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.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 smtClean="0"/>
              <a:t>ushbu</a:t>
            </a:r>
            <a:r>
              <a:rPr lang="en-US" dirty="0" smtClean="0"/>
              <a:t> </a:t>
            </a:r>
            <a:r>
              <a:rPr lang="en-US" dirty="0" err="1"/>
              <a:t>uch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sxema</a:t>
            </a:r>
            <a:r>
              <a:rPr lang="en-US" dirty="0"/>
              <a:t> </a:t>
            </a:r>
            <a:r>
              <a:rPr lang="en-US" dirty="0" err="1"/>
              <a:t>o'rtasidagi</a:t>
            </a:r>
            <a:r>
              <a:rPr lang="en-US" dirty="0"/>
              <a:t> </a:t>
            </a:r>
            <a:r>
              <a:rPr lang="en-US" dirty="0" err="1"/>
              <a:t>o'zaro</a:t>
            </a:r>
            <a:r>
              <a:rPr lang="en-US" dirty="0"/>
              <a:t> </a:t>
            </a:r>
            <a:r>
              <a:rPr lang="en-US" dirty="0" err="1"/>
              <a:t>aloqani</a:t>
            </a:r>
            <a:r>
              <a:rPr lang="en-US" dirty="0"/>
              <a:t> </a:t>
            </a:r>
            <a:r>
              <a:rPr lang="en-US" dirty="0" err="1"/>
              <a:t>o'rnatish</a:t>
            </a:r>
            <a:r>
              <a:rPr lang="en-US" dirty="0"/>
              <a:t>, </a:t>
            </a:r>
            <a:r>
              <a:rPr lang="en-US" dirty="0" err="1"/>
              <a:t>shuningdek</a:t>
            </a:r>
            <a:r>
              <a:rPr lang="en-US" dirty="0"/>
              <a:t>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muvofiqligini</a:t>
            </a:r>
            <a:r>
              <a:rPr lang="en-US" dirty="0"/>
              <a:t> </a:t>
            </a:r>
            <a:r>
              <a:rPr lang="en-US" dirty="0" err="1"/>
              <a:t>tekshirish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javobgardir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2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5389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Iyerarxik</a:t>
            </a:r>
            <a:r>
              <a:rPr lang="en-US" sz="4400" b="1" dirty="0"/>
              <a:t> </a:t>
            </a:r>
            <a:r>
              <a:rPr lang="en-US" sz="4400" b="1" dirty="0" err="1"/>
              <a:t>va</a:t>
            </a:r>
            <a:r>
              <a:rPr lang="en-US" sz="4400" b="1" dirty="0"/>
              <a:t> </a:t>
            </a:r>
            <a:r>
              <a:rPr lang="en-US" sz="4400" b="1" dirty="0" err="1"/>
              <a:t>tarmoq</a:t>
            </a:r>
            <a:r>
              <a:rPr lang="en-US" sz="4400" b="1" dirty="0"/>
              <a:t> </a:t>
            </a:r>
            <a:r>
              <a:rPr lang="en-US" sz="4400" b="1" dirty="0" err="1"/>
              <a:t>modeli</a:t>
            </a:r>
            <a:r>
              <a:rPr lang="en-US" sz="4400" b="1" dirty="0"/>
              <a:t> </a:t>
            </a:r>
            <a:r>
              <a:rPr lang="en-US" sz="4400" b="1" dirty="0" err="1"/>
              <a:t>ma’lumotlari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043" y="1554481"/>
            <a:ext cx="10961914" cy="39319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Ma'lumotlar</a:t>
            </a:r>
            <a:r>
              <a:rPr lang="en-US" sz="3200" dirty="0" smtClean="0"/>
              <a:t> </a:t>
            </a:r>
            <a:r>
              <a:rPr lang="en-US" sz="3200" dirty="0" err="1"/>
              <a:t>bazalarining</a:t>
            </a:r>
            <a:r>
              <a:rPr lang="en-US" sz="3200" dirty="0"/>
              <a:t> </a:t>
            </a:r>
            <a:r>
              <a:rPr lang="en-US" sz="3200" dirty="0" err="1"/>
              <a:t>ba'zi</a:t>
            </a:r>
            <a:r>
              <a:rPr lang="en-US" sz="3200" dirty="0"/>
              <a:t> </a:t>
            </a:r>
            <a:r>
              <a:rPr lang="en-US" sz="3200" dirty="0" err="1"/>
              <a:t>asosiy</a:t>
            </a:r>
            <a:r>
              <a:rPr lang="en-US" sz="3200" dirty="0"/>
              <a:t> </a:t>
            </a:r>
            <a:r>
              <a:rPr lang="en-US" sz="3200" dirty="0" err="1"/>
              <a:t>tushunchalari</a:t>
            </a:r>
            <a:r>
              <a:rPr lang="en-US" sz="3200" dirty="0"/>
              <a:t> "</a:t>
            </a:r>
            <a:r>
              <a:rPr lang="en-US" sz="3200" b="1" dirty="0" err="1"/>
              <a:t>ma'lumotlar</a:t>
            </a:r>
            <a:r>
              <a:rPr lang="en-US" sz="3200" dirty="0"/>
              <a:t>" </a:t>
            </a:r>
            <a:r>
              <a:rPr lang="en-US" sz="3200" dirty="0" err="1"/>
              <a:t>va</a:t>
            </a:r>
            <a:r>
              <a:rPr lang="en-US" sz="3200" dirty="0"/>
              <a:t> "</a:t>
            </a:r>
            <a:r>
              <a:rPr lang="en-US" sz="3200" b="1" dirty="0" err="1"/>
              <a:t>ma'lumotlar</a:t>
            </a:r>
            <a:r>
              <a:rPr lang="en-US" sz="3200" dirty="0"/>
              <a:t> </a:t>
            </a:r>
            <a:r>
              <a:rPr lang="en-US" sz="3200" b="1" dirty="0" err="1"/>
              <a:t>modeli</a:t>
            </a:r>
            <a:r>
              <a:rPr lang="en-US" sz="3200" dirty="0"/>
              <a:t>" </a:t>
            </a:r>
            <a:r>
              <a:rPr lang="en-US" sz="3200" dirty="0" err="1"/>
              <a:t>toifalaridir</a:t>
            </a:r>
            <a:r>
              <a:rPr lang="en-US" sz="3200" dirty="0"/>
              <a:t>.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ma'lum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qiymatlar</a:t>
            </a:r>
            <a:r>
              <a:rPr lang="en-US" sz="3200" dirty="0"/>
              <a:t>, </a:t>
            </a:r>
            <a:r>
              <a:rPr lang="en-US" sz="3200" dirty="0" err="1" smtClean="0"/>
              <a:t>obyektni</a:t>
            </a:r>
            <a:r>
              <a:rPr lang="en-US" sz="3200" dirty="0"/>
              <a:t>, </a:t>
            </a:r>
            <a:r>
              <a:rPr lang="en-US" sz="3200" dirty="0" err="1"/>
              <a:t>holatni</a:t>
            </a:r>
            <a:r>
              <a:rPr lang="en-US" sz="3200" dirty="0"/>
              <a:t>, </a:t>
            </a:r>
            <a:r>
              <a:rPr lang="en-US" sz="3200" dirty="0" err="1"/>
              <a:t>vaziyatni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boshqalarni</a:t>
            </a:r>
            <a:r>
              <a:rPr lang="en-US" sz="3200" dirty="0"/>
              <a:t> </a:t>
            </a:r>
            <a:r>
              <a:rPr lang="en-US" sz="3200" dirty="0" err="1"/>
              <a:t>tavsiflaydigan</a:t>
            </a:r>
            <a:r>
              <a:rPr lang="en-US" sz="3200" dirty="0"/>
              <a:t> </a:t>
            </a:r>
            <a:r>
              <a:rPr lang="en-US" sz="3200" dirty="0" err="1"/>
              <a:t>parametrlar</a:t>
            </a:r>
            <a:r>
              <a:rPr lang="en-US" sz="3200" dirty="0"/>
              <a:t> </a:t>
            </a:r>
            <a:r>
              <a:rPr lang="en-US" sz="3200" dirty="0" err="1"/>
              <a:t>to'plamidir</a:t>
            </a:r>
            <a:r>
              <a:rPr lang="en-US" sz="3200" dirty="0"/>
              <a:t>.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ma'lum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tuzilishga</a:t>
            </a:r>
            <a:r>
              <a:rPr lang="en-US" sz="3200" dirty="0"/>
              <a:t> </a:t>
            </a:r>
            <a:r>
              <a:rPr lang="en-US" sz="3200" dirty="0" err="1"/>
              <a:t>ega</a:t>
            </a:r>
            <a:r>
              <a:rPr lang="en-US" sz="3200" dirty="0"/>
              <a:t> </a:t>
            </a:r>
            <a:r>
              <a:rPr lang="en-US" sz="3200" dirty="0" err="1"/>
              <a:t>emas</a:t>
            </a:r>
            <a:r>
              <a:rPr lang="en-US" sz="3200" dirty="0"/>
              <a:t>, </a:t>
            </a:r>
            <a:r>
              <a:rPr lang="en-US" sz="3200" dirty="0" err="1"/>
              <a:t>foydalanuvchi</a:t>
            </a:r>
            <a:r>
              <a:rPr lang="en-US" sz="3200" dirty="0"/>
              <a:t> </a:t>
            </a:r>
            <a:r>
              <a:rPr lang="en-US" sz="3200" dirty="0" err="1"/>
              <a:t>faqat</a:t>
            </a:r>
            <a:r>
              <a:rPr lang="en-US" sz="3200" dirty="0"/>
              <a:t> </a:t>
            </a:r>
            <a:r>
              <a:rPr lang="en-US" sz="3200" dirty="0" err="1"/>
              <a:t>ma'lum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tuzilmani</a:t>
            </a:r>
            <a:r>
              <a:rPr lang="en-US" sz="3200" dirty="0"/>
              <a:t> </a:t>
            </a:r>
            <a:r>
              <a:rPr lang="en-US" sz="3200" dirty="0" err="1"/>
              <a:t>berganida</a:t>
            </a:r>
            <a:r>
              <a:rPr lang="en-US" sz="3200" dirty="0"/>
              <a:t>, </a:t>
            </a:r>
            <a:r>
              <a:rPr lang="en-US" sz="3200" dirty="0" err="1"/>
              <a:t>ya'ni</a:t>
            </a:r>
            <a:r>
              <a:rPr lang="en-US" sz="3200" dirty="0"/>
              <a:t> </a:t>
            </a:r>
            <a:r>
              <a:rPr lang="en-US" sz="3200" dirty="0" err="1"/>
              <a:t>ularga</a:t>
            </a:r>
            <a:r>
              <a:rPr lang="en-US" sz="3200" dirty="0"/>
              <a:t> </a:t>
            </a:r>
            <a:r>
              <a:rPr lang="en-US" sz="3200" dirty="0" err="1"/>
              <a:t>semantik</a:t>
            </a:r>
            <a:r>
              <a:rPr lang="en-US" sz="3200" dirty="0"/>
              <a:t> </a:t>
            </a:r>
            <a:r>
              <a:rPr lang="en-US" sz="3200" dirty="0" err="1"/>
              <a:t>tarkibni</a:t>
            </a:r>
            <a:r>
              <a:rPr lang="en-US" sz="3200" dirty="0"/>
              <a:t> </a:t>
            </a:r>
            <a:r>
              <a:rPr lang="en-US" sz="3200" dirty="0" err="1"/>
              <a:t>berganida</a:t>
            </a:r>
            <a:r>
              <a:rPr lang="en-US" sz="3200" dirty="0"/>
              <a:t>, </a:t>
            </a:r>
            <a:r>
              <a:rPr lang="en-US" sz="3200" dirty="0" err="1"/>
              <a:t>ma'lumotga</a:t>
            </a:r>
            <a:r>
              <a:rPr lang="en-US" sz="3200" dirty="0"/>
              <a:t> </a:t>
            </a:r>
            <a:r>
              <a:rPr lang="en-US" sz="3200" dirty="0" err="1"/>
              <a:t>aylanadi</a:t>
            </a:r>
            <a:r>
              <a:rPr lang="en-US" sz="3200" dirty="0"/>
              <a:t>. </a:t>
            </a:r>
            <a:r>
              <a:rPr lang="en-US" sz="3200" dirty="0" err="1"/>
              <a:t>Shuning</a:t>
            </a:r>
            <a:r>
              <a:rPr lang="en-US" sz="3200" dirty="0"/>
              <a:t> </a:t>
            </a:r>
            <a:r>
              <a:rPr lang="en-US" sz="3200" dirty="0" err="1"/>
              <a:t>uchun</a:t>
            </a:r>
            <a:r>
              <a:rPr lang="en-US" sz="3200" dirty="0"/>
              <a:t>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bazasi</a:t>
            </a:r>
            <a:r>
              <a:rPr lang="en-US" sz="3200" dirty="0"/>
              <a:t> </a:t>
            </a:r>
            <a:r>
              <a:rPr lang="en-US" sz="3200" dirty="0" err="1"/>
              <a:t>sohasidagi</a:t>
            </a:r>
            <a:r>
              <a:rPr lang="en-US" sz="3200" dirty="0"/>
              <a:t> </a:t>
            </a:r>
            <a:r>
              <a:rPr lang="en-US" sz="3200" dirty="0" err="1"/>
              <a:t>markaziy</a:t>
            </a:r>
            <a:r>
              <a:rPr lang="en-US" sz="3200" dirty="0"/>
              <a:t> </a:t>
            </a:r>
            <a:r>
              <a:rPr lang="en-US" sz="3200" dirty="0" err="1"/>
              <a:t>tushuncha</a:t>
            </a:r>
            <a:r>
              <a:rPr lang="en-US" sz="3200" dirty="0"/>
              <a:t> - </a:t>
            </a:r>
            <a:r>
              <a:rPr lang="en-US" sz="3200" dirty="0" err="1"/>
              <a:t>bu</a:t>
            </a:r>
            <a:r>
              <a:rPr lang="en-US" sz="3200" dirty="0"/>
              <a:t> </a:t>
            </a:r>
            <a:r>
              <a:rPr lang="en-US" sz="3200" b="1" dirty="0"/>
              <a:t>model</a:t>
            </a:r>
            <a:r>
              <a:rPr lang="en-US" sz="3200" dirty="0"/>
              <a:t> </a:t>
            </a:r>
            <a:r>
              <a:rPr lang="en-US" sz="3200" dirty="0" err="1"/>
              <a:t>tushunchasi</a:t>
            </a:r>
            <a:r>
              <a:rPr lang="en-US" sz="3200" dirty="0"/>
              <a:t>. </a:t>
            </a:r>
            <a:r>
              <a:rPr lang="en-US" sz="3200" dirty="0" err="1"/>
              <a:t>Ushbu</a:t>
            </a:r>
            <a:r>
              <a:rPr lang="en-US" sz="3200" dirty="0"/>
              <a:t> </a:t>
            </a:r>
            <a:r>
              <a:rPr lang="en-US" sz="3200" dirty="0" err="1"/>
              <a:t>atamaning</a:t>
            </a:r>
            <a:r>
              <a:rPr lang="en-US" sz="3200" dirty="0"/>
              <a:t> </a:t>
            </a:r>
            <a:r>
              <a:rPr lang="en-US" sz="3200" dirty="0" err="1"/>
              <a:t>aniq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ta'rifi</a:t>
            </a:r>
            <a:r>
              <a:rPr lang="en-US" sz="3200" dirty="0"/>
              <a:t> </a:t>
            </a:r>
            <a:r>
              <a:rPr lang="en-US" sz="3200" dirty="0" err="1"/>
              <a:t>yo'q</a:t>
            </a:r>
            <a:r>
              <a:rPr lang="en-US" sz="3200" dirty="0"/>
              <a:t>, ammo </a:t>
            </a:r>
            <a:r>
              <a:rPr lang="en-US" sz="3200" dirty="0" err="1"/>
              <a:t>mavjud</a:t>
            </a:r>
            <a:r>
              <a:rPr lang="en-US" sz="3200" dirty="0"/>
              <a:t> </a:t>
            </a:r>
            <a:r>
              <a:rPr lang="en-US" sz="3200" dirty="0" err="1"/>
              <a:t>ta'riflarda</a:t>
            </a:r>
            <a:r>
              <a:rPr lang="en-US" sz="3200" dirty="0"/>
              <a:t> </a:t>
            </a:r>
            <a:r>
              <a:rPr lang="en-US" sz="3200" dirty="0" err="1"/>
              <a:t>biron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umumiy</a:t>
            </a:r>
            <a:r>
              <a:rPr lang="en-US" sz="3200" dirty="0"/>
              <a:t> </a:t>
            </a:r>
            <a:r>
              <a:rPr lang="en-US" sz="3200" dirty="0" err="1"/>
              <a:t>narsani</a:t>
            </a:r>
            <a:r>
              <a:rPr lang="en-US" sz="3200" dirty="0"/>
              <a:t> </a:t>
            </a:r>
            <a:r>
              <a:rPr lang="en-US" sz="3200" dirty="0" err="1"/>
              <a:t>ajratib</a:t>
            </a:r>
            <a:r>
              <a:rPr lang="en-US" sz="3200" dirty="0"/>
              <a:t> </a:t>
            </a:r>
            <a:r>
              <a:rPr lang="en-US" sz="3200" dirty="0" err="1"/>
              <a:t>ko'rsatish</a:t>
            </a:r>
            <a:r>
              <a:rPr lang="en-US" sz="3200" dirty="0"/>
              <a:t> </a:t>
            </a:r>
            <a:r>
              <a:rPr lang="en-US" sz="3200" dirty="0" err="1"/>
              <a:t>mumkin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234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5389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Iyerarxik</a:t>
            </a:r>
            <a:r>
              <a:rPr lang="en-US" sz="4400" b="1" dirty="0"/>
              <a:t> </a:t>
            </a:r>
            <a:r>
              <a:rPr lang="en-US" sz="4400" b="1" dirty="0" err="1"/>
              <a:t>va</a:t>
            </a:r>
            <a:r>
              <a:rPr lang="en-US" sz="4400" b="1" dirty="0"/>
              <a:t> </a:t>
            </a:r>
            <a:r>
              <a:rPr lang="en-US" sz="4400" b="1" dirty="0" err="1"/>
              <a:t>tarmoq</a:t>
            </a:r>
            <a:r>
              <a:rPr lang="en-US" sz="4400" b="1" dirty="0"/>
              <a:t> </a:t>
            </a:r>
            <a:r>
              <a:rPr lang="en-US" sz="4400" b="1" dirty="0" err="1"/>
              <a:t>modeli</a:t>
            </a:r>
            <a:r>
              <a:rPr lang="en-US" sz="4400" b="1" dirty="0"/>
              <a:t> </a:t>
            </a:r>
            <a:r>
              <a:rPr lang="en-US" sz="4400" b="1" dirty="0" err="1"/>
              <a:t>ma’lumotlari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043" y="1554481"/>
            <a:ext cx="10961914" cy="39319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 err="1"/>
              <a:t>Hozirgi</a:t>
            </a:r>
            <a:r>
              <a:rPr lang="en-US" sz="3200" dirty="0"/>
              <a:t> </a:t>
            </a:r>
            <a:r>
              <a:rPr lang="en-US" sz="3200" dirty="0" err="1"/>
              <a:t>kunda</a:t>
            </a:r>
            <a:r>
              <a:rPr lang="en-US" sz="3200" dirty="0"/>
              <a:t>, </a:t>
            </a:r>
            <a:r>
              <a:rPr lang="en-US" sz="3200" dirty="0" err="1"/>
              <a:t>ma'lumotlarni</a:t>
            </a:r>
            <a:r>
              <a:rPr lang="en-US" sz="3200" dirty="0"/>
              <a:t> </a:t>
            </a:r>
            <a:r>
              <a:rPr lang="en-US" sz="3200" dirty="0" err="1"/>
              <a:t>qayta</a:t>
            </a:r>
            <a:r>
              <a:rPr lang="en-US" sz="3200" dirty="0"/>
              <a:t> </a:t>
            </a:r>
            <a:r>
              <a:rPr lang="en-US" sz="3200" dirty="0" err="1"/>
              <a:t>ishlash</a:t>
            </a:r>
            <a:r>
              <a:rPr lang="en-US" sz="3200" dirty="0"/>
              <a:t> </a:t>
            </a:r>
            <a:r>
              <a:rPr lang="en-US" sz="3200" dirty="0" err="1"/>
              <a:t>amaliyotining</a:t>
            </a:r>
            <a:r>
              <a:rPr lang="en-US" sz="3200" dirty="0"/>
              <a:t> </a:t>
            </a:r>
            <a:r>
              <a:rPr lang="en-US" sz="3200" dirty="0" err="1"/>
              <a:t>haqiqiy</a:t>
            </a:r>
            <a:r>
              <a:rPr lang="en-US" sz="3200" dirty="0"/>
              <a:t> </a:t>
            </a:r>
            <a:r>
              <a:rPr lang="en-US" sz="3200" dirty="0" err="1"/>
              <a:t>ehtiyojlaridan</a:t>
            </a:r>
            <a:r>
              <a:rPr lang="en-US" sz="3200" dirty="0"/>
              <a:t> </a:t>
            </a:r>
            <a:r>
              <a:rPr lang="en-US" sz="3200" dirty="0" err="1"/>
              <a:t>kelib</a:t>
            </a:r>
            <a:r>
              <a:rPr lang="en-US" sz="3200" dirty="0"/>
              <a:t> </a:t>
            </a:r>
            <a:r>
              <a:rPr lang="en-US" sz="3200" dirty="0" err="1"/>
              <a:t>chiqadigan</a:t>
            </a:r>
            <a:r>
              <a:rPr lang="en-US" sz="3200" dirty="0"/>
              <a:t> </a:t>
            </a:r>
            <a:r>
              <a:rPr lang="en-US" sz="3200" dirty="0" err="1"/>
              <a:t>nazariy</a:t>
            </a:r>
            <a:r>
              <a:rPr lang="en-US" sz="3200" dirty="0"/>
              <a:t> </a:t>
            </a:r>
            <a:r>
              <a:rPr lang="en-US" sz="3200" dirty="0" err="1"/>
              <a:t>tadqiqotlar</a:t>
            </a:r>
            <a:r>
              <a:rPr lang="en-US" sz="3200" dirty="0"/>
              <a:t> </a:t>
            </a:r>
            <a:r>
              <a:rPr lang="en-US" sz="3200" dirty="0" err="1"/>
              <a:t>natijasida</a:t>
            </a:r>
            <a:r>
              <a:rPr lang="en-US" sz="3200" dirty="0"/>
              <a:t>, </a:t>
            </a:r>
            <a:r>
              <a:rPr lang="en-US" sz="3200" dirty="0" err="1"/>
              <a:t>ma'lumotlarning</a:t>
            </a:r>
            <a:r>
              <a:rPr lang="en-US" sz="3200" dirty="0"/>
              <a:t> </a:t>
            </a:r>
            <a:r>
              <a:rPr lang="en-US" sz="3200" dirty="0" err="1"/>
              <a:t>o'zaro</a:t>
            </a:r>
            <a:r>
              <a:rPr lang="en-US" sz="3200" dirty="0"/>
              <a:t> </a:t>
            </a:r>
            <a:r>
              <a:rPr lang="en-US" sz="3200" dirty="0" err="1"/>
              <a:t>bog'liqligi</a:t>
            </a:r>
            <a:r>
              <a:rPr lang="en-US" sz="3200" dirty="0"/>
              <a:t> </a:t>
            </a:r>
            <a:r>
              <a:rPr lang="en-US" sz="3200" dirty="0" err="1"/>
              <a:t>jihatidan</a:t>
            </a:r>
            <a:r>
              <a:rPr lang="en-US" sz="3200" dirty="0"/>
              <a:t> </a:t>
            </a:r>
            <a:r>
              <a:rPr lang="en-US" sz="3200" dirty="0" err="1"/>
              <a:t>farq</a:t>
            </a:r>
            <a:r>
              <a:rPr lang="en-US" sz="3200" dirty="0"/>
              <a:t> </a:t>
            </a:r>
            <a:r>
              <a:rPr lang="en-US" sz="3200" dirty="0" err="1"/>
              <a:t>qiladigan</a:t>
            </a:r>
            <a:r>
              <a:rPr lang="en-US" sz="3200" dirty="0"/>
              <a:t> </a:t>
            </a:r>
            <a:r>
              <a:rPr lang="en-US" sz="3200" dirty="0" err="1"/>
              <a:t>ko'plab</a:t>
            </a:r>
            <a:r>
              <a:rPr lang="en-US" sz="3200" dirty="0"/>
              <a:t>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modellari</a:t>
            </a:r>
            <a:r>
              <a:rPr lang="en-US" sz="3200" dirty="0"/>
              <a:t> </a:t>
            </a:r>
            <a:r>
              <a:rPr lang="en-US" sz="3200" dirty="0" err="1"/>
              <a:t>ishlab</a:t>
            </a:r>
            <a:r>
              <a:rPr lang="en-US" sz="3200" dirty="0"/>
              <a:t> </a:t>
            </a:r>
            <a:r>
              <a:rPr lang="en-US" sz="3200" dirty="0" err="1"/>
              <a:t>chiqilgan</a:t>
            </a:r>
            <a:r>
              <a:rPr lang="en-US" sz="3200" dirty="0"/>
              <a:t>. </a:t>
            </a:r>
            <a:r>
              <a:rPr lang="en-US" sz="3200" dirty="0" err="1"/>
              <a:t>Biroq</a:t>
            </a:r>
            <a:r>
              <a:rPr lang="en-US" sz="3200" dirty="0"/>
              <a:t>, </a:t>
            </a:r>
            <a:r>
              <a:rPr lang="en-US" sz="3200" b="1" dirty="0" err="1"/>
              <a:t>uchta</a:t>
            </a:r>
            <a:r>
              <a:rPr lang="en-US" sz="3200" b="1" dirty="0"/>
              <a:t> model </a:t>
            </a:r>
            <a:r>
              <a:rPr lang="en-US" sz="3200" b="1" dirty="0" err="1"/>
              <a:t>eng</a:t>
            </a:r>
            <a:r>
              <a:rPr lang="en-US" sz="3200" b="1" dirty="0"/>
              <a:t> </a:t>
            </a:r>
            <a:r>
              <a:rPr lang="en-US" sz="3200" b="1" dirty="0" err="1"/>
              <a:t>katta</a:t>
            </a:r>
            <a:r>
              <a:rPr lang="en-US" sz="3200" b="1" dirty="0"/>
              <a:t> </a:t>
            </a:r>
            <a:r>
              <a:rPr lang="en-US" sz="3200" b="1" dirty="0" err="1"/>
              <a:t>amaliy</a:t>
            </a:r>
            <a:r>
              <a:rPr lang="en-US" sz="3200" b="1" dirty="0"/>
              <a:t> </a:t>
            </a:r>
            <a:r>
              <a:rPr lang="en-US" sz="3200" b="1" dirty="0" err="1"/>
              <a:t>qo'llanmani</a:t>
            </a:r>
            <a:r>
              <a:rPr lang="en-US" sz="3200" b="1" dirty="0"/>
              <a:t> </a:t>
            </a:r>
            <a:r>
              <a:rPr lang="en-US" sz="3200" b="1" dirty="0" err="1"/>
              <a:t>topdi</a:t>
            </a:r>
            <a:r>
              <a:rPr lang="en-US" sz="3200" b="1" dirty="0"/>
              <a:t>:</a:t>
            </a:r>
            <a:r>
              <a:rPr lang="en-US" sz="3200" dirty="0"/>
              <a:t> </a:t>
            </a:r>
            <a:r>
              <a:rPr lang="en-US" sz="3200" b="1" i="1" dirty="0" err="1"/>
              <a:t>iyerarxik</a:t>
            </a:r>
            <a:r>
              <a:rPr lang="en-US" sz="3200" b="1" i="1" dirty="0"/>
              <a:t>, </a:t>
            </a:r>
            <a:r>
              <a:rPr lang="en-US" sz="3200" b="1" i="1" dirty="0" err="1"/>
              <a:t>tarmoq</a:t>
            </a:r>
            <a:r>
              <a:rPr lang="en-US" sz="3200" b="1" i="1" dirty="0"/>
              <a:t> </a:t>
            </a:r>
            <a:r>
              <a:rPr lang="en-US" sz="3200" b="1" i="1" dirty="0" err="1"/>
              <a:t>va</a:t>
            </a:r>
            <a:r>
              <a:rPr lang="en-US" sz="3200" b="1" i="1" dirty="0"/>
              <a:t> </a:t>
            </a:r>
            <a:r>
              <a:rPr lang="en-US" sz="3200" b="1" i="1" dirty="0" err="1"/>
              <a:t>relyatsion</a:t>
            </a:r>
            <a:r>
              <a:rPr lang="en-US" sz="3200" dirty="0"/>
              <a:t>. </a:t>
            </a:r>
            <a:r>
              <a:rPr lang="en-US" sz="3200" dirty="0" err="1"/>
              <a:t>Ularni</a:t>
            </a:r>
            <a:r>
              <a:rPr lang="en-US" sz="3200" dirty="0"/>
              <a:t> </a:t>
            </a:r>
            <a:r>
              <a:rPr lang="en-US" sz="3200" dirty="0" err="1"/>
              <a:t>ba'zan</a:t>
            </a:r>
            <a:r>
              <a:rPr lang="en-US" sz="3200" dirty="0"/>
              <a:t> </a:t>
            </a:r>
            <a:r>
              <a:rPr lang="en-US" sz="3200" i="1" dirty="0" err="1"/>
              <a:t>an'anaviy</a:t>
            </a:r>
            <a:r>
              <a:rPr lang="en-US" sz="3200" i="1" dirty="0"/>
              <a:t> </a:t>
            </a:r>
            <a:r>
              <a:rPr lang="en-US" sz="3200" i="1" dirty="0" err="1"/>
              <a:t>modellar</a:t>
            </a:r>
            <a:r>
              <a:rPr lang="en-US" sz="3200" dirty="0"/>
              <a:t> deb </a:t>
            </a:r>
            <a:r>
              <a:rPr lang="en-US" sz="3200" dirty="0" err="1"/>
              <a:t>atashadi</a:t>
            </a:r>
            <a:r>
              <a:rPr lang="en-US" sz="3200" dirty="0"/>
              <a:t>.</a:t>
            </a:r>
            <a:endParaRPr lang="ru-RU" sz="3200" dirty="0"/>
          </a:p>
          <a:p>
            <a:pPr marL="0" indent="0" algn="just">
              <a:buNone/>
            </a:pPr>
            <a:r>
              <a:rPr lang="en-US" sz="3200" dirty="0" err="1"/>
              <a:t>So'nggi</a:t>
            </a:r>
            <a:r>
              <a:rPr lang="en-US" sz="3200" dirty="0"/>
              <a:t> </a:t>
            </a:r>
            <a:r>
              <a:rPr lang="en-US" sz="3200" dirty="0" err="1"/>
              <a:t>yillarda</a:t>
            </a:r>
            <a:r>
              <a:rPr lang="en-US" sz="3200" dirty="0"/>
              <a:t> </a:t>
            </a:r>
            <a:r>
              <a:rPr lang="en-US" sz="3200" dirty="0" err="1"/>
              <a:t>an'anaviy</a:t>
            </a:r>
            <a:r>
              <a:rPr lang="en-US" sz="3200" dirty="0"/>
              <a:t> </a:t>
            </a:r>
            <a:r>
              <a:rPr lang="en-US" sz="3200" dirty="0" err="1"/>
              <a:t>bo'lmagan</a:t>
            </a:r>
            <a:r>
              <a:rPr lang="en-US" sz="3200" dirty="0"/>
              <a:t> model deb </a:t>
            </a:r>
            <a:r>
              <a:rPr lang="en-US" sz="3200" dirty="0" err="1"/>
              <a:t>ataladigan</a:t>
            </a:r>
            <a:r>
              <a:rPr lang="en-US" sz="3200" dirty="0"/>
              <a:t> </a:t>
            </a:r>
            <a:r>
              <a:rPr lang="en-US" sz="3200" i="1" dirty="0"/>
              <a:t>post-</a:t>
            </a:r>
            <a:r>
              <a:rPr lang="en-US" sz="3200" i="1" dirty="0" err="1"/>
              <a:t>relatsion</a:t>
            </a:r>
            <a:r>
              <a:rPr lang="en-US" sz="3200" i="1" dirty="0"/>
              <a:t>, </a:t>
            </a:r>
            <a:r>
              <a:rPr lang="en-US" sz="3200" i="1" dirty="0" err="1"/>
              <a:t>ko'p</a:t>
            </a:r>
            <a:r>
              <a:rPr lang="en-US" sz="3200" i="1" dirty="0"/>
              <a:t> </a:t>
            </a:r>
            <a:r>
              <a:rPr lang="en-US" sz="3200" i="1" dirty="0" err="1"/>
              <a:t>o'lchovli</a:t>
            </a:r>
            <a:r>
              <a:rPr lang="en-US" sz="3200" i="1" dirty="0"/>
              <a:t>, </a:t>
            </a:r>
            <a:r>
              <a:rPr lang="en-US" sz="3200" i="1" dirty="0" err="1"/>
              <a:t>obyektga</a:t>
            </a:r>
            <a:r>
              <a:rPr lang="en-US" sz="3200" i="1" dirty="0"/>
              <a:t> </a:t>
            </a:r>
            <a:r>
              <a:rPr lang="en-US" sz="3200" i="1" dirty="0" err="1"/>
              <a:t>yo'naltirilgan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boshqa</a:t>
            </a:r>
            <a:r>
              <a:rPr lang="en-US" sz="3200" dirty="0"/>
              <a:t> </a:t>
            </a:r>
            <a:r>
              <a:rPr lang="en-US" sz="3200" dirty="0" err="1"/>
              <a:t>modellar</a:t>
            </a:r>
            <a:r>
              <a:rPr lang="en-US" sz="3200" dirty="0"/>
              <a:t> </a:t>
            </a:r>
            <a:r>
              <a:rPr lang="en-US" sz="3200" dirty="0" err="1"/>
              <a:t>asosida</a:t>
            </a:r>
            <a:r>
              <a:rPr lang="en-US" sz="3200" dirty="0"/>
              <a:t>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bazalarini</a:t>
            </a:r>
            <a:r>
              <a:rPr lang="en-US" sz="3200" dirty="0"/>
              <a:t> </a:t>
            </a:r>
            <a:r>
              <a:rPr lang="en-US" sz="3200" dirty="0" err="1"/>
              <a:t>yaratish</a:t>
            </a:r>
            <a:r>
              <a:rPr lang="en-US" sz="3200" dirty="0"/>
              <a:t> </a:t>
            </a:r>
            <a:r>
              <a:rPr lang="en-US" sz="3200" dirty="0" err="1"/>
              <a:t>bo'yicha</a:t>
            </a:r>
            <a:r>
              <a:rPr lang="en-US" sz="3200" dirty="0"/>
              <a:t> </a:t>
            </a:r>
            <a:r>
              <a:rPr lang="en-US" sz="3200" dirty="0" err="1"/>
              <a:t>ishlar</a:t>
            </a:r>
            <a:r>
              <a:rPr lang="en-US" sz="3200" dirty="0"/>
              <a:t> </a:t>
            </a:r>
            <a:r>
              <a:rPr lang="en-US" sz="3200" dirty="0" err="1"/>
              <a:t>olib</a:t>
            </a:r>
            <a:r>
              <a:rPr lang="en-US" sz="3200" dirty="0"/>
              <a:t> </a:t>
            </a:r>
            <a:r>
              <a:rPr lang="en-US" sz="3200" dirty="0" err="1"/>
              <a:t>borilmoqda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892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5389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b="1" dirty="0" err="1"/>
              <a:t>Iyerarxik</a:t>
            </a:r>
            <a:r>
              <a:rPr lang="en-US" b="1" dirty="0"/>
              <a:t> model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043" y="1554481"/>
            <a:ext cx="10961914" cy="39319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err="1"/>
              <a:t>Iyerarxik</a:t>
            </a:r>
            <a:r>
              <a:rPr lang="en-US" dirty="0"/>
              <a:t> model </a:t>
            </a:r>
            <a:r>
              <a:rPr lang="en-US" dirty="0" err="1"/>
              <a:t>dastlab</a:t>
            </a:r>
            <a:r>
              <a:rPr lang="en-US" dirty="0"/>
              <a:t> Cobol </a:t>
            </a:r>
            <a:r>
              <a:rPr lang="en-US" dirty="0" err="1"/>
              <a:t>tilining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tuzilmalarini</a:t>
            </a:r>
            <a:r>
              <a:rPr lang="en-US" dirty="0"/>
              <a:t> </a:t>
            </a:r>
            <a:r>
              <a:rPr lang="en-US" dirty="0" err="1"/>
              <a:t>umumlashtirish</a:t>
            </a:r>
            <a:r>
              <a:rPr lang="en-US" dirty="0"/>
              <a:t> </a:t>
            </a:r>
            <a:r>
              <a:rPr lang="en-US" dirty="0" err="1"/>
              <a:t>natijasida</a:t>
            </a:r>
            <a:r>
              <a:rPr lang="en-US" dirty="0"/>
              <a:t> </a:t>
            </a:r>
            <a:r>
              <a:rPr lang="en-US" dirty="0" err="1"/>
              <a:t>paydo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. </a:t>
            </a:r>
            <a:r>
              <a:rPr lang="en-US" dirty="0" err="1"/>
              <a:t>Iyerarxik</a:t>
            </a:r>
            <a:r>
              <a:rPr lang="en-US" dirty="0"/>
              <a:t> </a:t>
            </a:r>
            <a:r>
              <a:rPr lang="en-US" dirty="0" err="1"/>
              <a:t>modellarda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taqdim</a:t>
            </a:r>
            <a:r>
              <a:rPr lang="en-US" dirty="0"/>
              <a:t> </a:t>
            </a:r>
            <a:r>
              <a:rPr lang="en-US" dirty="0" err="1"/>
              <a:t>etishning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tuzilishi</a:t>
            </a:r>
            <a:r>
              <a:rPr lang="en-US" dirty="0"/>
              <a:t> </a:t>
            </a:r>
            <a:r>
              <a:rPr lang="en-US" dirty="0" err="1"/>
              <a:t>daraxt</a:t>
            </a:r>
            <a:r>
              <a:rPr lang="en-US" dirty="0"/>
              <a:t> </a:t>
            </a:r>
            <a:r>
              <a:rPr lang="en-US" dirty="0" err="1"/>
              <a:t>shaklida</a:t>
            </a:r>
            <a:r>
              <a:rPr lang="en-US" dirty="0"/>
              <a:t> </a:t>
            </a:r>
            <a:r>
              <a:rPr lang="en-US" dirty="0" err="1"/>
              <a:t>bo'ladi</a:t>
            </a:r>
            <a:r>
              <a:rPr lang="en-US" dirty="0"/>
              <a:t>. </a:t>
            </a:r>
            <a:r>
              <a:rPr lang="en-US" dirty="0" err="1"/>
              <a:t>Iyerarxiyaning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(</a:t>
            </a:r>
            <a:r>
              <a:rPr lang="en-US" dirty="0" err="1"/>
              <a:t>birinchi</a:t>
            </a:r>
            <a:r>
              <a:rPr lang="en-US" dirty="0"/>
              <a:t>) </a:t>
            </a:r>
            <a:r>
              <a:rPr lang="en-US" dirty="0" err="1"/>
              <a:t>darajasida</a:t>
            </a:r>
            <a:r>
              <a:rPr lang="en-US" dirty="0"/>
              <a:t> </a:t>
            </a:r>
            <a:r>
              <a:rPr lang="en-US" dirty="0" err="1"/>
              <a:t>daraxtning</a:t>
            </a:r>
            <a:r>
              <a:rPr lang="en-US" dirty="0"/>
              <a:t> </a:t>
            </a:r>
            <a:r>
              <a:rPr lang="en-US" dirty="0" err="1"/>
              <a:t>ildizi</a:t>
            </a:r>
            <a:r>
              <a:rPr lang="en-US" dirty="0"/>
              <a:t> deb </a:t>
            </a:r>
            <a:r>
              <a:rPr lang="en-US" dirty="0" err="1"/>
              <a:t>ataladigan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shox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.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shox</a:t>
            </a:r>
            <a:r>
              <a:rPr lang="en-US" dirty="0"/>
              <a:t> </a:t>
            </a:r>
            <a:r>
              <a:rPr lang="en-US" dirty="0" err="1"/>
              <a:t>ikkinchi</a:t>
            </a:r>
            <a:r>
              <a:rPr lang="en-US" dirty="0"/>
              <a:t> </a:t>
            </a:r>
            <a:r>
              <a:rPr lang="en-US" dirty="0" err="1"/>
              <a:t>darajali</a:t>
            </a:r>
            <a:r>
              <a:rPr lang="en-US" dirty="0"/>
              <a:t> </a:t>
            </a:r>
            <a:r>
              <a:rPr lang="en-US" dirty="0" err="1"/>
              <a:t>shoxlari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, </a:t>
            </a:r>
            <a:r>
              <a:rPr lang="en-US" dirty="0" err="1"/>
              <a:t>ikkinchi</a:t>
            </a:r>
            <a:r>
              <a:rPr lang="en-US" dirty="0"/>
              <a:t> </a:t>
            </a:r>
            <a:r>
              <a:rPr lang="en-US" dirty="0" err="1"/>
              <a:t>darajali</a:t>
            </a:r>
            <a:r>
              <a:rPr lang="en-US" dirty="0"/>
              <a:t> </a:t>
            </a:r>
            <a:r>
              <a:rPr lang="en-US" dirty="0" err="1"/>
              <a:t>shoxlari</a:t>
            </a:r>
            <a:r>
              <a:rPr lang="en-US" dirty="0"/>
              <a:t> </a:t>
            </a:r>
            <a:r>
              <a:rPr lang="en-US" dirty="0" err="1"/>
              <a:t>uchinchi</a:t>
            </a:r>
            <a:r>
              <a:rPr lang="en-US" dirty="0"/>
              <a:t> </a:t>
            </a:r>
            <a:r>
              <a:rPr lang="en-US" dirty="0" err="1"/>
              <a:t>darajali</a:t>
            </a:r>
            <a:r>
              <a:rPr lang="en-US" dirty="0"/>
              <a:t> </a:t>
            </a:r>
            <a:r>
              <a:rPr lang="en-US" dirty="0" err="1"/>
              <a:t>shoxlari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ulanishlarga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hokazo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darajadagi</a:t>
            </a:r>
            <a:r>
              <a:rPr lang="en-US" dirty="0"/>
              <a:t> </a:t>
            </a:r>
            <a:r>
              <a:rPr lang="en-US" dirty="0" err="1"/>
              <a:t>shoxlari</a:t>
            </a:r>
            <a:r>
              <a:rPr lang="en-US" dirty="0"/>
              <a:t> </a:t>
            </a:r>
            <a:r>
              <a:rPr lang="en-US" dirty="0" err="1"/>
              <a:t>o'rtasida</a:t>
            </a:r>
            <a:r>
              <a:rPr lang="en-US" dirty="0"/>
              <a:t>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yo'q</a:t>
            </a:r>
            <a:r>
              <a:rPr lang="en-US" dirty="0"/>
              <a:t>. </a:t>
            </a:r>
            <a:r>
              <a:rPr lang="en-US" dirty="0" err="1"/>
              <a:t>Shunday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, </a:t>
            </a:r>
            <a:r>
              <a:rPr lang="en-US" dirty="0" err="1"/>
              <a:t>iyerarxik</a:t>
            </a:r>
            <a:r>
              <a:rPr lang="en-US" dirty="0"/>
              <a:t> </a:t>
            </a:r>
            <a:r>
              <a:rPr lang="en-US" dirty="0" err="1"/>
              <a:t>tuzilishdagi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teng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 - </a:t>
            </a:r>
            <a:r>
              <a:rPr lang="en-US" dirty="0" err="1"/>
              <a:t>ba'zilari</a:t>
            </a:r>
            <a:r>
              <a:rPr lang="en-US" dirty="0"/>
              <a:t> </a:t>
            </a:r>
            <a:r>
              <a:rPr lang="en-US" dirty="0" err="1"/>
              <a:t>boshqalarga</a:t>
            </a:r>
            <a:r>
              <a:rPr lang="en-US" dirty="0"/>
              <a:t> </a:t>
            </a:r>
            <a:r>
              <a:rPr lang="en-US" dirty="0" err="1"/>
              <a:t>qat'iy</a:t>
            </a:r>
            <a:r>
              <a:rPr lang="en-US" dirty="0"/>
              <a:t> </a:t>
            </a:r>
            <a:r>
              <a:rPr lang="en-US" dirty="0" err="1"/>
              <a:t>ravishda</a:t>
            </a:r>
            <a:r>
              <a:rPr lang="en-US" dirty="0"/>
              <a:t> </a:t>
            </a:r>
            <a:r>
              <a:rPr lang="en-US" dirty="0" err="1"/>
              <a:t>bo'ysunadi</a:t>
            </a:r>
            <a:r>
              <a:rPr lang="en-US" dirty="0"/>
              <a:t>. </a:t>
            </a:r>
            <a:r>
              <a:rPr lang="en-US" dirty="0" err="1"/>
              <a:t>Axborotga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ildizdan</a:t>
            </a:r>
            <a:r>
              <a:rPr lang="en-US" dirty="0"/>
              <a:t> </a:t>
            </a:r>
            <a:r>
              <a:rPr lang="en-US" dirty="0" err="1"/>
              <a:t>boshlab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 </a:t>
            </a:r>
            <a:r>
              <a:rPr lang="en-US" dirty="0" err="1"/>
              <a:t>ravishda</a:t>
            </a:r>
            <a:r>
              <a:rPr lang="en-US" dirty="0"/>
              <a:t> </a:t>
            </a:r>
            <a:r>
              <a:rPr lang="en-US" dirty="0" err="1"/>
              <a:t>kirish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, </a:t>
            </a:r>
            <a:r>
              <a:rPr lang="en-US" dirty="0" err="1"/>
              <a:t>chunki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element </a:t>
            </a: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darajadagi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element </a:t>
            </a:r>
            <a:r>
              <a:rPr lang="en-US" dirty="0" err="1"/>
              <a:t>bilan</a:t>
            </a:r>
            <a:r>
              <a:rPr lang="en-US" dirty="0"/>
              <a:t>, </a:t>
            </a:r>
            <a:r>
              <a:rPr lang="en-US" dirty="0" err="1"/>
              <a:t>pastki</a:t>
            </a:r>
            <a:r>
              <a:rPr lang="en-US" dirty="0"/>
              <a:t> </a:t>
            </a:r>
            <a:r>
              <a:rPr lang="en-US" dirty="0" err="1"/>
              <a:t>qismida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element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bog'langan</a:t>
            </a:r>
            <a:r>
              <a:rPr lang="en-US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057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5389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b="1" dirty="0" err="1"/>
              <a:t>Iyerarxik</a:t>
            </a:r>
            <a:r>
              <a:rPr lang="en-US" b="1" dirty="0"/>
              <a:t> model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5" y="1633537"/>
            <a:ext cx="5028792" cy="359160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359" y="1633537"/>
            <a:ext cx="6399212" cy="35916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5985" y="5330537"/>
            <a:ext cx="50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Daraxtsimon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graf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42569" y="5244830"/>
            <a:ext cx="50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Iyerarxik</a:t>
            </a:r>
            <a:r>
              <a:rPr lang="en-US" sz="2800" b="1" dirty="0" smtClean="0"/>
              <a:t> </a:t>
            </a:r>
            <a:r>
              <a:rPr lang="en-US" sz="2800" b="1" dirty="0" err="1"/>
              <a:t>ma’lumotlar</a:t>
            </a:r>
            <a:r>
              <a:rPr lang="en-US" sz="2800" b="1" dirty="0"/>
              <a:t> </a:t>
            </a:r>
            <a:r>
              <a:rPr lang="en-US" sz="2800" b="1" dirty="0" err="1" smtClean="0"/>
              <a:t>modeli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001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5389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b="1" dirty="0" err="1"/>
              <a:t>Iyerarxik</a:t>
            </a:r>
            <a:r>
              <a:rPr lang="en-US" b="1" dirty="0"/>
              <a:t> model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043" y="1554481"/>
            <a:ext cx="10961914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Iyerarxik</a:t>
            </a:r>
            <a:r>
              <a:rPr lang="en-US" sz="2400" dirty="0"/>
              <a:t> </a:t>
            </a:r>
            <a:r>
              <a:rPr lang="en-US" sz="2400" dirty="0" err="1"/>
              <a:t>ravishda</a:t>
            </a:r>
            <a:r>
              <a:rPr lang="en-US" sz="2400" dirty="0"/>
              <a:t> </a:t>
            </a:r>
            <a:r>
              <a:rPr lang="en-US" sz="2400" dirty="0" err="1"/>
              <a:t>tashkillashtirilgan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bo'yicha</a:t>
            </a:r>
            <a:r>
              <a:rPr lang="en-US" sz="2400" dirty="0"/>
              <a:t> </a:t>
            </a:r>
            <a:r>
              <a:rPr lang="en-US" sz="2400" dirty="0" err="1"/>
              <a:t>quyidagi</a:t>
            </a:r>
            <a:r>
              <a:rPr lang="en-US" sz="2400" dirty="0"/>
              <a:t> </a:t>
            </a:r>
            <a:r>
              <a:rPr lang="en-US" sz="2400" dirty="0" err="1"/>
              <a:t>operatsiyalar</a:t>
            </a:r>
            <a:r>
              <a:rPr lang="en-US" sz="2400" dirty="0"/>
              <a:t> </a:t>
            </a:r>
            <a:r>
              <a:rPr lang="en-US" sz="2400" dirty="0" err="1"/>
              <a:t>aniqlanadi</a:t>
            </a:r>
            <a:r>
              <a:rPr lang="en-US" sz="2400" dirty="0"/>
              <a:t>: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bazasiga</a:t>
            </a:r>
            <a:r>
              <a:rPr lang="en-US" sz="2400" dirty="0"/>
              <a:t> </a:t>
            </a:r>
            <a:r>
              <a:rPr lang="en-US" sz="2400" dirty="0" err="1"/>
              <a:t>yangi</a:t>
            </a:r>
            <a:r>
              <a:rPr lang="en-US" sz="2400" dirty="0"/>
              <a:t> </a:t>
            </a:r>
            <a:r>
              <a:rPr lang="en-US" sz="2400" dirty="0" err="1"/>
              <a:t>yozuv</a:t>
            </a:r>
            <a:r>
              <a:rPr lang="en-US" sz="2400" dirty="0"/>
              <a:t> </a:t>
            </a:r>
            <a:r>
              <a:rPr lang="en-US" sz="2400" dirty="0" err="1"/>
              <a:t>qo'shish</a:t>
            </a:r>
            <a:r>
              <a:rPr lang="en-US" sz="2400" dirty="0"/>
              <a:t>.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dirty="0" err="1"/>
              <a:t>Oldindan</a:t>
            </a:r>
            <a:r>
              <a:rPr lang="en-US" sz="2400" dirty="0"/>
              <a:t> </a:t>
            </a:r>
            <a:r>
              <a:rPr lang="en-US" sz="2400" dirty="0" err="1"/>
              <a:t>olingan</a:t>
            </a:r>
            <a:r>
              <a:rPr lang="en-US" sz="2400" dirty="0"/>
              <a:t> </a:t>
            </a:r>
            <a:r>
              <a:rPr lang="en-US" sz="2400" dirty="0" err="1"/>
              <a:t>yozuv</a:t>
            </a:r>
            <a:r>
              <a:rPr lang="en-US" sz="2400" dirty="0"/>
              <a:t> </a:t>
            </a:r>
            <a:r>
              <a:rPr lang="en-US" sz="2400" dirty="0" err="1"/>
              <a:t>ma'lumotlarini</a:t>
            </a:r>
            <a:r>
              <a:rPr lang="en-US" sz="2400" dirty="0"/>
              <a:t> </a:t>
            </a:r>
            <a:r>
              <a:rPr lang="en-US" sz="2400" dirty="0" err="1"/>
              <a:t>o'zgartirish</a:t>
            </a:r>
            <a:r>
              <a:rPr lang="en-US" sz="2400" dirty="0"/>
              <a:t>.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dirty="0" err="1"/>
              <a:t>Ba'zi</a:t>
            </a:r>
            <a:r>
              <a:rPr lang="en-US" sz="2400" dirty="0"/>
              <a:t> </a:t>
            </a:r>
            <a:r>
              <a:rPr lang="en-US" sz="2400" dirty="0" err="1"/>
              <a:t>yozuvlarni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barcha</a:t>
            </a:r>
            <a:r>
              <a:rPr lang="en-US" sz="2400" dirty="0"/>
              <a:t> </a:t>
            </a:r>
            <a:r>
              <a:rPr lang="en-US" sz="2400" dirty="0" err="1"/>
              <a:t>quyi</a:t>
            </a:r>
            <a:r>
              <a:rPr lang="en-US" sz="2400" dirty="0"/>
              <a:t> </a:t>
            </a:r>
            <a:r>
              <a:rPr lang="en-US" sz="2400" dirty="0" err="1"/>
              <a:t>yozuvlarni</a:t>
            </a:r>
            <a:r>
              <a:rPr lang="en-US" sz="2400" dirty="0"/>
              <a:t> </a:t>
            </a:r>
            <a:r>
              <a:rPr lang="en-US" sz="2400" dirty="0" err="1"/>
              <a:t>o'chirish</a:t>
            </a:r>
            <a:r>
              <a:rPr lang="en-US" sz="2400" dirty="0"/>
              <a:t>.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dirty="0" err="1"/>
              <a:t>Yozuvni</a:t>
            </a:r>
            <a:r>
              <a:rPr lang="en-US" sz="2400" dirty="0"/>
              <a:t> </a:t>
            </a:r>
            <a:r>
              <a:rPr lang="en-US" sz="2400" dirty="0" err="1"/>
              <a:t>chiqarish</a:t>
            </a:r>
            <a:r>
              <a:rPr lang="en-US" sz="2400" dirty="0"/>
              <a:t>; </a:t>
            </a:r>
            <a:endParaRPr lang="ru-RU" sz="2400" dirty="0"/>
          </a:p>
          <a:p>
            <a:pPr marL="0" indent="0">
              <a:buNone/>
            </a:pPr>
            <a:r>
              <a:rPr lang="en-US" sz="2400" dirty="0" err="1"/>
              <a:t>Iyerarxik</a:t>
            </a:r>
            <a:r>
              <a:rPr lang="en-US" sz="2400" dirty="0"/>
              <a:t> </a:t>
            </a:r>
            <a:r>
              <a:rPr lang="en-US" sz="2400" dirty="0" err="1"/>
              <a:t>modelning</a:t>
            </a:r>
            <a:r>
              <a:rPr lang="en-US" sz="2400" dirty="0"/>
              <a:t> </a:t>
            </a:r>
            <a:r>
              <a:rPr lang="en-US" sz="2400" dirty="0" err="1"/>
              <a:t>kamchiliklari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ancha</a:t>
            </a:r>
            <a:r>
              <a:rPr lang="en-US" sz="2400" dirty="0"/>
              <a:t> </a:t>
            </a:r>
            <a:r>
              <a:rPr lang="en-US" sz="2400" dirty="0" err="1"/>
              <a:t>murakkab</a:t>
            </a:r>
            <a:r>
              <a:rPr lang="en-US" sz="2400" dirty="0"/>
              <a:t> </a:t>
            </a:r>
            <a:r>
              <a:rPr lang="en-US" sz="2400" dirty="0" err="1"/>
              <a:t>mantiqiy</a:t>
            </a:r>
            <a:r>
              <a:rPr lang="en-US" sz="2400" dirty="0"/>
              <a:t> </a:t>
            </a:r>
            <a:r>
              <a:rPr lang="en-US" sz="2400" dirty="0" err="1"/>
              <a:t>ulanishlar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ma'lumotlarga</a:t>
            </a:r>
            <a:r>
              <a:rPr lang="en-US" sz="2400" dirty="0"/>
              <a:t> </a:t>
            </a:r>
            <a:r>
              <a:rPr lang="en-US" sz="2400" dirty="0" err="1"/>
              <a:t>ishlov</a:t>
            </a:r>
            <a:r>
              <a:rPr lang="en-US" sz="2400" dirty="0"/>
              <a:t> </a:t>
            </a:r>
            <a:r>
              <a:rPr lang="en-US" sz="2400" dirty="0" err="1"/>
              <a:t>berishda</a:t>
            </a:r>
            <a:r>
              <a:rPr lang="en-US" sz="2400" dirty="0"/>
              <a:t> </a:t>
            </a:r>
            <a:r>
              <a:rPr lang="en-US" sz="2400" dirty="0" err="1"/>
              <a:t>mos</a:t>
            </a:r>
            <a:r>
              <a:rPr lang="en-US" sz="2400" dirty="0"/>
              <a:t> </a:t>
            </a:r>
            <a:r>
              <a:rPr lang="en-US" sz="2400" dirty="0" err="1"/>
              <a:t>kelmaslik</a:t>
            </a:r>
            <a:r>
              <a:rPr lang="en-US" sz="2400" dirty="0"/>
              <a:t>.</a:t>
            </a:r>
            <a:endParaRPr lang="ru-RU" sz="2400" dirty="0"/>
          </a:p>
          <a:p>
            <a:pPr marL="0" indent="0" algn="just">
              <a:buNone/>
            </a:pPr>
            <a:r>
              <a:rPr lang="en-US" sz="2400" dirty="0"/>
              <a:t>60-yillarning </a:t>
            </a:r>
            <a:r>
              <a:rPr lang="en-US" sz="2400" dirty="0" err="1"/>
              <a:t>o'rtalarida</a:t>
            </a:r>
            <a:r>
              <a:rPr lang="en-US" sz="2400" dirty="0"/>
              <a:t> </a:t>
            </a:r>
            <a:r>
              <a:rPr lang="en-US" sz="2400" dirty="0" err="1"/>
              <a:t>paydo</a:t>
            </a:r>
            <a:r>
              <a:rPr lang="en-US" sz="2400" dirty="0"/>
              <a:t> </a:t>
            </a:r>
            <a:r>
              <a:rPr lang="en-US" sz="2400" dirty="0" err="1"/>
              <a:t>bo'lgan</a:t>
            </a:r>
            <a:r>
              <a:rPr lang="en-US" sz="2400" dirty="0"/>
              <a:t> </a:t>
            </a:r>
            <a:r>
              <a:rPr lang="en-US" sz="2400" dirty="0" err="1"/>
              <a:t>birinchi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bazasini</a:t>
            </a:r>
            <a:r>
              <a:rPr lang="en-US" sz="2400" dirty="0"/>
              <a:t> </a:t>
            </a:r>
            <a:r>
              <a:rPr lang="en-US" sz="2400" dirty="0" err="1"/>
              <a:t>boshqarish</a:t>
            </a:r>
            <a:r>
              <a:rPr lang="en-US" sz="2400" dirty="0"/>
              <a:t> </a:t>
            </a:r>
            <a:r>
              <a:rPr lang="en-US" sz="2400" dirty="0" err="1"/>
              <a:t>tizimlari</a:t>
            </a:r>
            <a:r>
              <a:rPr lang="en-US" sz="2400" dirty="0"/>
              <a:t> </a:t>
            </a:r>
            <a:r>
              <a:rPr lang="en-US" sz="2400" dirty="0" err="1"/>
              <a:t>iyerarxik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ishlashga</a:t>
            </a:r>
            <a:r>
              <a:rPr lang="en-US" sz="2400" dirty="0"/>
              <a:t> </a:t>
            </a:r>
            <a:r>
              <a:rPr lang="en-US" sz="2400" dirty="0" err="1"/>
              <a:t>imkon</a:t>
            </a:r>
            <a:r>
              <a:rPr lang="en-US" sz="2400" dirty="0"/>
              <a:t> </a:t>
            </a:r>
            <a:r>
              <a:rPr lang="en-US" sz="2400" dirty="0" err="1"/>
              <a:t>berdi</a:t>
            </a:r>
            <a:r>
              <a:rPr lang="en-US" sz="2400" dirty="0"/>
              <a:t>. </a:t>
            </a:r>
            <a:r>
              <a:rPr lang="en-US" sz="2400" dirty="0" err="1"/>
              <a:t>Eng</a:t>
            </a:r>
            <a:r>
              <a:rPr lang="en-US" sz="2400" dirty="0"/>
              <a:t> </a:t>
            </a:r>
            <a:r>
              <a:rPr lang="en-US" sz="2400" dirty="0" err="1"/>
              <a:t>mashhuri</a:t>
            </a:r>
            <a:r>
              <a:rPr lang="en-US" sz="2400" dirty="0"/>
              <a:t> IBM </a:t>
            </a:r>
            <a:r>
              <a:rPr lang="en-US" sz="2400" dirty="0" err="1"/>
              <a:t>tomonidan</a:t>
            </a:r>
            <a:r>
              <a:rPr lang="en-US" sz="2400" dirty="0"/>
              <a:t> </a:t>
            </a:r>
            <a:r>
              <a:rPr lang="en-US" sz="2400" dirty="0" err="1"/>
              <a:t>yaratilgan</a:t>
            </a:r>
            <a:r>
              <a:rPr lang="en-US" sz="2400" dirty="0"/>
              <a:t> IMS </a:t>
            </a:r>
            <a:r>
              <a:rPr lang="en-US" sz="2400" dirty="0" err="1"/>
              <a:t>iyerarxik</a:t>
            </a:r>
            <a:r>
              <a:rPr lang="en-US" sz="2400" dirty="0"/>
              <a:t> </a:t>
            </a:r>
            <a:r>
              <a:rPr lang="en-US" sz="2400" dirty="0" err="1"/>
              <a:t>tizimi</a:t>
            </a:r>
            <a:r>
              <a:rPr lang="en-US" sz="2400" dirty="0"/>
              <a:t> </a:t>
            </a:r>
            <a:r>
              <a:rPr lang="en-US" sz="2400" dirty="0" err="1"/>
              <a:t>edi</a:t>
            </a:r>
            <a:r>
              <a:rPr lang="en-US" sz="2400" dirty="0"/>
              <a:t>. </a:t>
            </a:r>
            <a:r>
              <a:rPr lang="en-US" sz="2400" dirty="0" err="1"/>
              <a:t>Boshqa</a:t>
            </a:r>
            <a:r>
              <a:rPr lang="en-US" sz="2400" dirty="0"/>
              <a:t> </a:t>
            </a:r>
            <a:r>
              <a:rPr lang="en-US" sz="2400" dirty="0" err="1"/>
              <a:t>tizimlar</a:t>
            </a:r>
            <a:r>
              <a:rPr lang="en-US" sz="2400" dirty="0"/>
              <a:t> ham </a:t>
            </a:r>
            <a:r>
              <a:rPr lang="en-US" sz="2400" dirty="0" err="1"/>
              <a:t>ma'lum</a:t>
            </a:r>
            <a:r>
              <a:rPr lang="en-US" sz="2400" dirty="0"/>
              <a:t>: PC / Focus, Team-Up, Data Edge Oka, INES, MIRIS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boshqalar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462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5389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/>
              <a:t>Tarmoq</a:t>
            </a:r>
            <a:r>
              <a:rPr lang="en-US" b="1" dirty="0" smtClean="0"/>
              <a:t> model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043" y="1554481"/>
            <a:ext cx="10961914" cy="1175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Iyerarxik</a:t>
            </a:r>
            <a:r>
              <a:rPr lang="en-US" dirty="0" smtClean="0"/>
              <a:t> </a:t>
            </a:r>
            <a:r>
              <a:rPr lang="en-US" dirty="0" err="1"/>
              <a:t>modelning</a:t>
            </a:r>
            <a:r>
              <a:rPr lang="en-US" dirty="0"/>
              <a:t> </a:t>
            </a:r>
            <a:r>
              <a:rPr lang="en-US" dirty="0" err="1"/>
              <a:t>keyingi</a:t>
            </a:r>
            <a:r>
              <a:rPr lang="en-US" dirty="0"/>
              <a:t> </a:t>
            </a:r>
            <a:r>
              <a:rPr lang="en-US" dirty="0" err="1"/>
              <a:t>rivojlanishi</a:t>
            </a:r>
            <a:r>
              <a:rPr lang="en-US" dirty="0"/>
              <a:t> </a:t>
            </a:r>
            <a:r>
              <a:rPr lang="en-US" dirty="0" err="1"/>
              <a:t>tarmoq</a:t>
            </a:r>
            <a:r>
              <a:rPr lang="en-US" dirty="0"/>
              <a:t> </a:t>
            </a:r>
            <a:r>
              <a:rPr lang="en-US" dirty="0" err="1"/>
              <a:t>modelidir</a:t>
            </a:r>
            <a:r>
              <a:rPr lang="en-US" dirty="0"/>
              <a:t>. </a:t>
            </a:r>
            <a:r>
              <a:rPr lang="en-US" dirty="0" err="1"/>
              <a:t>Tarmoq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elementni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element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bog'lash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 smtClean="0"/>
              <a:t>tuzilishdir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16" y="2939143"/>
            <a:ext cx="10201184" cy="3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5389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/>
              <a:t>Tarmoq</a:t>
            </a:r>
            <a:r>
              <a:rPr lang="en-US" b="1" dirty="0" smtClean="0"/>
              <a:t> model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Рисунок 21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7" y="1521344"/>
            <a:ext cx="9564085" cy="48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Ma’lumotlar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bazasi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arxitekturasi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1886" y="1528354"/>
            <a:ext cx="10961914" cy="464860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 err="1"/>
              <a:t>Ma'lumotlar</a:t>
            </a:r>
            <a:r>
              <a:rPr lang="ru-RU" dirty="0"/>
              <a:t> </a:t>
            </a:r>
            <a:r>
              <a:rPr lang="ru-RU" dirty="0" err="1"/>
              <a:t>bazasi</a:t>
            </a:r>
            <a:r>
              <a:rPr lang="ru-RU" dirty="0"/>
              <a:t> </a:t>
            </a:r>
            <a:r>
              <a:rPr lang="ru-RU" dirty="0" err="1"/>
              <a:t>tushunchasi</a:t>
            </a:r>
            <a:r>
              <a:rPr lang="ru-RU" dirty="0"/>
              <a:t> </a:t>
            </a:r>
            <a:r>
              <a:rPr lang="ru-RU" dirty="0" err="1"/>
              <a:t>va</a:t>
            </a:r>
            <a:r>
              <a:rPr lang="ru-RU" dirty="0"/>
              <a:t> </a:t>
            </a:r>
            <a:r>
              <a:rPr lang="ru-RU" dirty="0" err="1"/>
              <a:t>uni</a:t>
            </a:r>
            <a:r>
              <a:rPr lang="ru-RU" dirty="0"/>
              <a:t> </a:t>
            </a:r>
            <a:r>
              <a:rPr lang="ru-RU" dirty="0" err="1"/>
              <a:t>boshqarish</a:t>
            </a:r>
            <a:r>
              <a:rPr lang="ru-RU" dirty="0"/>
              <a:t> </a:t>
            </a:r>
            <a:r>
              <a:rPr lang="ru-RU" dirty="0" err="1"/>
              <a:t>tizimi</a:t>
            </a:r>
            <a:r>
              <a:rPr lang="ru-RU" dirty="0"/>
              <a:t> </a:t>
            </a:r>
            <a:r>
              <a:rPr lang="ru-RU" dirty="0" err="1"/>
              <a:t>ishlab</a:t>
            </a:r>
            <a:r>
              <a:rPr lang="ru-RU" dirty="0"/>
              <a:t> </a:t>
            </a:r>
            <a:r>
              <a:rPr lang="ru-RU" dirty="0" err="1"/>
              <a:t>chiqilganidan</a:t>
            </a:r>
            <a:r>
              <a:rPr lang="ru-RU" dirty="0"/>
              <a:t> </a:t>
            </a:r>
            <a:r>
              <a:rPr lang="ru-RU" dirty="0" err="1"/>
              <a:t>keyin</a:t>
            </a:r>
            <a:r>
              <a:rPr lang="ru-RU" dirty="0"/>
              <a:t> </a:t>
            </a:r>
            <a:r>
              <a:rPr lang="ru-RU" dirty="0" err="1"/>
              <a:t>mutaxassislar</a:t>
            </a:r>
            <a:r>
              <a:rPr lang="ru-RU" dirty="0"/>
              <a:t> </a:t>
            </a:r>
            <a:r>
              <a:rPr lang="ru-RU" dirty="0" smtClean="0"/>
              <a:t>1971</a:t>
            </a:r>
            <a:r>
              <a:rPr lang="en-US" dirty="0" smtClean="0"/>
              <a:t>-</a:t>
            </a:r>
            <a:r>
              <a:rPr lang="ru-RU" dirty="0" err="1" smtClean="0"/>
              <a:t>yildan</a:t>
            </a:r>
            <a:r>
              <a:rPr lang="ru-RU" dirty="0" smtClean="0"/>
              <a:t> </a:t>
            </a:r>
            <a:r>
              <a:rPr lang="ru-RU" dirty="0" err="1"/>
              <a:t>boshlab</a:t>
            </a:r>
            <a:r>
              <a:rPr lang="ru-RU" dirty="0"/>
              <a:t> </a:t>
            </a:r>
            <a:r>
              <a:rPr lang="ru-RU" dirty="0" err="1"/>
              <a:t>ma'lumotlar</a:t>
            </a:r>
            <a:r>
              <a:rPr lang="ru-RU" dirty="0"/>
              <a:t> </a:t>
            </a:r>
            <a:r>
              <a:rPr lang="ru-RU" dirty="0" err="1"/>
              <a:t>bazasining</a:t>
            </a:r>
            <a:r>
              <a:rPr lang="ru-RU" dirty="0"/>
              <a:t> </a:t>
            </a:r>
            <a:r>
              <a:rPr lang="ru-RU" dirty="0" err="1"/>
              <a:t>umumiy</a:t>
            </a:r>
            <a:r>
              <a:rPr lang="ru-RU" dirty="0"/>
              <a:t> </a:t>
            </a:r>
            <a:r>
              <a:rPr lang="ru-RU" dirty="0" err="1"/>
              <a:t>arxitekturasi</a:t>
            </a:r>
            <a:r>
              <a:rPr lang="ru-RU" dirty="0"/>
              <a:t> </a:t>
            </a:r>
            <a:r>
              <a:rPr lang="ru-RU" dirty="0" err="1"/>
              <a:t>va</a:t>
            </a:r>
            <a:r>
              <a:rPr lang="ru-RU" dirty="0"/>
              <a:t> </a:t>
            </a:r>
            <a:r>
              <a:rPr lang="ru-RU" dirty="0" err="1"/>
              <a:t>terminologiyasi</a:t>
            </a:r>
            <a:r>
              <a:rPr lang="ru-RU" dirty="0"/>
              <a:t> </a:t>
            </a:r>
            <a:r>
              <a:rPr lang="ru-RU" dirty="0" err="1"/>
              <a:t>bo'yicha</a:t>
            </a:r>
            <a:r>
              <a:rPr lang="ru-RU" dirty="0"/>
              <a:t> </a:t>
            </a:r>
            <a:r>
              <a:rPr lang="ru-RU" dirty="0" err="1"/>
              <a:t>ishlay</a:t>
            </a:r>
            <a:r>
              <a:rPr lang="ru-RU" dirty="0"/>
              <a:t> </a:t>
            </a:r>
            <a:r>
              <a:rPr lang="ru-RU" dirty="0" err="1"/>
              <a:t>boshladilar</a:t>
            </a:r>
            <a:r>
              <a:rPr lang="ru-RU" dirty="0"/>
              <a:t>. </a:t>
            </a:r>
            <a:r>
              <a:rPr lang="ru-RU" dirty="0" err="1"/>
              <a:t>Ma'lumotlar</a:t>
            </a:r>
            <a:r>
              <a:rPr lang="ru-RU" dirty="0"/>
              <a:t> </a:t>
            </a:r>
            <a:r>
              <a:rPr lang="ru-RU" dirty="0" err="1"/>
              <a:t>bazasini</a:t>
            </a:r>
            <a:r>
              <a:rPr lang="ru-RU" dirty="0"/>
              <a:t> </a:t>
            </a:r>
            <a:r>
              <a:rPr lang="ru-RU" dirty="0" err="1"/>
              <a:t>qanday</a:t>
            </a:r>
            <a:r>
              <a:rPr lang="ru-RU" dirty="0"/>
              <a:t> </a:t>
            </a:r>
            <a:r>
              <a:rPr lang="ru-RU" dirty="0" err="1"/>
              <a:t>tashkil</a:t>
            </a:r>
            <a:r>
              <a:rPr lang="ru-RU" dirty="0"/>
              <a:t> </a:t>
            </a:r>
            <a:r>
              <a:rPr lang="ru-RU" dirty="0" err="1"/>
              <a:t>qilish</a:t>
            </a:r>
            <a:r>
              <a:rPr lang="ru-RU" dirty="0"/>
              <a:t> </a:t>
            </a:r>
            <a:r>
              <a:rPr lang="ru-RU" dirty="0" err="1"/>
              <a:t>kerakligi</a:t>
            </a:r>
            <a:r>
              <a:rPr lang="ru-RU" dirty="0"/>
              <a:t> </a:t>
            </a:r>
            <a:r>
              <a:rPr lang="ru-RU" dirty="0" err="1"/>
              <a:t>haqidagi</a:t>
            </a:r>
            <a:r>
              <a:rPr lang="ru-RU" dirty="0"/>
              <a:t> </a:t>
            </a:r>
            <a:r>
              <a:rPr lang="ru-RU" dirty="0" err="1"/>
              <a:t>savol</a:t>
            </a:r>
            <a:r>
              <a:rPr lang="ru-RU" dirty="0"/>
              <a:t> </a:t>
            </a:r>
            <a:r>
              <a:rPr lang="ru-RU" dirty="0" err="1"/>
              <a:t>darhol</a:t>
            </a:r>
            <a:r>
              <a:rPr lang="ru-RU" dirty="0"/>
              <a:t> </a:t>
            </a:r>
            <a:r>
              <a:rPr lang="ru-RU" dirty="0" err="1"/>
              <a:t>hal</a:t>
            </a:r>
            <a:r>
              <a:rPr lang="ru-RU" dirty="0"/>
              <a:t> </a:t>
            </a:r>
            <a:r>
              <a:rPr lang="ru-RU" dirty="0" err="1"/>
              <a:t>qilinmadi</a:t>
            </a:r>
            <a:r>
              <a:rPr lang="ru-RU" dirty="0"/>
              <a:t>. </a:t>
            </a:r>
            <a:r>
              <a:rPr lang="ru-RU" dirty="0" err="1"/>
              <a:t>Bir</a:t>
            </a:r>
            <a:r>
              <a:rPr lang="ru-RU" dirty="0"/>
              <a:t> </a:t>
            </a:r>
            <a:r>
              <a:rPr lang="ru-RU" dirty="0" err="1"/>
              <a:t>necha</a:t>
            </a:r>
            <a:r>
              <a:rPr lang="ru-RU" dirty="0"/>
              <a:t> </a:t>
            </a:r>
            <a:r>
              <a:rPr lang="ru-RU" dirty="0" err="1"/>
              <a:t>yillar</a:t>
            </a:r>
            <a:r>
              <a:rPr lang="ru-RU" dirty="0"/>
              <a:t> </a:t>
            </a:r>
            <a:r>
              <a:rPr lang="ru-RU" dirty="0" err="1"/>
              <a:t>davomida</a:t>
            </a:r>
            <a:r>
              <a:rPr lang="ru-RU" dirty="0"/>
              <a:t> </a:t>
            </a:r>
            <a:r>
              <a:rPr lang="ru-RU" dirty="0" err="1"/>
              <a:t>ushbu</a:t>
            </a:r>
            <a:r>
              <a:rPr lang="ru-RU" dirty="0"/>
              <a:t> </a:t>
            </a:r>
            <a:r>
              <a:rPr lang="ru-RU" dirty="0" err="1"/>
              <a:t>yo'nalishda</a:t>
            </a:r>
            <a:r>
              <a:rPr lang="ru-RU" dirty="0"/>
              <a:t> </a:t>
            </a:r>
            <a:r>
              <a:rPr lang="ru-RU" dirty="0" err="1"/>
              <a:t>ilmiy</a:t>
            </a:r>
            <a:r>
              <a:rPr lang="ru-RU" dirty="0"/>
              <a:t> </a:t>
            </a:r>
            <a:r>
              <a:rPr lang="ru-RU" dirty="0" err="1"/>
              <a:t>tadqiqotlar</a:t>
            </a:r>
            <a:r>
              <a:rPr lang="ru-RU" dirty="0"/>
              <a:t> </a:t>
            </a:r>
            <a:r>
              <a:rPr lang="ru-RU" dirty="0" err="1"/>
              <a:t>olib</a:t>
            </a:r>
            <a:r>
              <a:rPr lang="ru-RU" dirty="0"/>
              <a:t> </a:t>
            </a:r>
            <a:r>
              <a:rPr lang="ru-RU" dirty="0" err="1"/>
              <a:t>borildi</a:t>
            </a:r>
            <a:r>
              <a:rPr lang="ru-RU" dirty="0"/>
              <a:t>, </a:t>
            </a:r>
            <a:r>
              <a:rPr lang="ru-RU" dirty="0" err="1"/>
              <a:t>amalga</a:t>
            </a:r>
            <a:r>
              <a:rPr lang="ru-RU" dirty="0"/>
              <a:t> </a:t>
            </a:r>
            <a:r>
              <a:rPr lang="ru-RU" dirty="0" err="1"/>
              <a:t>oshirishning</a:t>
            </a:r>
            <a:r>
              <a:rPr lang="ru-RU" dirty="0"/>
              <a:t> </a:t>
            </a:r>
            <a:r>
              <a:rPr lang="ru-RU" dirty="0" err="1"/>
              <a:t>turli</a:t>
            </a:r>
            <a:r>
              <a:rPr lang="ru-RU" dirty="0"/>
              <a:t> </a:t>
            </a:r>
            <a:r>
              <a:rPr lang="ru-RU" dirty="0" err="1"/>
              <a:t>usullari</a:t>
            </a:r>
            <a:r>
              <a:rPr lang="ru-RU" dirty="0"/>
              <a:t> </a:t>
            </a:r>
            <a:r>
              <a:rPr lang="ru-RU" dirty="0" err="1"/>
              <a:t>taklif</a:t>
            </a:r>
            <a:r>
              <a:rPr lang="ru-RU" dirty="0"/>
              <a:t> </a:t>
            </a:r>
            <a:r>
              <a:rPr lang="ru-RU" dirty="0" err="1"/>
              <a:t>qilindi</a:t>
            </a:r>
            <a:r>
              <a:rPr lang="ru-RU" dirty="0"/>
              <a:t>. </a:t>
            </a:r>
            <a:r>
              <a:rPr lang="ru-RU" dirty="0" smtClean="0"/>
              <a:t>1978</a:t>
            </a:r>
            <a:r>
              <a:rPr lang="en-US" dirty="0" smtClean="0"/>
              <a:t>-</a:t>
            </a:r>
            <a:r>
              <a:rPr lang="ru-RU" dirty="0" err="1" smtClean="0"/>
              <a:t>yilda</a:t>
            </a:r>
            <a:r>
              <a:rPr lang="ru-RU" dirty="0" smtClean="0"/>
              <a:t> </a:t>
            </a:r>
            <a:r>
              <a:rPr lang="ru-RU" dirty="0" err="1"/>
              <a:t>taklif</a:t>
            </a:r>
            <a:r>
              <a:rPr lang="ru-RU" dirty="0"/>
              <a:t> </a:t>
            </a:r>
            <a:r>
              <a:rPr lang="ru-RU" dirty="0" err="1"/>
              <a:t>qilingan</a:t>
            </a:r>
            <a:r>
              <a:rPr lang="ru-RU" dirty="0"/>
              <a:t> </a:t>
            </a:r>
            <a:r>
              <a:rPr lang="en-US" dirty="0"/>
              <a:t>y</a:t>
            </a:r>
            <a:r>
              <a:rPr lang="ru-RU" dirty="0" err="1"/>
              <a:t>echimlarni</a:t>
            </a:r>
            <a:r>
              <a:rPr lang="ru-RU" dirty="0"/>
              <a:t> </a:t>
            </a:r>
            <a:r>
              <a:rPr lang="ru-RU" dirty="0" err="1"/>
              <a:t>qayta-qayta</a:t>
            </a:r>
            <a:r>
              <a:rPr lang="ru-RU" dirty="0"/>
              <a:t> </a:t>
            </a:r>
            <a:r>
              <a:rPr lang="ru-RU" dirty="0" err="1"/>
              <a:t>muhokama</a:t>
            </a:r>
            <a:r>
              <a:rPr lang="ru-RU" dirty="0"/>
              <a:t> </a:t>
            </a:r>
            <a:r>
              <a:rPr lang="ru-RU" dirty="0" err="1"/>
              <a:t>qilish</a:t>
            </a:r>
            <a:r>
              <a:rPr lang="ru-RU" dirty="0"/>
              <a:t> </a:t>
            </a:r>
            <a:r>
              <a:rPr lang="ru-RU" dirty="0" err="1"/>
              <a:t>natijasida</a:t>
            </a:r>
            <a:r>
              <a:rPr lang="ru-RU" dirty="0"/>
              <a:t> </a:t>
            </a:r>
            <a:r>
              <a:rPr lang="ru-RU" dirty="0" err="1"/>
              <a:t>har</a:t>
            </a:r>
            <a:r>
              <a:rPr lang="ru-RU" dirty="0"/>
              <a:t> </a:t>
            </a:r>
            <a:r>
              <a:rPr lang="ru-RU" dirty="0" err="1"/>
              <a:t>kuni</a:t>
            </a:r>
            <a:r>
              <a:rPr lang="ru-RU" dirty="0"/>
              <a:t> </a:t>
            </a:r>
            <a:r>
              <a:rPr lang="ru-RU" dirty="0" err="1"/>
              <a:t>olimlar</a:t>
            </a:r>
            <a:r>
              <a:rPr lang="ru-RU" dirty="0"/>
              <a:t> </a:t>
            </a:r>
            <a:r>
              <a:rPr lang="ru-RU" dirty="0" err="1"/>
              <a:t>Amerika</a:t>
            </a:r>
            <a:r>
              <a:rPr lang="ru-RU" dirty="0"/>
              <a:t> </a:t>
            </a:r>
            <a:r>
              <a:rPr lang="ru-RU" dirty="0" err="1"/>
              <a:t>Milliy</a:t>
            </a:r>
            <a:r>
              <a:rPr lang="ru-RU" dirty="0"/>
              <a:t> </a:t>
            </a:r>
            <a:r>
              <a:rPr lang="ru-RU" dirty="0" err="1"/>
              <a:t>Standartlar</a:t>
            </a:r>
            <a:r>
              <a:rPr lang="ru-RU" dirty="0"/>
              <a:t> </a:t>
            </a:r>
            <a:r>
              <a:rPr lang="ru-RU" dirty="0" err="1"/>
              <a:t>Instituti</a:t>
            </a:r>
            <a:r>
              <a:rPr lang="ru-RU" dirty="0"/>
              <a:t> (ANSI - </a:t>
            </a:r>
            <a:r>
              <a:rPr lang="ru-RU" dirty="0" err="1"/>
              <a:t>American</a:t>
            </a:r>
            <a:r>
              <a:rPr lang="ru-RU" dirty="0"/>
              <a:t> </a:t>
            </a:r>
            <a:r>
              <a:rPr lang="ru-RU" dirty="0" err="1"/>
              <a:t>National</a:t>
            </a:r>
            <a:r>
              <a:rPr lang="ru-RU" dirty="0"/>
              <a:t> </a:t>
            </a:r>
            <a:r>
              <a:rPr lang="ru-RU" dirty="0" err="1"/>
              <a:t>Standarts</a:t>
            </a:r>
            <a:r>
              <a:rPr lang="ru-RU" dirty="0"/>
              <a:t> </a:t>
            </a:r>
            <a:r>
              <a:rPr lang="ru-RU" dirty="0" err="1"/>
              <a:t>Institute</a:t>
            </a:r>
            <a:r>
              <a:rPr lang="en-US" dirty="0"/>
              <a:t>)</a:t>
            </a:r>
            <a:r>
              <a:rPr lang="ru-RU" dirty="0"/>
              <a:t>- </a:t>
            </a:r>
            <a:r>
              <a:rPr lang="ru-RU" dirty="0" err="1"/>
              <a:t>Amerika</a:t>
            </a:r>
            <a:r>
              <a:rPr lang="ru-RU" dirty="0"/>
              <a:t> </a:t>
            </a:r>
            <a:r>
              <a:rPr lang="ru-RU" dirty="0" err="1"/>
              <a:t>Qo'shma</a:t>
            </a:r>
            <a:r>
              <a:rPr lang="ru-RU" dirty="0"/>
              <a:t> </a:t>
            </a:r>
            <a:r>
              <a:rPr lang="ru-RU" dirty="0" err="1"/>
              <a:t>Shtatlarining</a:t>
            </a:r>
            <a:r>
              <a:rPr lang="ru-RU" dirty="0"/>
              <a:t> SPARC </a:t>
            </a:r>
            <a:r>
              <a:rPr lang="ru-RU" dirty="0" err="1"/>
              <a:t>tomonidan</a:t>
            </a:r>
            <a:r>
              <a:rPr lang="ru-RU" dirty="0"/>
              <a:t> </a:t>
            </a:r>
            <a:r>
              <a:rPr lang="ru-RU" dirty="0" err="1"/>
              <a:t>taklif</a:t>
            </a:r>
            <a:r>
              <a:rPr lang="ru-RU" dirty="0"/>
              <a:t> </a:t>
            </a:r>
            <a:r>
              <a:rPr lang="ru-RU" dirty="0" err="1"/>
              <a:t>qilingan</a:t>
            </a:r>
            <a:r>
              <a:rPr lang="ru-RU" dirty="0"/>
              <a:t> </a:t>
            </a:r>
            <a:r>
              <a:rPr lang="ru-RU" dirty="0" err="1"/>
              <a:t>uch</a:t>
            </a:r>
            <a:r>
              <a:rPr lang="ru-RU" dirty="0"/>
              <a:t> </a:t>
            </a:r>
            <a:r>
              <a:rPr lang="ru-RU" dirty="0" err="1"/>
              <a:t>darajali</a:t>
            </a:r>
            <a:r>
              <a:rPr lang="ru-RU" dirty="0"/>
              <a:t> </a:t>
            </a:r>
            <a:r>
              <a:rPr lang="ru-RU" dirty="0" err="1"/>
              <a:t>ma'lumotlarni</a:t>
            </a:r>
            <a:r>
              <a:rPr lang="ru-RU" dirty="0"/>
              <a:t> </a:t>
            </a:r>
            <a:r>
              <a:rPr lang="ru-RU" dirty="0" err="1"/>
              <a:t>tashkil</a:t>
            </a:r>
            <a:r>
              <a:rPr lang="ru-RU" dirty="0"/>
              <a:t> </a:t>
            </a:r>
            <a:r>
              <a:rPr lang="ru-RU" dirty="0" err="1"/>
              <a:t>qilish</a:t>
            </a:r>
            <a:r>
              <a:rPr lang="ru-RU" dirty="0"/>
              <a:t> </a:t>
            </a:r>
            <a:r>
              <a:rPr lang="ru-RU" dirty="0" err="1"/>
              <a:t>tizimini</a:t>
            </a:r>
            <a:r>
              <a:rPr lang="ru-RU" dirty="0"/>
              <a:t> </a:t>
            </a:r>
            <a:r>
              <a:rPr lang="ru-RU" dirty="0" err="1"/>
              <a:t>qabul</a:t>
            </a:r>
            <a:r>
              <a:rPr lang="ru-RU" dirty="0"/>
              <a:t> </a:t>
            </a:r>
            <a:r>
              <a:rPr lang="ru-RU" dirty="0" err="1"/>
              <a:t>qildilar</a:t>
            </a:r>
            <a:r>
              <a:rPr lang="ru-RU" dirty="0"/>
              <a:t>.</a:t>
            </a:r>
            <a:endParaRPr lang="ru-R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0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8189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 smtClean="0"/>
              <a:t>Tarmoq</a:t>
            </a:r>
            <a:r>
              <a:rPr lang="en-US" sz="4000" b="1" dirty="0" smtClean="0"/>
              <a:t> </a:t>
            </a:r>
            <a:r>
              <a:rPr lang="en-US" sz="4000" b="1" dirty="0"/>
              <a:t>model</a:t>
            </a:r>
            <a:endParaRPr lang="ru-RU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043" y="888275"/>
            <a:ext cx="10961914" cy="5773782"/>
          </a:xfrm>
        </p:spPr>
        <p:txBody>
          <a:bodyPr>
            <a:noAutofit/>
          </a:bodyPr>
          <a:lstStyle/>
          <a:p>
            <a:r>
              <a:rPr lang="en-US" sz="2400" dirty="0" err="1"/>
              <a:t>Tarmoq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</a:t>
            </a:r>
            <a:r>
              <a:rPr lang="en-US" sz="2400" dirty="0"/>
              <a:t> </a:t>
            </a:r>
            <a:r>
              <a:rPr lang="en-US" sz="2400" dirty="0" err="1"/>
              <a:t>boshqa</a:t>
            </a:r>
            <a:r>
              <a:rPr lang="en-US" sz="2400" dirty="0"/>
              <a:t> </a:t>
            </a:r>
            <a:r>
              <a:rPr lang="en-US" sz="2400" dirty="0" err="1"/>
              <a:t>yozuvlar</a:t>
            </a:r>
            <a:r>
              <a:rPr lang="en-US" sz="2400" dirty="0"/>
              <a:t> </a:t>
            </a:r>
            <a:r>
              <a:rPr lang="en-US" sz="2400" dirty="0" err="1"/>
              <a:t>jadvallariga</a:t>
            </a:r>
            <a:r>
              <a:rPr lang="en-US" sz="2400" dirty="0"/>
              <a:t> </a:t>
            </a:r>
            <a:r>
              <a:rPr lang="en-US" sz="2400" dirty="0" err="1"/>
              <a:t>aniq</a:t>
            </a:r>
            <a:r>
              <a:rPr lang="en-US" sz="2400" dirty="0"/>
              <a:t> </a:t>
            </a:r>
            <a:r>
              <a:rPr lang="en-US" sz="2400" dirty="0" err="1"/>
              <a:t>aloqalarni</a:t>
            </a:r>
            <a:r>
              <a:rPr lang="en-US" sz="2400" dirty="0"/>
              <a:t> </a:t>
            </a:r>
            <a:r>
              <a:rPr lang="en-US" sz="2400" dirty="0" err="1"/>
              <a:t>o'z</a:t>
            </a:r>
            <a:r>
              <a:rPr lang="en-US" sz="2400" dirty="0"/>
              <a:t> </a:t>
            </a:r>
            <a:r>
              <a:rPr lang="en-US" sz="2400" dirty="0" err="1"/>
              <a:t>ichiga</a:t>
            </a:r>
            <a:r>
              <a:rPr lang="en-US" sz="2400" dirty="0"/>
              <a:t> </a:t>
            </a:r>
            <a:r>
              <a:rPr lang="en-US" sz="2400" dirty="0" err="1"/>
              <a:t>olishi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bir-biriga</a:t>
            </a:r>
            <a:r>
              <a:rPr lang="en-US" sz="2400" dirty="0"/>
              <a:t> </a:t>
            </a:r>
            <a:r>
              <a:rPr lang="en-US" sz="2400" dirty="0" err="1"/>
              <a:t>bog'langan</a:t>
            </a:r>
            <a:r>
              <a:rPr lang="en-US" sz="2400" dirty="0"/>
              <a:t> </a:t>
            </a:r>
            <a:r>
              <a:rPr lang="en-US" sz="2400" dirty="0" err="1"/>
              <a:t>yozuvlar</a:t>
            </a:r>
            <a:r>
              <a:rPr lang="en-US" sz="2400" dirty="0"/>
              <a:t> </a:t>
            </a:r>
            <a:r>
              <a:rPr lang="en-US" sz="2400" dirty="0" err="1"/>
              <a:t>jadvallaridan</a:t>
            </a:r>
            <a:r>
              <a:rPr lang="en-US" sz="2400" dirty="0"/>
              <a:t> </a:t>
            </a:r>
            <a:r>
              <a:rPr lang="en-US" sz="2400" dirty="0" err="1"/>
              <a:t>iborat</a:t>
            </a:r>
            <a:r>
              <a:rPr lang="en-US" sz="2400" dirty="0"/>
              <a:t>. </a:t>
            </a:r>
            <a:r>
              <a:rPr lang="en-US" sz="2400" dirty="0" err="1"/>
              <a:t>Shunday</a:t>
            </a:r>
            <a:r>
              <a:rPr lang="en-US" sz="2400" dirty="0"/>
              <a:t> </a:t>
            </a:r>
            <a:r>
              <a:rPr lang="en-US" sz="2400" dirty="0" err="1"/>
              <a:t>qilib</a:t>
            </a:r>
            <a:r>
              <a:rPr lang="en-US" sz="2400" dirty="0"/>
              <a:t>, </a:t>
            </a:r>
            <a:r>
              <a:rPr lang="en-US" sz="2400" dirty="0" err="1"/>
              <a:t>yozuvlar</a:t>
            </a:r>
            <a:r>
              <a:rPr lang="en-US" sz="2400" dirty="0"/>
              <a:t> </a:t>
            </a:r>
            <a:r>
              <a:rPr lang="en-US" sz="2400" dirty="0" err="1"/>
              <a:t>to'plami</a:t>
            </a:r>
            <a:r>
              <a:rPr lang="en-US" sz="2400" dirty="0"/>
              <a:t> </a:t>
            </a:r>
            <a:r>
              <a:rPr lang="en-US" sz="2400" dirty="0" err="1"/>
              <a:t>tarmoqni</a:t>
            </a:r>
            <a:r>
              <a:rPr lang="en-US" sz="2400" dirty="0"/>
              <a:t> </a:t>
            </a:r>
            <a:r>
              <a:rPr lang="en-US" sz="2400" dirty="0" err="1"/>
              <a:t>hosil</a:t>
            </a:r>
            <a:r>
              <a:rPr lang="en-US" sz="2400" dirty="0"/>
              <a:t> </a:t>
            </a:r>
            <a:r>
              <a:rPr lang="en-US" sz="2400" dirty="0" err="1"/>
              <a:t>qiladi</a:t>
            </a:r>
            <a:r>
              <a:rPr lang="en-US" sz="2400" dirty="0"/>
              <a:t>. </a:t>
            </a:r>
            <a:r>
              <a:rPr lang="en-US" sz="2400" dirty="0" err="1"/>
              <a:t>Yozuvlar</a:t>
            </a:r>
            <a:r>
              <a:rPr lang="en-US" sz="2400" dirty="0"/>
              <a:t> </a:t>
            </a:r>
            <a:r>
              <a:rPr lang="en-US" sz="2400" dirty="0" err="1"/>
              <a:t>orasidagi</a:t>
            </a:r>
            <a:r>
              <a:rPr lang="en-US" sz="2400" dirty="0"/>
              <a:t> </a:t>
            </a:r>
            <a:r>
              <a:rPr lang="en-US" sz="2400" dirty="0" err="1"/>
              <a:t>bog'lanish</a:t>
            </a:r>
            <a:r>
              <a:rPr lang="en-US" sz="2400" dirty="0"/>
              <a:t> </a:t>
            </a:r>
            <a:r>
              <a:rPr lang="en-US" sz="2400" dirty="0" err="1"/>
              <a:t>o'zboshimchalik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bo'lishi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bog'lanishlar</a:t>
            </a:r>
            <a:r>
              <a:rPr lang="en-US" sz="2400" dirty="0"/>
              <a:t> </a:t>
            </a:r>
            <a:r>
              <a:rPr lang="en-US" sz="2400" dirty="0" err="1"/>
              <a:t>aniq</a:t>
            </a:r>
            <a:r>
              <a:rPr lang="en-US" sz="2400" dirty="0"/>
              <a:t> </a:t>
            </a:r>
            <a:r>
              <a:rPr lang="en-US" sz="2400" dirty="0" err="1"/>
              <a:t>mavjud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bazasida</a:t>
            </a:r>
            <a:r>
              <a:rPr lang="en-US" sz="2400" dirty="0"/>
              <a:t> </a:t>
            </a:r>
            <a:r>
              <a:rPr lang="en-US" sz="2400" dirty="0" err="1"/>
              <a:t>saqlanadi</a:t>
            </a:r>
            <a:r>
              <a:rPr lang="en-US" sz="2400" dirty="0"/>
              <a:t>. </a:t>
            </a:r>
            <a:r>
              <a:rPr lang="en-US" sz="2400" dirty="0" err="1"/>
              <a:t>Tarmoq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bazasida</a:t>
            </a:r>
            <a:r>
              <a:rPr lang="en-US" sz="2400" dirty="0"/>
              <a:t>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bo'yicha</a:t>
            </a:r>
            <a:r>
              <a:rPr lang="en-US" sz="2400" dirty="0"/>
              <a:t> </a:t>
            </a:r>
            <a:r>
              <a:rPr lang="en-US" sz="2400" dirty="0" err="1"/>
              <a:t>quyidagi</a:t>
            </a:r>
            <a:r>
              <a:rPr lang="en-US" sz="2400" dirty="0"/>
              <a:t> </a:t>
            </a:r>
            <a:r>
              <a:rPr lang="en-US" sz="2400" dirty="0" err="1"/>
              <a:t>operatsiyalarni</a:t>
            </a:r>
            <a:r>
              <a:rPr lang="en-US" sz="2400" dirty="0"/>
              <a:t> </a:t>
            </a:r>
            <a:r>
              <a:rPr lang="en-US" sz="2400" dirty="0" err="1"/>
              <a:t>bajarish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:</a:t>
            </a:r>
            <a:endParaRPr lang="ru-RU" sz="2400" dirty="0"/>
          </a:p>
          <a:p>
            <a:r>
              <a:rPr lang="en-US" sz="2400" dirty="0"/>
              <a:t>• </a:t>
            </a:r>
            <a:r>
              <a:rPr lang="en-US" sz="2400" b="1" dirty="0" err="1"/>
              <a:t>Qo'shish</a:t>
            </a:r>
            <a:r>
              <a:rPr lang="en-US" sz="2400" dirty="0"/>
              <a:t> -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bazasiga</a:t>
            </a:r>
            <a:r>
              <a:rPr lang="en-US" sz="2400" dirty="0"/>
              <a:t> </a:t>
            </a:r>
            <a:r>
              <a:rPr lang="en-US" sz="2400" dirty="0" err="1"/>
              <a:t>yozuv</a:t>
            </a:r>
            <a:r>
              <a:rPr lang="en-US" sz="2400" dirty="0"/>
              <a:t> </a:t>
            </a:r>
            <a:r>
              <a:rPr lang="en-US" sz="2400" dirty="0" err="1"/>
              <a:t>qo'shish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en-US" sz="2400" dirty="0"/>
              <a:t>• </a:t>
            </a:r>
            <a:r>
              <a:rPr lang="en-US" sz="2400" b="1" dirty="0" err="1"/>
              <a:t>Chiqarish</a:t>
            </a:r>
            <a:r>
              <a:rPr lang="en-US" sz="2400" dirty="0"/>
              <a:t> -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bazasidan</a:t>
            </a:r>
            <a:r>
              <a:rPr lang="en-US" sz="2400" dirty="0"/>
              <a:t> </a:t>
            </a:r>
            <a:r>
              <a:rPr lang="en-US" sz="2400" dirty="0" err="1"/>
              <a:t>yozuvni</a:t>
            </a:r>
            <a:r>
              <a:rPr lang="en-US" sz="2400" dirty="0"/>
              <a:t> </a:t>
            </a:r>
            <a:r>
              <a:rPr lang="en-US" sz="2400" dirty="0" err="1"/>
              <a:t>olish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en-US" sz="2400" dirty="0"/>
              <a:t>• </a:t>
            </a:r>
            <a:r>
              <a:rPr lang="en-US" sz="2400" b="1" dirty="0" err="1"/>
              <a:t>Yangilash</a:t>
            </a:r>
            <a:r>
              <a:rPr lang="en-US" sz="2400" dirty="0"/>
              <a:t> - </a:t>
            </a:r>
            <a:r>
              <a:rPr lang="en-US" sz="2400" dirty="0" err="1"/>
              <a:t>ilgari</a:t>
            </a:r>
            <a:r>
              <a:rPr lang="en-US" sz="2400" dirty="0"/>
              <a:t> </a:t>
            </a:r>
            <a:r>
              <a:rPr lang="en-US" sz="2400" dirty="0" err="1"/>
              <a:t>olingan</a:t>
            </a:r>
            <a:r>
              <a:rPr lang="en-US" sz="2400" dirty="0"/>
              <a:t> </a:t>
            </a:r>
            <a:r>
              <a:rPr lang="en-US" sz="2400" dirty="0" err="1"/>
              <a:t>yozuv</a:t>
            </a:r>
            <a:r>
              <a:rPr lang="en-US" sz="2400" dirty="0"/>
              <a:t> </a:t>
            </a:r>
            <a:r>
              <a:rPr lang="en-US" sz="2400" dirty="0" err="1"/>
              <a:t>elementlarining</a:t>
            </a:r>
            <a:r>
              <a:rPr lang="en-US" sz="2400" dirty="0"/>
              <a:t> </a:t>
            </a:r>
            <a:r>
              <a:rPr lang="en-US" sz="2400" dirty="0" err="1"/>
              <a:t>qiymatini</a:t>
            </a:r>
            <a:r>
              <a:rPr lang="en-US" sz="2400" dirty="0"/>
              <a:t> </a:t>
            </a:r>
            <a:r>
              <a:rPr lang="en-US" sz="2400" dirty="0" err="1"/>
              <a:t>o'zgartirish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en-US" sz="2400" dirty="0"/>
              <a:t>• </a:t>
            </a:r>
            <a:r>
              <a:rPr lang="en-US" sz="2400" b="1" dirty="0" err="1"/>
              <a:t>O'chirish</a:t>
            </a:r>
            <a:r>
              <a:rPr lang="en-US" sz="2400" dirty="0"/>
              <a:t> -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bazasidan</a:t>
            </a:r>
            <a:r>
              <a:rPr lang="en-US" sz="2400" dirty="0"/>
              <a:t> </a:t>
            </a:r>
            <a:r>
              <a:rPr lang="en-US" sz="2400" dirty="0" err="1"/>
              <a:t>yozuvni</a:t>
            </a:r>
            <a:r>
              <a:rPr lang="en-US" sz="2400" dirty="0"/>
              <a:t> </a:t>
            </a:r>
            <a:r>
              <a:rPr lang="en-US" sz="2400" dirty="0" err="1"/>
              <a:t>o'chirish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en-US" sz="2400" dirty="0"/>
              <a:t>• </a:t>
            </a:r>
            <a:r>
              <a:rPr lang="en-US" sz="2400" b="1" dirty="0" err="1"/>
              <a:t>Guruh</a:t>
            </a:r>
            <a:r>
              <a:rPr lang="en-US" sz="2400" b="1" dirty="0"/>
              <a:t> </a:t>
            </a:r>
            <a:r>
              <a:rPr lang="en-US" sz="2400" b="1" dirty="0" err="1"/>
              <a:t>munosabatlariga</a:t>
            </a:r>
            <a:r>
              <a:rPr lang="en-US" sz="2400" b="1" dirty="0"/>
              <a:t> </a:t>
            </a:r>
            <a:r>
              <a:rPr lang="en-US" sz="2400" b="1" dirty="0" err="1"/>
              <a:t>qo'shish</a:t>
            </a:r>
            <a:r>
              <a:rPr lang="en-US" sz="2400" dirty="0"/>
              <a:t> - </a:t>
            </a:r>
            <a:r>
              <a:rPr lang="en-US" sz="2400" dirty="0" err="1"/>
              <a:t>mavjud</a:t>
            </a:r>
            <a:r>
              <a:rPr lang="en-US" sz="2400" dirty="0"/>
              <a:t> </a:t>
            </a:r>
            <a:r>
              <a:rPr lang="en-US" sz="2400" dirty="0" err="1"/>
              <a:t>yozuvni</a:t>
            </a:r>
            <a:r>
              <a:rPr lang="en-US" sz="2400" dirty="0"/>
              <a:t> </a:t>
            </a:r>
            <a:r>
              <a:rPr lang="en-US" sz="2400" dirty="0" err="1"/>
              <a:t>egasining</a:t>
            </a:r>
            <a:r>
              <a:rPr lang="en-US" sz="2400" dirty="0"/>
              <a:t> </a:t>
            </a:r>
            <a:r>
              <a:rPr lang="en-US" sz="2400" dirty="0" err="1"/>
              <a:t>yozuvi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bog'lash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en-US" sz="2400" dirty="0"/>
              <a:t>• </a:t>
            </a:r>
            <a:r>
              <a:rPr lang="en-US" sz="2400" b="1" dirty="0" err="1"/>
              <a:t>Guruh</a:t>
            </a:r>
            <a:r>
              <a:rPr lang="en-US" sz="2400" b="1" dirty="0"/>
              <a:t> </a:t>
            </a:r>
            <a:r>
              <a:rPr lang="en-US" sz="2400" b="1" dirty="0" err="1"/>
              <a:t>munosabatlaridan</a:t>
            </a:r>
            <a:r>
              <a:rPr lang="en-US" sz="2400" b="1" dirty="0"/>
              <a:t> </a:t>
            </a:r>
            <a:r>
              <a:rPr lang="en-US" sz="2400" b="1" dirty="0" err="1"/>
              <a:t>chiqarib</a:t>
            </a:r>
            <a:r>
              <a:rPr lang="en-US" sz="2400" b="1" dirty="0"/>
              <a:t> </a:t>
            </a:r>
            <a:r>
              <a:rPr lang="en-US" sz="2400" b="1" dirty="0" err="1"/>
              <a:t>tashlash</a:t>
            </a:r>
            <a:r>
              <a:rPr lang="en-US" sz="2400" dirty="0"/>
              <a:t> - </a:t>
            </a:r>
            <a:r>
              <a:rPr lang="en-US" sz="2400" dirty="0" err="1"/>
              <a:t>egasi</a:t>
            </a:r>
            <a:r>
              <a:rPr lang="en-US" sz="2400" dirty="0"/>
              <a:t> </a:t>
            </a:r>
            <a:r>
              <a:rPr lang="en-US" sz="2400" dirty="0" err="1"/>
              <a:t>yozuvi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a'zolar</a:t>
            </a:r>
            <a:r>
              <a:rPr lang="en-US" sz="2400" dirty="0"/>
              <a:t> </a:t>
            </a:r>
            <a:r>
              <a:rPr lang="en-US" sz="2400" dirty="0" err="1"/>
              <a:t>yozuvi</a:t>
            </a:r>
            <a:r>
              <a:rPr lang="en-US" sz="2400" dirty="0"/>
              <a:t> </a:t>
            </a:r>
            <a:r>
              <a:rPr lang="en-US" sz="2400" dirty="0" err="1"/>
              <a:t>o'rtasidagi</a:t>
            </a:r>
            <a:r>
              <a:rPr lang="en-US" sz="2400" dirty="0"/>
              <a:t> </a:t>
            </a:r>
            <a:r>
              <a:rPr lang="en-US" sz="2400" dirty="0" err="1"/>
              <a:t>aloqani</a:t>
            </a:r>
            <a:r>
              <a:rPr lang="en-US" sz="2400" dirty="0"/>
              <a:t> </a:t>
            </a:r>
            <a:r>
              <a:rPr lang="en-US" sz="2400" dirty="0" err="1"/>
              <a:t>uzing</a:t>
            </a:r>
            <a:r>
              <a:rPr lang="en-US" sz="24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09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8189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b="1" dirty="0" err="1"/>
              <a:t>Relyatsion</a:t>
            </a:r>
            <a:r>
              <a:rPr lang="en-US" b="1" dirty="0"/>
              <a:t> model</a:t>
            </a:r>
            <a:endParaRPr lang="ru-RU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043" y="914401"/>
            <a:ext cx="10961914" cy="53557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 err="1"/>
              <a:t>Relyatsion</a:t>
            </a:r>
            <a:r>
              <a:rPr lang="en-US" sz="2600" dirty="0"/>
              <a:t> model 1970-yilda E. F. </a:t>
            </a:r>
            <a:r>
              <a:rPr lang="en-US" sz="2600" dirty="0" err="1"/>
              <a:t>Codd</a:t>
            </a:r>
            <a:r>
              <a:rPr lang="en-US" sz="2600" dirty="0"/>
              <a:t> </a:t>
            </a:r>
            <a:r>
              <a:rPr lang="en-US" sz="2600" dirty="0" err="1"/>
              <a:t>tomonidan</a:t>
            </a:r>
            <a:r>
              <a:rPr lang="en-US" sz="2600" dirty="0"/>
              <a:t> </a:t>
            </a:r>
            <a:r>
              <a:rPr lang="en-US" sz="2600" dirty="0" err="1"/>
              <a:t>taqdim</a:t>
            </a:r>
            <a:r>
              <a:rPr lang="en-US" sz="2600" dirty="0"/>
              <a:t> </a:t>
            </a:r>
            <a:r>
              <a:rPr lang="en-US" sz="2600" dirty="0" err="1"/>
              <a:t>etilgan</a:t>
            </a:r>
            <a:r>
              <a:rPr lang="en-US" sz="2600" dirty="0"/>
              <a:t>. </a:t>
            </a:r>
            <a:r>
              <a:rPr lang="en-US" sz="2600" dirty="0" err="1"/>
              <a:t>Relyatsion</a:t>
            </a:r>
            <a:r>
              <a:rPr lang="en-US" sz="2600" dirty="0"/>
              <a:t> model </a:t>
            </a:r>
            <a:r>
              <a:rPr lang="en-US" sz="2600" dirty="0" err="1"/>
              <a:t>foydalanuvchilar</a:t>
            </a:r>
            <a:r>
              <a:rPr lang="en-US" sz="2600" dirty="0"/>
              <a:t> </a:t>
            </a:r>
            <a:r>
              <a:rPr lang="en-US" sz="2600" dirty="0" err="1"/>
              <a:t>uchun</a:t>
            </a:r>
            <a:r>
              <a:rPr lang="en-US" sz="2600" dirty="0"/>
              <a:t> ham, </a:t>
            </a:r>
            <a:r>
              <a:rPr lang="en-US" sz="2600" dirty="0" err="1"/>
              <a:t>loyihalovchilar</a:t>
            </a:r>
            <a:r>
              <a:rPr lang="en-US" sz="2600" dirty="0"/>
              <a:t> </a:t>
            </a:r>
            <a:r>
              <a:rPr lang="en-US" sz="2600" dirty="0" err="1"/>
              <a:t>uchun</a:t>
            </a:r>
            <a:r>
              <a:rPr lang="en-US" sz="2600" dirty="0"/>
              <a:t> ham </a:t>
            </a:r>
            <a:r>
              <a:rPr lang="en-US" sz="2600" dirty="0" err="1"/>
              <a:t>katta</a:t>
            </a:r>
            <a:r>
              <a:rPr lang="en-US" sz="2600" dirty="0"/>
              <a:t> </a:t>
            </a:r>
            <a:r>
              <a:rPr lang="en-US" sz="2600" dirty="0" err="1"/>
              <a:t>yutuq</a:t>
            </a:r>
            <a:r>
              <a:rPr lang="en-US" sz="2600" dirty="0"/>
              <a:t> </a:t>
            </a:r>
            <a:r>
              <a:rPr lang="en-US" sz="2600" dirty="0" err="1"/>
              <a:t>bo’ldi</a:t>
            </a:r>
            <a:r>
              <a:rPr lang="en-US" sz="2600" dirty="0"/>
              <a:t>. </a:t>
            </a:r>
            <a:r>
              <a:rPr lang="en-US" sz="2600" dirty="0" err="1"/>
              <a:t>Uning</a:t>
            </a:r>
            <a:r>
              <a:rPr lang="en-US" sz="2600" dirty="0"/>
              <a:t> </a:t>
            </a:r>
            <a:r>
              <a:rPr lang="en-US" sz="2600" dirty="0" err="1"/>
              <a:t>konsepsual</a:t>
            </a:r>
            <a:r>
              <a:rPr lang="en-US" sz="2600" dirty="0"/>
              <a:t> </a:t>
            </a:r>
            <a:r>
              <a:rPr lang="en-US" sz="2600" dirty="0" err="1"/>
              <a:t>soddaligi</a:t>
            </a:r>
            <a:r>
              <a:rPr lang="en-US" sz="2600" dirty="0"/>
              <a:t> </a:t>
            </a:r>
            <a:r>
              <a:rPr lang="en-US" sz="2600" dirty="0" err="1"/>
              <a:t>haqiqiy</a:t>
            </a:r>
            <a:r>
              <a:rPr lang="en-US" sz="2600" dirty="0"/>
              <a:t> </a:t>
            </a:r>
            <a:r>
              <a:rPr lang="en-US" sz="2600" dirty="0" err="1"/>
              <a:t>ma’lumotlar</a:t>
            </a:r>
            <a:r>
              <a:rPr lang="en-US" sz="2600" dirty="0"/>
              <a:t> </a:t>
            </a:r>
            <a:r>
              <a:rPr lang="en-US" sz="2600" dirty="0" err="1"/>
              <a:t>bazasida</a:t>
            </a:r>
            <a:r>
              <a:rPr lang="en-US" sz="2600" dirty="0"/>
              <a:t> </a:t>
            </a:r>
            <a:r>
              <a:rPr lang="en-US" sz="2600" dirty="0" err="1"/>
              <a:t>inqilob</a:t>
            </a:r>
            <a:r>
              <a:rPr lang="en-US" sz="2600" dirty="0"/>
              <a:t> </a:t>
            </a:r>
            <a:r>
              <a:rPr lang="en-US" sz="2600" dirty="0" err="1"/>
              <a:t>uchun</a:t>
            </a:r>
            <a:r>
              <a:rPr lang="en-US" sz="2600" dirty="0"/>
              <a:t> </a:t>
            </a:r>
            <a:r>
              <a:rPr lang="en-US" sz="2600" dirty="0" err="1"/>
              <a:t>zamin</a:t>
            </a:r>
            <a:r>
              <a:rPr lang="en-US" sz="2600" dirty="0"/>
              <a:t> </a:t>
            </a:r>
            <a:r>
              <a:rPr lang="en-US" sz="2600" dirty="0" err="1"/>
              <a:t>yaratdi</a:t>
            </a:r>
            <a:r>
              <a:rPr lang="en-US" sz="2600" dirty="0"/>
              <a:t>.</a:t>
            </a:r>
            <a:endParaRPr lang="ru-RU" sz="2600" dirty="0"/>
          </a:p>
          <a:p>
            <a:pPr marL="0" indent="0" algn="just">
              <a:buNone/>
            </a:pPr>
            <a:r>
              <a:rPr lang="en-US" sz="2600" dirty="0" err="1"/>
              <a:t>Relyatsion</a:t>
            </a:r>
            <a:r>
              <a:rPr lang="en-US" sz="2600" dirty="0"/>
              <a:t> </a:t>
            </a:r>
            <a:r>
              <a:rPr lang="en-US" sz="2600" dirty="0" err="1"/>
              <a:t>modelning</a:t>
            </a:r>
            <a:r>
              <a:rPr lang="en-US" sz="2600" dirty="0"/>
              <a:t> </a:t>
            </a:r>
            <a:r>
              <a:rPr lang="en-US" sz="2600" dirty="0" err="1"/>
              <a:t>asosi</a:t>
            </a:r>
            <a:r>
              <a:rPr lang="en-US" sz="2600" dirty="0"/>
              <a:t> </a:t>
            </a:r>
            <a:r>
              <a:rPr lang="en-US" sz="2600" dirty="0" err="1"/>
              <a:t>bu</a:t>
            </a:r>
            <a:r>
              <a:rPr lang="en-US" sz="2600" dirty="0"/>
              <a:t> </a:t>
            </a:r>
            <a:r>
              <a:rPr lang="en-US" sz="2600" i="1" dirty="0" err="1"/>
              <a:t>munosabatlar</a:t>
            </a:r>
            <a:r>
              <a:rPr lang="en-US" sz="2600" dirty="0"/>
              <a:t> deb </a:t>
            </a:r>
            <a:r>
              <a:rPr lang="en-US" sz="2600" dirty="0" err="1"/>
              <a:t>nomlanadigan</a:t>
            </a:r>
            <a:r>
              <a:rPr lang="en-US" sz="2600" dirty="0"/>
              <a:t> </a:t>
            </a:r>
            <a:r>
              <a:rPr lang="en-US" sz="2600" dirty="0" err="1"/>
              <a:t>matematik</a:t>
            </a:r>
            <a:r>
              <a:rPr lang="en-US" sz="2600" dirty="0"/>
              <a:t> </a:t>
            </a:r>
            <a:r>
              <a:rPr lang="en-US" sz="2600" dirty="0" err="1"/>
              <a:t>tushunchadir</a:t>
            </a:r>
            <a:r>
              <a:rPr lang="en-US" sz="2600" dirty="0"/>
              <a:t>. </a:t>
            </a:r>
            <a:r>
              <a:rPr lang="en-US" sz="2600" dirty="0" err="1"/>
              <a:t>Mavhum</a:t>
            </a:r>
            <a:r>
              <a:rPr lang="en-US" sz="2600" dirty="0"/>
              <a:t> </a:t>
            </a:r>
            <a:r>
              <a:rPr lang="en-US" sz="2600" dirty="0" err="1"/>
              <a:t>matematik</a:t>
            </a:r>
            <a:r>
              <a:rPr lang="en-US" sz="2600" dirty="0"/>
              <a:t> </a:t>
            </a:r>
            <a:r>
              <a:rPr lang="en-US" sz="2600" dirty="0" err="1"/>
              <a:t>nazariyaning</a:t>
            </a:r>
            <a:r>
              <a:rPr lang="en-US" sz="2600" dirty="0"/>
              <a:t> </a:t>
            </a:r>
            <a:r>
              <a:rPr lang="en-US" sz="2600" dirty="0" err="1"/>
              <a:t>murakkabligini</a:t>
            </a:r>
            <a:r>
              <a:rPr lang="en-US" sz="2600" dirty="0"/>
              <a:t> </a:t>
            </a:r>
            <a:r>
              <a:rPr lang="en-US" sz="2600" dirty="0" err="1"/>
              <a:t>oldini</a:t>
            </a:r>
            <a:r>
              <a:rPr lang="en-US" sz="2600" dirty="0"/>
              <a:t> </a:t>
            </a:r>
            <a:r>
              <a:rPr lang="en-US" sz="2600" dirty="0" err="1"/>
              <a:t>olish</a:t>
            </a:r>
            <a:r>
              <a:rPr lang="en-US" sz="2600" dirty="0"/>
              <a:t> </a:t>
            </a:r>
            <a:r>
              <a:rPr lang="en-US" sz="2600" dirty="0" err="1"/>
              <a:t>uchun</a:t>
            </a:r>
            <a:r>
              <a:rPr lang="en-US" sz="2600" dirty="0"/>
              <a:t> </a:t>
            </a:r>
            <a:r>
              <a:rPr lang="en-US" sz="2600" dirty="0" err="1"/>
              <a:t>o’zaro</a:t>
            </a:r>
            <a:r>
              <a:rPr lang="en-US" sz="2600" dirty="0"/>
              <a:t> </a:t>
            </a:r>
            <a:r>
              <a:rPr lang="en-US" sz="2600" dirty="0" err="1"/>
              <a:t>bog’liqlikni</a:t>
            </a:r>
            <a:r>
              <a:rPr lang="en-US" sz="2600" dirty="0"/>
              <a:t> (</a:t>
            </a:r>
            <a:r>
              <a:rPr lang="en-US" sz="2600" dirty="0" err="1"/>
              <a:t>ba’zan</a:t>
            </a:r>
            <a:r>
              <a:rPr lang="en-US" sz="2600" dirty="0"/>
              <a:t> </a:t>
            </a:r>
            <a:r>
              <a:rPr lang="en-US" sz="2600" i="1" dirty="0" err="1"/>
              <a:t>jadval</a:t>
            </a:r>
            <a:r>
              <a:rPr lang="en-US" sz="2600" dirty="0"/>
              <a:t> deb </a:t>
            </a:r>
            <a:r>
              <a:rPr lang="en-US" sz="2600" dirty="0" err="1"/>
              <a:t>atash</a:t>
            </a:r>
            <a:r>
              <a:rPr lang="en-US" sz="2600" dirty="0"/>
              <a:t> </a:t>
            </a:r>
            <a:r>
              <a:rPr lang="en-US" sz="2600" dirty="0" err="1"/>
              <a:t>mumkin</a:t>
            </a:r>
            <a:r>
              <a:rPr lang="en-US" sz="2600" dirty="0"/>
              <a:t>) </a:t>
            </a:r>
            <a:r>
              <a:rPr lang="en-US" sz="2600" dirty="0" err="1"/>
              <a:t>kesishgan</a:t>
            </a:r>
            <a:r>
              <a:rPr lang="en-US" sz="2600" dirty="0"/>
              <a:t> </a:t>
            </a:r>
            <a:r>
              <a:rPr lang="en-US" sz="2600" dirty="0" err="1"/>
              <a:t>satrlar</a:t>
            </a:r>
            <a:r>
              <a:rPr lang="en-US" sz="2600" dirty="0"/>
              <a:t> </a:t>
            </a:r>
            <a:r>
              <a:rPr lang="en-US" sz="2600" dirty="0" err="1"/>
              <a:t>va</a:t>
            </a:r>
            <a:r>
              <a:rPr lang="en-US" sz="2600" dirty="0"/>
              <a:t> </a:t>
            </a:r>
            <a:r>
              <a:rPr lang="en-US" sz="2600" dirty="0" err="1"/>
              <a:t>ustunlardan</a:t>
            </a:r>
            <a:r>
              <a:rPr lang="en-US" sz="2600" dirty="0"/>
              <a:t> </a:t>
            </a:r>
            <a:r>
              <a:rPr lang="en-US" sz="2600" dirty="0" err="1"/>
              <a:t>tashkil</a:t>
            </a:r>
            <a:r>
              <a:rPr lang="en-US" sz="2600" dirty="0"/>
              <a:t> </a:t>
            </a:r>
            <a:r>
              <a:rPr lang="en-US" sz="2600" dirty="0" err="1"/>
              <a:t>topgan</a:t>
            </a:r>
            <a:r>
              <a:rPr lang="en-US" sz="2600" dirty="0"/>
              <a:t> </a:t>
            </a:r>
            <a:r>
              <a:rPr lang="en-US" sz="2600" dirty="0" err="1"/>
              <a:t>ikki</a:t>
            </a:r>
            <a:r>
              <a:rPr lang="en-US" sz="2600" dirty="0"/>
              <a:t> </a:t>
            </a:r>
            <a:r>
              <a:rPr lang="en-US" sz="2600" dirty="0" err="1"/>
              <a:t>o’lchovli</a:t>
            </a:r>
            <a:r>
              <a:rPr lang="en-US" sz="2600" dirty="0"/>
              <a:t> </a:t>
            </a:r>
            <a:r>
              <a:rPr lang="en-US" sz="2600" dirty="0" err="1"/>
              <a:t>struktura</a:t>
            </a:r>
            <a:r>
              <a:rPr lang="en-US" sz="2600" dirty="0"/>
              <a:t> </a:t>
            </a:r>
            <a:r>
              <a:rPr lang="en-US" sz="2600" dirty="0" err="1"/>
              <a:t>sifatida</a:t>
            </a:r>
            <a:r>
              <a:rPr lang="en-US" sz="2600" dirty="0"/>
              <a:t> </a:t>
            </a:r>
            <a:r>
              <a:rPr lang="en-US" sz="2600" dirty="0" err="1"/>
              <a:t>o’ylashingiz</a:t>
            </a:r>
            <a:r>
              <a:rPr lang="en-US" sz="2600" dirty="0"/>
              <a:t> </a:t>
            </a:r>
            <a:r>
              <a:rPr lang="en-US" sz="2600" dirty="0" err="1"/>
              <a:t>mumkin</a:t>
            </a:r>
            <a:r>
              <a:rPr lang="en-US" sz="2600" dirty="0"/>
              <a:t>. </a:t>
            </a:r>
            <a:r>
              <a:rPr lang="en-US" sz="2600" dirty="0" err="1"/>
              <a:t>Aloqadagi</a:t>
            </a:r>
            <a:r>
              <a:rPr lang="en-US" sz="2600" dirty="0"/>
              <a:t> </a:t>
            </a:r>
            <a:r>
              <a:rPr lang="en-US" sz="2600" dirty="0" err="1"/>
              <a:t>har</a:t>
            </a:r>
            <a:r>
              <a:rPr lang="en-US" sz="2600" dirty="0"/>
              <a:t> </a:t>
            </a:r>
            <a:r>
              <a:rPr lang="en-US" sz="2600" dirty="0" err="1"/>
              <a:t>bir</a:t>
            </a:r>
            <a:r>
              <a:rPr lang="en-US" sz="2600" dirty="0"/>
              <a:t> </a:t>
            </a:r>
            <a:r>
              <a:rPr lang="en-US" sz="2600" dirty="0" err="1"/>
              <a:t>satr</a:t>
            </a:r>
            <a:r>
              <a:rPr lang="en-US" sz="2600" dirty="0"/>
              <a:t> "</a:t>
            </a:r>
            <a:r>
              <a:rPr lang="en-US" sz="2600" dirty="0" err="1"/>
              <a:t>kortej</a:t>
            </a:r>
            <a:r>
              <a:rPr lang="en-US" sz="2600" dirty="0"/>
              <a:t>" deb </a:t>
            </a:r>
            <a:r>
              <a:rPr lang="en-US" sz="2600" dirty="0" err="1"/>
              <a:t>nomlanadi</a:t>
            </a:r>
            <a:r>
              <a:rPr lang="en-US" sz="2600" dirty="0"/>
              <a:t>. </a:t>
            </a:r>
            <a:r>
              <a:rPr lang="en-US" sz="2600" dirty="0" err="1"/>
              <a:t>Har</a:t>
            </a:r>
            <a:r>
              <a:rPr lang="en-US" sz="2600" dirty="0"/>
              <a:t> </a:t>
            </a:r>
            <a:r>
              <a:rPr lang="en-US" sz="2600" dirty="0" err="1"/>
              <a:t>bir</a:t>
            </a:r>
            <a:r>
              <a:rPr lang="en-US" sz="2600" dirty="0"/>
              <a:t> </a:t>
            </a:r>
            <a:r>
              <a:rPr lang="en-US" sz="2600" dirty="0" err="1"/>
              <a:t>ustun</a:t>
            </a:r>
            <a:r>
              <a:rPr lang="en-US" sz="2600" dirty="0"/>
              <a:t> </a:t>
            </a:r>
            <a:r>
              <a:rPr lang="en-US" sz="2600" dirty="0" err="1"/>
              <a:t>atributni</a:t>
            </a:r>
            <a:r>
              <a:rPr lang="en-US" sz="2600" dirty="0"/>
              <a:t> </a:t>
            </a:r>
            <a:r>
              <a:rPr lang="en-US" sz="2600" dirty="0" err="1"/>
              <a:t>anglatadi</a:t>
            </a:r>
            <a:r>
              <a:rPr lang="en-US" sz="2600" dirty="0"/>
              <a:t>. </a:t>
            </a:r>
            <a:r>
              <a:rPr lang="en-US" sz="2600" dirty="0" err="1"/>
              <a:t>Relyatsion</a:t>
            </a:r>
            <a:r>
              <a:rPr lang="en-US" sz="2600" dirty="0"/>
              <a:t> model, </a:t>
            </a:r>
            <a:r>
              <a:rPr lang="en-US" sz="2600" dirty="0" err="1"/>
              <a:t>shuningdek</a:t>
            </a:r>
            <a:r>
              <a:rPr lang="en-US" sz="2600" dirty="0"/>
              <a:t>, </a:t>
            </a:r>
            <a:r>
              <a:rPr lang="en-US" sz="2600" dirty="0" err="1"/>
              <a:t>rivojlangan</a:t>
            </a:r>
            <a:r>
              <a:rPr lang="en-US" sz="2600" dirty="0"/>
              <a:t> </a:t>
            </a:r>
            <a:r>
              <a:rPr lang="en-US" sz="2600" dirty="0" err="1"/>
              <a:t>matematik</a:t>
            </a:r>
            <a:r>
              <a:rPr lang="en-US" sz="2600" dirty="0"/>
              <a:t> </a:t>
            </a:r>
            <a:r>
              <a:rPr lang="en-US" sz="2600" dirty="0" err="1"/>
              <a:t>tushunchalarga</a:t>
            </a:r>
            <a:r>
              <a:rPr lang="en-US" sz="2600" dirty="0"/>
              <a:t> </a:t>
            </a:r>
            <a:r>
              <a:rPr lang="en-US" sz="2600" dirty="0" err="1"/>
              <a:t>asoslangan</a:t>
            </a:r>
            <a:r>
              <a:rPr lang="en-US" sz="2600" dirty="0"/>
              <a:t> </a:t>
            </a:r>
            <a:r>
              <a:rPr lang="en-US" sz="2600" dirty="0" err="1"/>
              <a:t>ma’lumotlar</a:t>
            </a:r>
            <a:r>
              <a:rPr lang="en-US" sz="2600" dirty="0"/>
              <a:t> </a:t>
            </a:r>
            <a:r>
              <a:rPr lang="en-US" sz="2600" dirty="0" err="1"/>
              <a:t>manipulyatsiyasi</a:t>
            </a:r>
            <a:r>
              <a:rPr lang="en-US" sz="2600" dirty="0"/>
              <a:t> </a:t>
            </a:r>
            <a:r>
              <a:rPr lang="en-US" sz="2600" dirty="0" err="1"/>
              <a:t>konstruktsiyalarining</a:t>
            </a:r>
            <a:r>
              <a:rPr lang="en-US" sz="2600" dirty="0"/>
              <a:t> </a:t>
            </a:r>
            <a:r>
              <a:rPr lang="en-US" sz="2600" dirty="0" err="1"/>
              <a:t>aniq</a:t>
            </a:r>
            <a:r>
              <a:rPr lang="en-US" sz="2600" dirty="0"/>
              <a:t> </a:t>
            </a:r>
            <a:r>
              <a:rPr lang="en-US" sz="2600" dirty="0" err="1"/>
              <a:t>to’plamini</a:t>
            </a:r>
            <a:r>
              <a:rPr lang="en-US" sz="2600" dirty="0"/>
              <a:t> </a:t>
            </a:r>
            <a:r>
              <a:rPr lang="en-US" sz="2600" dirty="0" err="1"/>
              <a:t>tavsiflaydi</a:t>
            </a:r>
            <a:r>
              <a:rPr lang="en-US" sz="2600" dirty="0"/>
              <a:t>. </a:t>
            </a:r>
            <a:r>
              <a:rPr lang="en-US" sz="2600" dirty="0" err="1"/>
              <a:t>Bugungi</a:t>
            </a:r>
            <a:r>
              <a:rPr lang="en-US" sz="2600" dirty="0"/>
              <a:t> </a:t>
            </a:r>
            <a:r>
              <a:rPr lang="en-US" sz="2600" dirty="0" err="1"/>
              <a:t>kunda</a:t>
            </a:r>
            <a:r>
              <a:rPr lang="en-US" sz="2600" dirty="0"/>
              <a:t>, </a:t>
            </a:r>
            <a:r>
              <a:rPr lang="en-US" sz="2600" dirty="0" err="1"/>
              <a:t>kompyuterlar</a:t>
            </a:r>
            <a:r>
              <a:rPr lang="en-US" sz="2600" dirty="0"/>
              <a:t> Oracle, DB2, Microsoft SQL Server, MySQL </a:t>
            </a:r>
            <a:r>
              <a:rPr lang="en-US" sz="2600" dirty="0" err="1"/>
              <a:t>va</a:t>
            </a:r>
            <a:r>
              <a:rPr lang="en-US" sz="2600" dirty="0"/>
              <a:t> </a:t>
            </a:r>
            <a:r>
              <a:rPr lang="en-US" sz="2600" dirty="0" err="1"/>
              <a:t>boshqa</a:t>
            </a:r>
            <a:r>
              <a:rPr lang="en-US" sz="2600" dirty="0"/>
              <a:t> </a:t>
            </a:r>
            <a:r>
              <a:rPr lang="en-US" sz="2600" dirty="0" err="1"/>
              <a:t>relatsion</a:t>
            </a:r>
            <a:r>
              <a:rPr lang="en-US" sz="2600" dirty="0"/>
              <a:t> </a:t>
            </a:r>
            <a:r>
              <a:rPr lang="en-US" sz="2600" dirty="0" err="1"/>
              <a:t>dasturlar</a:t>
            </a:r>
            <a:r>
              <a:rPr lang="en-US" sz="2600" dirty="0"/>
              <a:t> </a:t>
            </a:r>
            <a:r>
              <a:rPr lang="en-US" sz="2600" dirty="0" err="1"/>
              <a:t>kabi</a:t>
            </a:r>
            <a:r>
              <a:rPr lang="en-US" sz="2600" dirty="0"/>
              <a:t> </a:t>
            </a:r>
            <a:r>
              <a:rPr lang="en-US" sz="2600" dirty="0" err="1"/>
              <a:t>murakkab</a:t>
            </a:r>
            <a:r>
              <a:rPr lang="en-US" sz="2600" dirty="0"/>
              <a:t> </a:t>
            </a:r>
            <a:r>
              <a:rPr lang="en-US" sz="2600" dirty="0" err="1"/>
              <a:t>ma’lumotlar</a:t>
            </a:r>
            <a:r>
              <a:rPr lang="en-US" sz="2600" dirty="0"/>
              <a:t> </a:t>
            </a:r>
            <a:r>
              <a:rPr lang="en-US" sz="2600" dirty="0" err="1"/>
              <a:t>bazasi</a:t>
            </a:r>
            <a:r>
              <a:rPr lang="en-US" sz="2600" dirty="0"/>
              <a:t> </a:t>
            </a:r>
            <a:r>
              <a:rPr lang="en-US" sz="2600" dirty="0" err="1"/>
              <a:t>dasturlarini</a:t>
            </a:r>
            <a:r>
              <a:rPr lang="en-US" sz="2600" dirty="0"/>
              <a:t> </a:t>
            </a:r>
            <a:r>
              <a:rPr lang="en-US" sz="2600" dirty="0" err="1"/>
              <a:t>ishlatishi</a:t>
            </a:r>
            <a:r>
              <a:rPr lang="en-US" sz="2600" dirty="0"/>
              <a:t> </a:t>
            </a:r>
            <a:r>
              <a:rPr lang="en-US" sz="2600" dirty="0" err="1"/>
              <a:t>mumkin</a:t>
            </a:r>
            <a:r>
              <a:rPr lang="en-US" sz="2600" dirty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42690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8189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b="1" dirty="0" err="1"/>
              <a:t>Relyatsion</a:t>
            </a:r>
            <a:r>
              <a:rPr lang="en-US" b="1" dirty="0"/>
              <a:t> model</a:t>
            </a:r>
            <a:endParaRPr lang="ru-RU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Картинки по запросу &quot;Relatsion model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20" y="1018904"/>
            <a:ext cx="8635720" cy="554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Ma’lumotlar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bazasi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arxitekturasi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1886" y="1528354"/>
            <a:ext cx="10961914" cy="464860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 smtClean="0"/>
              <a:t>	</a:t>
            </a:r>
            <a:r>
              <a:rPr lang="ru-RU" sz="3600" dirty="0" err="1" smtClean="0"/>
              <a:t>Qabul</a:t>
            </a:r>
            <a:r>
              <a:rPr lang="ru-RU" sz="3600" dirty="0" smtClean="0"/>
              <a:t> </a:t>
            </a:r>
            <a:r>
              <a:rPr lang="ru-RU" sz="3600" dirty="0" err="1"/>
              <a:t>qilingan</a:t>
            </a:r>
            <a:r>
              <a:rPr lang="ru-RU" sz="3600" dirty="0"/>
              <a:t> </a:t>
            </a:r>
            <a:r>
              <a:rPr lang="ru-RU" sz="3600" dirty="0" err="1"/>
              <a:t>konsepsiyaga</a:t>
            </a:r>
            <a:r>
              <a:rPr lang="ru-RU" sz="3600" dirty="0"/>
              <a:t> </a:t>
            </a:r>
            <a:r>
              <a:rPr lang="ru-RU" sz="3600" dirty="0" err="1"/>
              <a:t>muvofiq</a:t>
            </a:r>
            <a:r>
              <a:rPr lang="ru-RU" sz="3600" dirty="0"/>
              <a:t> </a:t>
            </a:r>
            <a:r>
              <a:rPr lang="ru-RU" sz="3600" dirty="0" err="1"/>
              <a:t>ma'lumotlarni</a:t>
            </a:r>
            <a:r>
              <a:rPr lang="ru-RU" sz="3600" dirty="0"/>
              <a:t> </a:t>
            </a:r>
            <a:r>
              <a:rPr lang="ru-RU" sz="3600" dirty="0" err="1"/>
              <a:t>taqdim</a:t>
            </a:r>
            <a:r>
              <a:rPr lang="ru-RU" sz="3600" dirty="0"/>
              <a:t> </a:t>
            </a:r>
            <a:r>
              <a:rPr lang="ru-RU" sz="3600" dirty="0" err="1"/>
              <a:t>etish</a:t>
            </a:r>
            <a:r>
              <a:rPr lang="ru-RU" sz="3600" dirty="0"/>
              <a:t> </a:t>
            </a:r>
            <a:r>
              <a:rPr lang="ru-RU" sz="3600" dirty="0" err="1"/>
              <a:t>uchun</a:t>
            </a:r>
            <a:r>
              <a:rPr lang="ru-RU" sz="3600" dirty="0"/>
              <a:t> </a:t>
            </a:r>
            <a:r>
              <a:rPr lang="ru-RU" sz="3600" dirty="0" err="1"/>
              <a:t>abstraktsiyaning</a:t>
            </a:r>
            <a:r>
              <a:rPr lang="ru-RU" sz="3600" dirty="0"/>
              <a:t> </a:t>
            </a:r>
            <a:r>
              <a:rPr lang="ru-RU" sz="3600" dirty="0" err="1"/>
              <a:t>uchta</a:t>
            </a:r>
            <a:r>
              <a:rPr lang="ru-RU" sz="3600" dirty="0"/>
              <a:t> </a:t>
            </a:r>
            <a:r>
              <a:rPr lang="ru-RU" sz="3600" dirty="0" err="1"/>
              <a:t>darajasini</a:t>
            </a:r>
            <a:r>
              <a:rPr lang="ru-RU" sz="3600" dirty="0"/>
              <a:t> </a:t>
            </a:r>
            <a:r>
              <a:rPr lang="ru-RU" sz="3600" dirty="0" err="1"/>
              <a:t>ajratish</a:t>
            </a:r>
            <a:r>
              <a:rPr lang="ru-RU" sz="3600" dirty="0"/>
              <a:t> </a:t>
            </a:r>
            <a:r>
              <a:rPr lang="ru-RU" sz="3600" dirty="0" err="1"/>
              <a:t>taklif</a:t>
            </a:r>
            <a:r>
              <a:rPr lang="ru-RU" sz="3600" dirty="0"/>
              <a:t> </a:t>
            </a:r>
            <a:r>
              <a:rPr lang="ru-RU" sz="3600" dirty="0" err="1"/>
              <a:t>etiladi</a:t>
            </a:r>
            <a:r>
              <a:rPr lang="ru-RU" sz="3600" dirty="0"/>
              <a:t>: </a:t>
            </a:r>
            <a:r>
              <a:rPr lang="ru-RU" sz="3600" b="1" dirty="0" err="1"/>
              <a:t>tashqi</a:t>
            </a:r>
            <a:r>
              <a:rPr lang="ru-RU" sz="3600" b="1" dirty="0"/>
              <a:t>, </a:t>
            </a:r>
            <a:r>
              <a:rPr lang="ru-RU" sz="3600" b="1" dirty="0" err="1" smtClean="0"/>
              <a:t>konseptual</a:t>
            </a:r>
            <a:r>
              <a:rPr lang="ru-RU" sz="3600" b="1" dirty="0" smtClean="0"/>
              <a:t> </a:t>
            </a:r>
            <a:r>
              <a:rPr lang="ru-RU" sz="3600" b="1" dirty="0" err="1"/>
              <a:t>va</a:t>
            </a:r>
            <a:r>
              <a:rPr lang="ru-RU" sz="3600" b="1" dirty="0"/>
              <a:t> </a:t>
            </a:r>
            <a:r>
              <a:rPr lang="ru-RU" sz="3600" b="1" dirty="0" err="1"/>
              <a:t>ichki</a:t>
            </a:r>
            <a:r>
              <a:rPr lang="ru-RU" sz="3600" dirty="0"/>
              <a:t>. </a:t>
            </a:r>
            <a:endParaRPr lang="en-US" sz="3600" dirty="0" smtClean="0"/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r>
              <a:rPr lang="en-US" sz="3600" dirty="0" smtClean="0"/>
              <a:t>	</a:t>
            </a:r>
            <a:r>
              <a:rPr lang="ru-RU" sz="3600" dirty="0" smtClean="0"/>
              <a:t>ANSI/SPARC </a:t>
            </a:r>
            <a:r>
              <a:rPr lang="ru-RU" sz="3600" dirty="0" err="1"/>
              <a:t>mafkurasi</a:t>
            </a:r>
            <a:r>
              <a:rPr lang="ru-RU" sz="3600" dirty="0"/>
              <a:t> </a:t>
            </a:r>
            <a:r>
              <a:rPr lang="ru-RU" sz="3600" dirty="0" err="1"/>
              <a:t>standartga</a:t>
            </a:r>
            <a:r>
              <a:rPr lang="ru-RU" sz="3600" dirty="0"/>
              <a:t> </a:t>
            </a:r>
            <a:r>
              <a:rPr lang="ru-RU" sz="3600" dirty="0" err="1"/>
              <a:t>aylanmagan</a:t>
            </a:r>
            <a:r>
              <a:rPr lang="ru-RU" sz="3600" dirty="0"/>
              <a:t> </a:t>
            </a:r>
            <a:r>
              <a:rPr lang="ru-RU" sz="3600" dirty="0" err="1"/>
              <a:t>bo'lsa-da</a:t>
            </a:r>
            <a:r>
              <a:rPr lang="ru-RU" sz="3600" dirty="0"/>
              <a:t>, </a:t>
            </a:r>
            <a:r>
              <a:rPr lang="ru-RU" sz="3600" dirty="0" err="1"/>
              <a:t>ma'lumotlar</a:t>
            </a:r>
            <a:r>
              <a:rPr lang="ru-RU" sz="3600" dirty="0"/>
              <a:t> </a:t>
            </a:r>
            <a:r>
              <a:rPr lang="ru-RU" sz="3600" dirty="0" err="1"/>
              <a:t>bazalari</a:t>
            </a:r>
            <a:r>
              <a:rPr lang="ru-RU" sz="3600" dirty="0"/>
              <a:t> </a:t>
            </a:r>
            <a:r>
              <a:rPr lang="ru-RU" sz="3600" dirty="0" err="1"/>
              <a:t>va</a:t>
            </a:r>
            <a:r>
              <a:rPr lang="ru-RU" sz="3600" dirty="0"/>
              <a:t> </a:t>
            </a:r>
            <a:r>
              <a:rPr lang="ru-RU" sz="3600" dirty="0" err="1"/>
              <a:t>ma'lumotlar</a:t>
            </a:r>
            <a:r>
              <a:rPr lang="ru-RU" sz="3600" dirty="0"/>
              <a:t> </a:t>
            </a:r>
            <a:r>
              <a:rPr lang="ru-RU" sz="3600" dirty="0" err="1"/>
              <a:t>bazalarini</a:t>
            </a:r>
            <a:r>
              <a:rPr lang="ru-RU" sz="3600" dirty="0"/>
              <a:t> </a:t>
            </a:r>
            <a:r>
              <a:rPr lang="ru-RU" sz="3600" dirty="0" err="1"/>
              <a:t>boshqarish</a:t>
            </a:r>
            <a:r>
              <a:rPr lang="ru-RU" sz="3600" dirty="0"/>
              <a:t> </a:t>
            </a:r>
            <a:r>
              <a:rPr lang="ru-RU" sz="3600" dirty="0" err="1"/>
              <a:t>tizimlarining</a:t>
            </a:r>
            <a:r>
              <a:rPr lang="ru-RU" sz="3600" dirty="0"/>
              <a:t> </a:t>
            </a:r>
            <a:r>
              <a:rPr lang="ru-RU" sz="3600" dirty="0" err="1"/>
              <a:t>asosiy</a:t>
            </a:r>
            <a:r>
              <a:rPr lang="ru-RU" sz="3600" dirty="0"/>
              <a:t> </a:t>
            </a:r>
            <a:r>
              <a:rPr lang="ru-RU" sz="3600" dirty="0" err="1"/>
              <a:t>funksional</a:t>
            </a:r>
            <a:r>
              <a:rPr lang="ru-RU" sz="3600" dirty="0"/>
              <a:t> </a:t>
            </a:r>
            <a:r>
              <a:rPr lang="ru-RU" sz="3600" dirty="0" err="1"/>
              <a:t>xususiyatlarini</a:t>
            </a:r>
            <a:r>
              <a:rPr lang="ru-RU" sz="3600" dirty="0"/>
              <a:t> </a:t>
            </a:r>
            <a:r>
              <a:rPr lang="ru-RU" sz="3600" dirty="0" err="1"/>
              <a:t>tushunish</a:t>
            </a:r>
            <a:r>
              <a:rPr lang="ru-RU" sz="3600" dirty="0"/>
              <a:t> </a:t>
            </a:r>
            <a:r>
              <a:rPr lang="ru-RU" sz="3600" dirty="0" err="1"/>
              <a:t>uchun</a:t>
            </a:r>
            <a:r>
              <a:rPr lang="ru-RU" sz="3600" dirty="0"/>
              <a:t> </a:t>
            </a:r>
            <a:r>
              <a:rPr lang="ru-RU" sz="3600" dirty="0" err="1"/>
              <a:t>asos</a:t>
            </a:r>
            <a:r>
              <a:rPr lang="ru-RU" sz="3600" dirty="0"/>
              <a:t> </a:t>
            </a:r>
            <a:r>
              <a:rPr lang="ru-RU" sz="3600" dirty="0" err="1"/>
              <a:t>yaratadi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96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9640" y="182879"/>
            <a:ext cx="10515600" cy="61953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err="1"/>
              <a:t>Ma’lumotlar</a:t>
            </a:r>
            <a:r>
              <a:rPr lang="en-US" sz="2800" b="1" dirty="0"/>
              <a:t> </a:t>
            </a:r>
            <a:r>
              <a:rPr lang="en-US" sz="2800" b="1" dirty="0" err="1"/>
              <a:t>bazasini</a:t>
            </a:r>
            <a:r>
              <a:rPr lang="en-US" sz="2800" b="1" dirty="0"/>
              <a:t> </a:t>
            </a:r>
            <a:r>
              <a:rPr lang="en-US" sz="2800" b="1" dirty="0" err="1"/>
              <a:t>tashkil</a:t>
            </a:r>
            <a:r>
              <a:rPr lang="en-US" sz="2800" b="1" dirty="0"/>
              <a:t> </a:t>
            </a:r>
            <a:r>
              <a:rPr lang="en-US" sz="2800" b="1" dirty="0" err="1"/>
              <a:t>qilishning</a:t>
            </a:r>
            <a:r>
              <a:rPr lang="en-US" sz="2800" b="1" dirty="0"/>
              <a:t> </a:t>
            </a:r>
            <a:r>
              <a:rPr lang="en-US" sz="2800" b="1" dirty="0" err="1"/>
              <a:t>uch</a:t>
            </a:r>
            <a:r>
              <a:rPr lang="en-US" sz="2800" b="1" dirty="0"/>
              <a:t> </a:t>
            </a:r>
            <a:r>
              <a:rPr lang="en-US" sz="2800" b="1" dirty="0" err="1"/>
              <a:t>bosqichli</a:t>
            </a:r>
            <a:r>
              <a:rPr lang="en-US" sz="2800" b="1" dirty="0"/>
              <a:t> </a:t>
            </a:r>
            <a:r>
              <a:rPr lang="en-US" sz="2800" b="1" dirty="0" err="1"/>
              <a:t>modeli</a:t>
            </a:r>
            <a:endParaRPr lang="ru-R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4472" t="25268" r="24265" b="17053"/>
          <a:stretch/>
        </p:blipFill>
        <p:spPr>
          <a:xfrm>
            <a:off x="2412273" y="692330"/>
            <a:ext cx="7550333" cy="59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Ma’lumotlar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bazasi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arxitekturasi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043" y="1645920"/>
            <a:ext cx="10961914" cy="464860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 smtClean="0"/>
              <a:t>	</a:t>
            </a:r>
            <a:r>
              <a:rPr lang="en-US" sz="3200" dirty="0" err="1" smtClean="0"/>
              <a:t>Ushbu</a:t>
            </a:r>
            <a:r>
              <a:rPr lang="en-US" sz="3200" dirty="0" smtClean="0"/>
              <a:t> </a:t>
            </a:r>
            <a:r>
              <a:rPr lang="en-US" sz="3200" dirty="0" err="1"/>
              <a:t>yondashuvning</a:t>
            </a:r>
            <a:r>
              <a:rPr lang="en-US" sz="3200" dirty="0"/>
              <a:t> </a:t>
            </a:r>
            <a:r>
              <a:rPr lang="en-US" sz="3200" dirty="0" err="1"/>
              <a:t>asosiy</a:t>
            </a:r>
            <a:r>
              <a:rPr lang="en-US" sz="3200" dirty="0"/>
              <a:t> </a:t>
            </a:r>
            <a:r>
              <a:rPr lang="en-US" sz="3200" dirty="0" err="1"/>
              <a:t>yo'nalishi</a:t>
            </a:r>
            <a:r>
              <a:rPr lang="en-US" sz="3200" dirty="0"/>
              <a:t> </a:t>
            </a:r>
            <a:r>
              <a:rPr lang="en-US" sz="3200" dirty="0" err="1"/>
              <a:t>dasturlarni</a:t>
            </a:r>
            <a:r>
              <a:rPr lang="en-US" sz="3200" dirty="0"/>
              <a:t> </a:t>
            </a:r>
            <a:r>
              <a:rPr lang="en-US" sz="3200" dirty="0" err="1"/>
              <a:t>pastki</a:t>
            </a:r>
            <a:r>
              <a:rPr lang="en-US" sz="3200" dirty="0"/>
              <a:t> </a:t>
            </a:r>
            <a:r>
              <a:rPr lang="en-US" sz="3200" dirty="0" err="1"/>
              <a:t>darajadagi</a:t>
            </a:r>
            <a:r>
              <a:rPr lang="en-US" sz="3200" dirty="0"/>
              <a:t> </a:t>
            </a:r>
            <a:r>
              <a:rPr lang="en-US" sz="3200" dirty="0" err="1"/>
              <a:t>ma'lumotlarni</a:t>
            </a:r>
            <a:r>
              <a:rPr lang="en-US" sz="3200" dirty="0"/>
              <a:t> </a:t>
            </a:r>
            <a:r>
              <a:rPr lang="en-US" sz="3200" dirty="0" err="1"/>
              <a:t>taqdim</a:t>
            </a:r>
            <a:r>
              <a:rPr lang="en-US" sz="3200" dirty="0"/>
              <a:t> </a:t>
            </a:r>
            <a:r>
              <a:rPr lang="en-US" sz="3200" dirty="0" err="1"/>
              <a:t>etishning</a:t>
            </a:r>
            <a:r>
              <a:rPr lang="en-US" sz="3200" dirty="0"/>
              <a:t> </a:t>
            </a:r>
            <a:r>
              <a:rPr lang="en-US" sz="3200" dirty="0" err="1"/>
              <a:t>o'ziga</a:t>
            </a:r>
            <a:r>
              <a:rPr lang="en-US" sz="3200" dirty="0"/>
              <a:t> </a:t>
            </a:r>
            <a:r>
              <a:rPr lang="en-US" sz="3200" dirty="0" err="1"/>
              <a:t>xos</a:t>
            </a:r>
            <a:r>
              <a:rPr lang="en-US" sz="3200" dirty="0"/>
              <a:t> </a:t>
            </a:r>
            <a:r>
              <a:rPr lang="en-US" sz="3200" dirty="0" err="1"/>
              <a:t>xususiyatlaridan</a:t>
            </a:r>
            <a:r>
              <a:rPr lang="en-US" sz="3200" dirty="0"/>
              <a:t> </a:t>
            </a:r>
            <a:r>
              <a:rPr lang="en-US" sz="3200" dirty="0" err="1"/>
              <a:t>ajratish</a:t>
            </a:r>
            <a:r>
              <a:rPr lang="en-US" sz="3200" dirty="0"/>
              <a:t> </a:t>
            </a:r>
            <a:r>
              <a:rPr lang="en-US" sz="3200" dirty="0" err="1"/>
              <a:t>uchun</a:t>
            </a:r>
            <a:r>
              <a:rPr lang="en-US" sz="3200" dirty="0"/>
              <a:t> </a:t>
            </a:r>
            <a:r>
              <a:rPr lang="en-US" sz="3200" dirty="0" err="1"/>
              <a:t>har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qatlamning</a:t>
            </a:r>
            <a:r>
              <a:rPr lang="en-US" sz="3200" dirty="0"/>
              <a:t> </a:t>
            </a:r>
            <a:r>
              <a:rPr lang="en-US" sz="3200" dirty="0" err="1"/>
              <a:t>mustaqilligini</a:t>
            </a:r>
            <a:r>
              <a:rPr lang="en-US" sz="3200" dirty="0"/>
              <a:t> </a:t>
            </a:r>
            <a:r>
              <a:rPr lang="en-US" sz="3200" dirty="0" err="1"/>
              <a:t>amalga</a:t>
            </a:r>
            <a:r>
              <a:rPr lang="en-US" sz="3200" dirty="0"/>
              <a:t> </a:t>
            </a:r>
            <a:r>
              <a:rPr lang="en-US" sz="3200" dirty="0" err="1"/>
              <a:t>oshirish</a:t>
            </a:r>
            <a:r>
              <a:rPr lang="en-US" sz="3200" dirty="0"/>
              <a:t> </a:t>
            </a:r>
            <a:r>
              <a:rPr lang="en-US" sz="3200" dirty="0" err="1"/>
              <a:t>zarurligiga</a:t>
            </a:r>
            <a:r>
              <a:rPr lang="en-US" sz="3200" dirty="0"/>
              <a:t> </a:t>
            </a:r>
            <a:r>
              <a:rPr lang="en-US" sz="3200" dirty="0" err="1"/>
              <a:t>qaratilgan</a:t>
            </a:r>
            <a:r>
              <a:rPr lang="en-US" sz="3200" dirty="0"/>
              <a:t>. </a:t>
            </a:r>
            <a:r>
              <a:rPr lang="en-US" sz="3200" dirty="0" err="1"/>
              <a:t>Ya'ni</a:t>
            </a:r>
            <a:r>
              <a:rPr lang="en-US" sz="3200" dirty="0"/>
              <a:t>, </a:t>
            </a:r>
            <a:r>
              <a:rPr lang="en-US" sz="3200" dirty="0" err="1"/>
              <a:t>ushbu</a:t>
            </a:r>
            <a:r>
              <a:rPr lang="en-US" sz="3200" dirty="0"/>
              <a:t> </a:t>
            </a:r>
            <a:r>
              <a:rPr lang="en-US" sz="3200" dirty="0" err="1"/>
              <a:t>ko'rinishning</a:t>
            </a:r>
            <a:r>
              <a:rPr lang="en-US" sz="3200" dirty="0"/>
              <a:t> </a:t>
            </a:r>
            <a:r>
              <a:rPr lang="en-US" sz="3200" dirty="0" err="1"/>
              <a:t>maqsadi</a:t>
            </a:r>
            <a:r>
              <a:rPr lang="en-US" sz="3200" dirty="0"/>
              <a:t>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bazasining</a:t>
            </a:r>
            <a:r>
              <a:rPr lang="en-US" sz="3200" dirty="0"/>
              <a:t> </a:t>
            </a:r>
            <a:r>
              <a:rPr lang="en-US" sz="3200" dirty="0" err="1"/>
              <a:t>odatiy</a:t>
            </a:r>
            <a:r>
              <a:rPr lang="en-US" sz="3200" dirty="0"/>
              <a:t> </a:t>
            </a:r>
            <a:r>
              <a:rPr lang="en-US" sz="3200" dirty="0" err="1"/>
              <a:t>ko'rinishini</a:t>
            </a:r>
            <a:r>
              <a:rPr lang="en-US" sz="3200" dirty="0"/>
              <a:t> </a:t>
            </a:r>
            <a:r>
              <a:rPr lang="en-US" sz="3200" dirty="0" err="1"/>
              <a:t>jismoniy</a:t>
            </a:r>
            <a:r>
              <a:rPr lang="en-US" sz="3200" dirty="0"/>
              <a:t> </a:t>
            </a:r>
            <a:r>
              <a:rPr lang="en-US" sz="3200" dirty="0" err="1"/>
              <a:t>ko'rinishdan</a:t>
            </a:r>
            <a:r>
              <a:rPr lang="en-US" sz="3200" dirty="0"/>
              <a:t> </a:t>
            </a:r>
            <a:r>
              <a:rPr lang="en-US" sz="3200" dirty="0" err="1"/>
              <a:t>ajratishdir</a:t>
            </a:r>
            <a:r>
              <a:rPr lang="en-US" sz="3200" dirty="0"/>
              <a:t>. </a:t>
            </a:r>
            <a:r>
              <a:rPr lang="en-US" sz="3200" dirty="0" err="1"/>
              <a:t>Ushbu</a:t>
            </a:r>
            <a:r>
              <a:rPr lang="en-US" sz="3200" dirty="0"/>
              <a:t> </a:t>
            </a:r>
            <a:r>
              <a:rPr lang="en-US" sz="3200" dirty="0" err="1"/>
              <a:t>yondashuvdagi</a:t>
            </a:r>
            <a:r>
              <a:rPr lang="en-US" sz="3200" dirty="0"/>
              <a:t> </a:t>
            </a:r>
            <a:r>
              <a:rPr lang="en-US" sz="3200" dirty="0" err="1"/>
              <a:t>asosiy</a:t>
            </a:r>
            <a:r>
              <a:rPr lang="en-US" sz="3200" dirty="0"/>
              <a:t> </a:t>
            </a:r>
            <a:r>
              <a:rPr lang="en-US" sz="3200" dirty="0" err="1"/>
              <a:t>nuqta</a:t>
            </a:r>
            <a:r>
              <a:rPr lang="en-US" sz="3200" dirty="0"/>
              <a:t> </a:t>
            </a:r>
            <a:r>
              <a:rPr lang="en-US" sz="3200" dirty="0" err="1"/>
              <a:t>uchta</a:t>
            </a:r>
            <a:r>
              <a:rPr lang="en-US" sz="3200" dirty="0"/>
              <a:t> </a:t>
            </a:r>
            <a:r>
              <a:rPr lang="en-US" sz="3200" dirty="0" err="1"/>
              <a:t>mavhumlik</a:t>
            </a:r>
            <a:r>
              <a:rPr lang="en-US" sz="3200" dirty="0"/>
              <a:t> </a:t>
            </a:r>
            <a:r>
              <a:rPr lang="en-US" sz="3200" dirty="0" err="1"/>
              <a:t>darajasini</a:t>
            </a:r>
            <a:r>
              <a:rPr lang="en-US" sz="3200" dirty="0"/>
              <a:t> </a:t>
            </a:r>
            <a:r>
              <a:rPr lang="en-US" sz="3200" dirty="0" err="1"/>
              <a:t>ajratishdir</a:t>
            </a:r>
            <a:r>
              <a:rPr lang="en-US" sz="3200" dirty="0"/>
              <a:t>, </a:t>
            </a:r>
            <a:r>
              <a:rPr lang="en-US" sz="3200" dirty="0" err="1"/>
              <a:t>ya'ni</a:t>
            </a:r>
            <a:r>
              <a:rPr lang="en-US" sz="3200" dirty="0"/>
              <a:t> </a:t>
            </a:r>
            <a:r>
              <a:rPr lang="en-US" sz="3200" dirty="0" err="1"/>
              <a:t>ma'lumotlar</a:t>
            </a:r>
            <a:r>
              <a:rPr lang="en-US" sz="3200" dirty="0"/>
              <a:t> </a:t>
            </a:r>
            <a:r>
              <a:rPr lang="en-US" sz="3200" dirty="0" err="1"/>
              <a:t>elementlarini</a:t>
            </a:r>
            <a:r>
              <a:rPr lang="en-US" sz="3200" dirty="0"/>
              <a:t> </a:t>
            </a:r>
            <a:r>
              <a:rPr lang="en-US" sz="3200" dirty="0" err="1"/>
              <a:t>tavsiflash</a:t>
            </a:r>
            <a:r>
              <a:rPr lang="en-US" sz="3200" dirty="0"/>
              <a:t> </a:t>
            </a:r>
            <a:r>
              <a:rPr lang="en-US" sz="3200" dirty="0" err="1"/>
              <a:t>uchun</a:t>
            </a:r>
            <a:r>
              <a:rPr lang="en-US" sz="3200" dirty="0"/>
              <a:t> </a:t>
            </a:r>
            <a:r>
              <a:rPr lang="en-US" sz="3200" dirty="0" err="1"/>
              <a:t>uchta</a:t>
            </a:r>
            <a:r>
              <a:rPr lang="en-US" sz="3200" dirty="0"/>
              <a:t> </a:t>
            </a:r>
            <a:r>
              <a:rPr lang="en-US" sz="3200" dirty="0" err="1"/>
              <a:t>turli</a:t>
            </a:r>
            <a:r>
              <a:rPr lang="en-US" sz="3200" dirty="0"/>
              <a:t> </a:t>
            </a:r>
            <a:r>
              <a:rPr lang="en-US" sz="3200" dirty="0" err="1"/>
              <a:t>xil</a:t>
            </a:r>
            <a:r>
              <a:rPr lang="en-US" sz="3200" dirty="0"/>
              <a:t> </a:t>
            </a:r>
            <a:r>
              <a:rPr lang="en-US" sz="3200" dirty="0" err="1"/>
              <a:t>abstraksiya</a:t>
            </a:r>
            <a:r>
              <a:rPr lang="en-US" sz="3200" dirty="0"/>
              <a:t> </a:t>
            </a:r>
            <a:r>
              <a:rPr lang="en-US" sz="3200" dirty="0" err="1" smtClean="0"/>
              <a:t>darajasi</a:t>
            </a:r>
            <a:r>
              <a:rPr lang="en-US" sz="3200" dirty="0"/>
              <a:t> </a:t>
            </a:r>
            <a:r>
              <a:rPr lang="en-US" sz="3200" dirty="0" err="1" smtClean="0"/>
              <a:t>mavjud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266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Ma’lumotlar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bazasi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arxitekturasi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043" y="1214846"/>
            <a:ext cx="10961914" cy="4648609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smtClean="0"/>
              <a:t>TASHQI QATLAM</a:t>
            </a:r>
            <a:r>
              <a:rPr lang="en-US" sz="3600" dirty="0" smtClean="0"/>
              <a:t> - </a:t>
            </a:r>
            <a:r>
              <a:rPr lang="en-US" sz="3600" dirty="0" err="1"/>
              <a:t>bu</a:t>
            </a:r>
            <a:r>
              <a:rPr lang="en-US" sz="3600" dirty="0"/>
              <a:t> </a:t>
            </a:r>
            <a:r>
              <a:rPr lang="en-US" sz="3600" dirty="0" err="1"/>
              <a:t>foydalanuvchilar</a:t>
            </a:r>
            <a:r>
              <a:rPr lang="en-US" sz="3600" dirty="0"/>
              <a:t> </a:t>
            </a:r>
            <a:r>
              <a:rPr lang="en-US" sz="3600" dirty="0" err="1"/>
              <a:t>ma'lumotlarni</a:t>
            </a:r>
            <a:r>
              <a:rPr lang="en-US" sz="3600" dirty="0"/>
              <a:t> </a:t>
            </a:r>
            <a:r>
              <a:rPr lang="en-US" sz="3600" dirty="0" err="1"/>
              <a:t>taqdim</a:t>
            </a:r>
            <a:r>
              <a:rPr lang="en-US" sz="3600" dirty="0"/>
              <a:t> </a:t>
            </a:r>
            <a:r>
              <a:rPr lang="en-US" sz="3600" dirty="0" err="1"/>
              <a:t>etadigan</a:t>
            </a:r>
            <a:r>
              <a:rPr lang="en-US" sz="3600" dirty="0"/>
              <a:t> </a:t>
            </a:r>
            <a:r>
              <a:rPr lang="en-US" sz="3600" dirty="0" err="1"/>
              <a:t>qatlam</a:t>
            </a:r>
            <a:r>
              <a:rPr lang="en-US" sz="3600" dirty="0"/>
              <a:t>;</a:t>
            </a:r>
            <a:endParaRPr lang="ru-RU" sz="3600" dirty="0"/>
          </a:p>
          <a:p>
            <a:pPr algn="just"/>
            <a:r>
              <a:rPr lang="en-US" sz="3600" b="1" dirty="0" smtClean="0"/>
              <a:t>KONSEPTUAL DARAJA</a:t>
            </a:r>
            <a:r>
              <a:rPr lang="en-US" sz="3600" dirty="0" smtClean="0"/>
              <a:t> </a:t>
            </a:r>
            <a:r>
              <a:rPr lang="en-US" sz="3600" dirty="0" err="1" smtClean="0"/>
              <a:t>ma'lumotni</a:t>
            </a:r>
            <a:r>
              <a:rPr lang="en-US" sz="3600" dirty="0" smtClean="0"/>
              <a:t> </a:t>
            </a:r>
            <a:r>
              <a:rPr lang="en-US" sz="3600" dirty="0" err="1"/>
              <a:t>tashqi</a:t>
            </a:r>
            <a:r>
              <a:rPr lang="en-US" sz="3600" dirty="0"/>
              <a:t> </a:t>
            </a:r>
            <a:r>
              <a:rPr lang="en-US" sz="3600" dirty="0" err="1"/>
              <a:t>darajadan</a:t>
            </a:r>
            <a:r>
              <a:rPr lang="en-US" sz="3600" dirty="0"/>
              <a:t> </a:t>
            </a:r>
            <a:r>
              <a:rPr lang="en-US" sz="3600" dirty="0" err="1"/>
              <a:t>ichki</a:t>
            </a:r>
            <a:r>
              <a:rPr lang="en-US" sz="3600" dirty="0"/>
              <a:t> </a:t>
            </a:r>
            <a:r>
              <a:rPr lang="en-US" sz="3600" dirty="0" err="1"/>
              <a:t>darajaga</a:t>
            </a:r>
            <a:r>
              <a:rPr lang="en-US" sz="3600" dirty="0"/>
              <a:t> </a:t>
            </a:r>
            <a:r>
              <a:rPr lang="en-US" sz="3600" dirty="0" err="1"/>
              <a:t>xaritalash</a:t>
            </a:r>
            <a:r>
              <a:rPr lang="en-US" sz="3600" dirty="0"/>
              <a:t> </a:t>
            </a:r>
            <a:r>
              <a:rPr lang="en-US" sz="3600" dirty="0" err="1"/>
              <a:t>uchun</a:t>
            </a:r>
            <a:r>
              <a:rPr lang="en-US" sz="3600" dirty="0"/>
              <a:t> </a:t>
            </a:r>
            <a:r>
              <a:rPr lang="en-US" sz="3600" dirty="0" err="1"/>
              <a:t>xizmat</a:t>
            </a:r>
            <a:r>
              <a:rPr lang="en-US" sz="3600" dirty="0"/>
              <a:t> </a:t>
            </a:r>
            <a:r>
              <a:rPr lang="en-US" sz="3600" dirty="0" err="1"/>
              <a:t>qiladi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har</a:t>
            </a:r>
            <a:r>
              <a:rPr lang="en-US" sz="3600" dirty="0"/>
              <a:t> </a:t>
            </a:r>
            <a:r>
              <a:rPr lang="en-US" sz="3600" dirty="0" err="1"/>
              <a:t>xil</a:t>
            </a:r>
            <a:r>
              <a:rPr lang="en-US" sz="3600" dirty="0"/>
              <a:t> </a:t>
            </a:r>
            <a:r>
              <a:rPr lang="en-US" sz="3600" dirty="0" err="1"/>
              <a:t>darajadagi</a:t>
            </a:r>
            <a:r>
              <a:rPr lang="en-US" sz="3600" dirty="0"/>
              <a:t> </a:t>
            </a:r>
            <a:r>
              <a:rPr lang="en-US" sz="3600" dirty="0" err="1"/>
              <a:t>ma'lumotlarning</a:t>
            </a:r>
            <a:r>
              <a:rPr lang="en-US" sz="3600" dirty="0"/>
              <a:t> </a:t>
            </a:r>
            <a:r>
              <a:rPr lang="en-US" sz="3600" dirty="0" err="1"/>
              <a:t>bir-biridan</a:t>
            </a:r>
            <a:r>
              <a:rPr lang="en-US" sz="3600" dirty="0"/>
              <a:t> </a:t>
            </a:r>
            <a:r>
              <a:rPr lang="en-US" sz="3600" dirty="0" err="1"/>
              <a:t>zarur</a:t>
            </a:r>
            <a:r>
              <a:rPr lang="en-US" sz="3600" dirty="0"/>
              <a:t> </a:t>
            </a:r>
            <a:r>
              <a:rPr lang="en-US" sz="3600" dirty="0" err="1"/>
              <a:t>mustaqilligini</a:t>
            </a:r>
            <a:r>
              <a:rPr lang="en-US" sz="3600" dirty="0"/>
              <a:t> </a:t>
            </a:r>
            <a:r>
              <a:rPr lang="en-US" sz="3600" dirty="0" err="1"/>
              <a:t>ta'minlaydi</a:t>
            </a:r>
            <a:r>
              <a:rPr lang="en-US" sz="3600" dirty="0"/>
              <a:t>;</a:t>
            </a:r>
            <a:endParaRPr lang="ru-RU" sz="3600" dirty="0"/>
          </a:p>
          <a:p>
            <a:pPr algn="just"/>
            <a:r>
              <a:rPr lang="en-US" sz="3600" dirty="0" err="1" smtClean="0"/>
              <a:t>ma'lumotlar</a:t>
            </a:r>
            <a:r>
              <a:rPr lang="en-US" sz="3600" dirty="0" smtClean="0"/>
              <a:t> </a:t>
            </a:r>
            <a:r>
              <a:rPr lang="en-US" sz="3600" b="1" dirty="0" smtClean="0"/>
              <a:t>ICHKI MA'LUMOTLAR BAZASI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/>
              <a:t>operatsion</a:t>
            </a:r>
            <a:r>
              <a:rPr lang="en-US" sz="3600" dirty="0"/>
              <a:t> </a:t>
            </a:r>
            <a:r>
              <a:rPr lang="en-US" sz="3600" dirty="0" err="1"/>
              <a:t>tizim</a:t>
            </a:r>
            <a:r>
              <a:rPr lang="en-US" sz="3600" dirty="0"/>
              <a:t> </a:t>
            </a:r>
            <a:r>
              <a:rPr lang="en-US" sz="3600" dirty="0" err="1"/>
              <a:t>tomonidan</a:t>
            </a:r>
            <a:r>
              <a:rPr lang="en-US" sz="3600" dirty="0"/>
              <a:t> </a:t>
            </a:r>
            <a:r>
              <a:rPr lang="en-US" sz="3600" dirty="0" err="1"/>
              <a:t>qabul</a:t>
            </a:r>
            <a:r>
              <a:rPr lang="en-US" sz="3600" dirty="0"/>
              <a:t> </a:t>
            </a:r>
            <a:r>
              <a:rPr lang="en-US" sz="3600" dirty="0" err="1"/>
              <a:t>qilinadi</a:t>
            </a:r>
            <a:r>
              <a:rPr lang="en-US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689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Tashq</a:t>
            </a:r>
            <a:r>
              <a:rPr lang="en-US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daraja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043" y="875212"/>
            <a:ext cx="10961914" cy="4648609"/>
          </a:xfrm>
        </p:spPr>
        <p:txBody>
          <a:bodyPr>
            <a:noAutofit/>
          </a:bodyPr>
          <a:lstStyle/>
          <a:p>
            <a:pPr algn="just"/>
            <a:r>
              <a:rPr lang="en-US" b="1" dirty="0" err="1"/>
              <a:t>Tashqi</a:t>
            </a:r>
            <a:r>
              <a:rPr lang="en-US" b="1" dirty="0"/>
              <a:t> </a:t>
            </a:r>
            <a:r>
              <a:rPr lang="en-US" b="1" dirty="0" err="1"/>
              <a:t>daraja</a:t>
            </a:r>
            <a:r>
              <a:rPr lang="en-US" dirty="0"/>
              <a:t> -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konfiguratsiyasining</a:t>
            </a:r>
            <a:r>
              <a:rPr lang="en-US" dirty="0"/>
              <a:t> </a:t>
            </a:r>
            <a:r>
              <a:rPr lang="en-US" dirty="0" err="1"/>
              <a:t>oxirgi</a:t>
            </a:r>
            <a:r>
              <a:rPr lang="en-US" dirty="0"/>
              <a:t>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ko'rinishini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err="1"/>
              <a:t>ettiruvchi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 smtClean="0"/>
              <a:t>daraja</a:t>
            </a:r>
            <a:r>
              <a:rPr lang="en-US" dirty="0" smtClean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haqiqiy</a:t>
            </a:r>
            <a:r>
              <a:rPr lang="en-US" dirty="0"/>
              <a:t> </a:t>
            </a:r>
            <a:r>
              <a:rPr lang="en-US" dirty="0" err="1"/>
              <a:t>dunyoni</a:t>
            </a:r>
            <a:r>
              <a:rPr lang="en-US" dirty="0"/>
              <a:t> </a:t>
            </a:r>
            <a:r>
              <a:rPr lang="en-US" dirty="0" err="1"/>
              <a:t>o'zi</a:t>
            </a:r>
            <a:r>
              <a:rPr lang="en-US" dirty="0"/>
              <a:t> </a:t>
            </a:r>
            <a:r>
              <a:rPr lang="en-US" dirty="0" err="1"/>
              <a:t>bajaradigan</a:t>
            </a:r>
            <a:r>
              <a:rPr lang="en-US" dirty="0"/>
              <a:t> </a:t>
            </a:r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/>
              <a:t>turiga</a:t>
            </a:r>
            <a:r>
              <a:rPr lang="en-US" dirty="0"/>
              <a:t> </a:t>
            </a:r>
            <a:r>
              <a:rPr lang="en-US" dirty="0" err="1"/>
              <a:t>qarab</a:t>
            </a:r>
            <a:r>
              <a:rPr lang="en-US" dirty="0"/>
              <a:t> </a:t>
            </a:r>
            <a:r>
              <a:rPr lang="en-US" dirty="0" err="1"/>
              <a:t>o'ziga</a:t>
            </a:r>
            <a:r>
              <a:rPr lang="en-US" dirty="0"/>
              <a:t> </a:t>
            </a:r>
            <a:r>
              <a:rPr lang="en-US" dirty="0" err="1"/>
              <a:t>xos</a:t>
            </a:r>
            <a:r>
              <a:rPr lang="en-US" dirty="0"/>
              <a:t> </a:t>
            </a:r>
            <a:r>
              <a:rPr lang="en-US" dirty="0" err="1"/>
              <a:t>tarzda</a:t>
            </a:r>
            <a:r>
              <a:rPr lang="en-US" dirty="0"/>
              <a:t> </a:t>
            </a:r>
            <a:r>
              <a:rPr lang="en-US" dirty="0" err="1"/>
              <a:t>taqdim</a:t>
            </a:r>
            <a:r>
              <a:rPr lang="en-US" dirty="0"/>
              <a:t> </a:t>
            </a:r>
            <a:r>
              <a:rPr lang="en-US" dirty="0" err="1"/>
              <a:t>etadi</a:t>
            </a:r>
            <a:r>
              <a:rPr lang="en-US" dirty="0"/>
              <a:t>. </a:t>
            </a:r>
            <a:r>
              <a:rPr lang="en-US" dirty="0" err="1"/>
              <a:t>Haqiqiy</a:t>
            </a:r>
            <a:r>
              <a:rPr lang="en-US" dirty="0"/>
              <a:t> </a:t>
            </a:r>
            <a:r>
              <a:rPr lang="en-US" dirty="0" err="1"/>
              <a:t>dunyoning</a:t>
            </a:r>
            <a:r>
              <a:rPr lang="en-US" dirty="0"/>
              <a:t> </a:t>
            </a:r>
            <a:r>
              <a:rPr lang="en-US" dirty="0" err="1"/>
              <a:t>qolgan</a:t>
            </a:r>
            <a:r>
              <a:rPr lang="en-US" dirty="0"/>
              <a:t> </a:t>
            </a:r>
            <a:r>
              <a:rPr lang="en-US" dirty="0" err="1"/>
              <a:t>qismi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qiziqtirmaydi</a:t>
            </a:r>
            <a:r>
              <a:rPr lang="en-US" dirty="0"/>
              <a:t>. </a:t>
            </a:r>
            <a:r>
              <a:rPr lang="en-US" dirty="0" err="1"/>
              <a:t>Ba'zi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ma'lumotlari</a:t>
            </a:r>
            <a:r>
              <a:rPr lang="en-US" dirty="0"/>
              <a:t> </a:t>
            </a:r>
            <a:r>
              <a:rPr lang="en-US" dirty="0" err="1"/>
              <a:t>asl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shuning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bazasida</a:t>
            </a:r>
            <a:r>
              <a:rPr lang="en-US" dirty="0"/>
              <a:t> </a:t>
            </a:r>
            <a:r>
              <a:rPr lang="en-US" dirty="0" err="1"/>
              <a:t>saqlanmasligi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, </a:t>
            </a:r>
            <a:r>
              <a:rPr lang="en-US" dirty="0" err="1"/>
              <a:t>chunki</a:t>
            </a:r>
            <a:r>
              <a:rPr lang="en-US" dirty="0"/>
              <a:t> </a:t>
            </a:r>
            <a:r>
              <a:rPr lang="en-US" dirty="0" err="1"/>
              <a:t>ularni</a:t>
            </a:r>
            <a:r>
              <a:rPr lang="en-US" dirty="0"/>
              <a:t> </a:t>
            </a:r>
            <a:r>
              <a:rPr lang="en-US" dirty="0" err="1"/>
              <a:t>hisoblash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, </a:t>
            </a:r>
            <a:r>
              <a:rPr lang="en-US" dirty="0" err="1"/>
              <a:t>masalan</a:t>
            </a:r>
            <a:r>
              <a:rPr lang="en-US" dirty="0"/>
              <a:t>, </a:t>
            </a:r>
            <a:r>
              <a:rPr lang="en-US" dirty="0" err="1"/>
              <a:t>yosh</a:t>
            </a:r>
            <a:r>
              <a:rPr lang="en-US" dirty="0"/>
              <a:t> </a:t>
            </a:r>
            <a:r>
              <a:rPr lang="en-US" dirty="0" err="1"/>
              <a:t>ma'lumotlari</a:t>
            </a:r>
            <a:r>
              <a:rPr lang="en-US" dirty="0"/>
              <a:t> </a:t>
            </a:r>
            <a:r>
              <a:rPr lang="en-US" dirty="0" err="1" smtClean="0"/>
              <a:t>tez-tez</a:t>
            </a:r>
            <a:r>
              <a:rPr lang="en-US" dirty="0" smtClean="0"/>
              <a:t> </a:t>
            </a:r>
            <a:r>
              <a:rPr lang="en-US" dirty="0" err="1"/>
              <a:t>o'zgartirilishi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,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bazasiga</a:t>
            </a:r>
            <a:r>
              <a:rPr lang="en-US" dirty="0"/>
              <a:t> </a:t>
            </a:r>
            <a:r>
              <a:rPr lang="en-US" dirty="0" err="1"/>
              <a:t>tug'ilgan</a:t>
            </a:r>
            <a:r>
              <a:rPr lang="en-US" dirty="0"/>
              <a:t> </a:t>
            </a:r>
            <a:r>
              <a:rPr lang="en-US" dirty="0" err="1"/>
              <a:t>sana</a:t>
            </a:r>
            <a:r>
              <a:rPr lang="en-US" dirty="0"/>
              <a:t> </a:t>
            </a:r>
            <a:r>
              <a:rPr lang="en-US" dirty="0" err="1"/>
              <a:t>kiritilishi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ulardan</a:t>
            </a:r>
            <a:r>
              <a:rPr lang="en-US" dirty="0"/>
              <a:t> </a:t>
            </a:r>
            <a:r>
              <a:rPr lang="en-US" dirty="0" err="1"/>
              <a:t>yoshga</a:t>
            </a:r>
            <a:r>
              <a:rPr lang="en-US" dirty="0"/>
              <a:t> </a:t>
            </a:r>
            <a:r>
              <a:rPr lang="en-US" dirty="0" err="1"/>
              <a:t>qarab</a:t>
            </a:r>
            <a:r>
              <a:rPr lang="en-US" dirty="0"/>
              <a:t> </a:t>
            </a:r>
            <a:r>
              <a:rPr lang="en-US" dirty="0" err="1" smtClean="0"/>
              <a:t>hisoblab</a:t>
            </a:r>
            <a:r>
              <a:rPr lang="en-US" dirty="0" smtClean="0"/>
              <a:t> </a:t>
            </a:r>
            <a:r>
              <a:rPr lang="en-US" dirty="0" err="1" smtClean="0"/>
              <a:t>borilishi</a:t>
            </a:r>
            <a:r>
              <a:rPr lang="en-US" dirty="0" smtClean="0"/>
              <a:t> </a:t>
            </a:r>
            <a:r>
              <a:rPr lang="en-US" dirty="0" err="1" smtClean="0"/>
              <a:t>kerak</a:t>
            </a:r>
            <a:r>
              <a:rPr lang="en-US" dirty="0" smtClean="0"/>
              <a:t>. </a:t>
            </a:r>
            <a:endParaRPr lang="ru-RU" dirty="0"/>
          </a:p>
          <a:p>
            <a:pPr algn="just"/>
            <a:r>
              <a:rPr lang="en-US" dirty="0" err="1"/>
              <a:t>Tashqi</a:t>
            </a:r>
            <a:r>
              <a:rPr lang="en-US" dirty="0"/>
              <a:t> </a:t>
            </a:r>
            <a:r>
              <a:rPr lang="en-US" dirty="0" err="1"/>
              <a:t>foydalanuvchilar</a:t>
            </a:r>
            <a:r>
              <a:rPr lang="en-US" dirty="0"/>
              <a:t> </a:t>
            </a:r>
            <a:r>
              <a:rPr lang="en-US" dirty="0" err="1"/>
              <a:t>ko'pincha</a:t>
            </a:r>
            <a:r>
              <a:rPr lang="en-US" dirty="0"/>
              <a:t> </a:t>
            </a:r>
            <a:r>
              <a:rPr lang="en-US" dirty="0" err="1"/>
              <a:t>dasturlar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.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kerakli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ko'radi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ishlov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 </a:t>
            </a:r>
            <a:r>
              <a:rPr lang="en-US" dirty="0" err="1"/>
              <a:t>Masalan</a:t>
            </a:r>
            <a:r>
              <a:rPr lang="en-US" dirty="0"/>
              <a:t>, </a:t>
            </a:r>
            <a:r>
              <a:rPr lang="en-US" dirty="0" err="1"/>
              <a:t>kadrlar</a:t>
            </a:r>
            <a:r>
              <a:rPr lang="en-US" dirty="0"/>
              <a:t> </a:t>
            </a:r>
            <a:r>
              <a:rPr lang="en-US" dirty="0" err="1"/>
              <a:t>bo'limi</a:t>
            </a:r>
            <a:r>
              <a:rPr lang="en-US" dirty="0"/>
              <a:t> </a:t>
            </a:r>
            <a:r>
              <a:rPr lang="en-US" dirty="0" err="1"/>
              <a:t>tizimida</a:t>
            </a:r>
            <a:r>
              <a:rPr lang="en-US" dirty="0"/>
              <a:t> </a:t>
            </a:r>
            <a:r>
              <a:rPr lang="en-US" dirty="0" err="1"/>
              <a:t>xodimning</a:t>
            </a:r>
            <a:r>
              <a:rPr lang="en-US" dirty="0"/>
              <a:t> </a:t>
            </a:r>
            <a:r>
              <a:rPr lang="en-US" dirty="0" err="1"/>
              <a:t>yoshi</a:t>
            </a:r>
            <a:r>
              <a:rPr lang="en-US" dirty="0"/>
              <a:t>, </a:t>
            </a:r>
            <a:r>
              <a:rPr lang="en-US" dirty="0" err="1"/>
              <a:t>uy</a:t>
            </a:r>
            <a:r>
              <a:rPr lang="en-US" dirty="0"/>
              <a:t> </a:t>
            </a:r>
            <a:r>
              <a:rPr lang="en-US" dirty="0" err="1"/>
              <a:t>manzili</a:t>
            </a:r>
            <a:r>
              <a:rPr lang="en-US" dirty="0"/>
              <a:t> </a:t>
            </a:r>
            <a:r>
              <a:rPr lang="en-US" dirty="0" err="1"/>
              <a:t>to'g'risidagi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talab</a:t>
            </a:r>
            <a:r>
              <a:rPr lang="en-US" dirty="0"/>
              <a:t> </a:t>
            </a:r>
            <a:r>
              <a:rPr lang="en-US" dirty="0" err="1"/>
              <a:t>qilinadi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/>
              <a:t>haqi</a:t>
            </a:r>
            <a:r>
              <a:rPr lang="en-US" dirty="0"/>
              <a:t> </a:t>
            </a:r>
            <a:r>
              <a:rPr lang="en-US" dirty="0" err="1"/>
              <a:t>tizimi</a:t>
            </a:r>
            <a:r>
              <a:rPr lang="en-US" dirty="0"/>
              <a:t> </a:t>
            </a:r>
            <a:r>
              <a:rPr lang="en-US" dirty="0" err="1"/>
              <a:t>xodimning</a:t>
            </a:r>
            <a:r>
              <a:rPr lang="en-US" dirty="0"/>
              <a:t> </a:t>
            </a:r>
            <a:r>
              <a:rPr lang="en-US" dirty="0" err="1"/>
              <a:t>malakasini</a:t>
            </a:r>
            <a:r>
              <a:rPr lang="en-US" dirty="0"/>
              <a:t>, </a:t>
            </a:r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/>
              <a:t>tajribasini</a:t>
            </a:r>
            <a:r>
              <a:rPr lang="en-US" dirty="0"/>
              <a:t> </a:t>
            </a:r>
            <a:r>
              <a:rPr lang="en-US" dirty="0" err="1"/>
              <a:t>hisobga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.</a:t>
            </a:r>
            <a:endParaRPr lang="ru-RU" dirty="0"/>
          </a:p>
          <a:p>
            <a:pPr marL="0" indent="0" algn="just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61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KONSEPTUAL QATLAM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043" y="1123406"/>
            <a:ext cx="10961914" cy="464860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b="1" dirty="0" smtClean="0"/>
              <a:t>	KONSEPTUAL QATLAM</a:t>
            </a:r>
            <a:r>
              <a:rPr lang="en-US" sz="3000" dirty="0" smtClean="0"/>
              <a:t> - </a:t>
            </a:r>
            <a:r>
              <a:rPr lang="en-US" sz="3000" dirty="0" err="1"/>
              <a:t>bu</a:t>
            </a:r>
            <a:r>
              <a:rPr lang="en-US" sz="3000" dirty="0"/>
              <a:t> </a:t>
            </a:r>
            <a:r>
              <a:rPr lang="en-US" sz="3000" dirty="0" err="1"/>
              <a:t>ma'lumotlar</a:t>
            </a:r>
            <a:r>
              <a:rPr lang="en-US" sz="3000" dirty="0"/>
              <a:t> </a:t>
            </a:r>
            <a:r>
              <a:rPr lang="en-US" sz="3000" dirty="0" err="1"/>
              <a:t>bazasi</a:t>
            </a:r>
            <a:r>
              <a:rPr lang="en-US" sz="3000" dirty="0"/>
              <a:t> </a:t>
            </a:r>
            <a:r>
              <a:rPr lang="en-US" sz="3000" dirty="0" err="1"/>
              <a:t>bilan</a:t>
            </a:r>
            <a:r>
              <a:rPr lang="en-US" sz="3000" dirty="0"/>
              <a:t> </a:t>
            </a:r>
            <a:r>
              <a:rPr lang="en-US" sz="3000" dirty="0" err="1"/>
              <a:t>ishlaydigan</a:t>
            </a:r>
            <a:r>
              <a:rPr lang="en-US" sz="3000" dirty="0"/>
              <a:t> </a:t>
            </a:r>
            <a:r>
              <a:rPr lang="en-US" sz="3000" dirty="0" err="1"/>
              <a:t>barcha</a:t>
            </a:r>
            <a:r>
              <a:rPr lang="en-US" sz="3000" dirty="0"/>
              <a:t> </a:t>
            </a:r>
            <a:r>
              <a:rPr lang="en-US" sz="3000" dirty="0" err="1"/>
              <a:t>maxsus</a:t>
            </a:r>
            <a:r>
              <a:rPr lang="en-US" sz="3000" dirty="0"/>
              <a:t> </a:t>
            </a:r>
            <a:r>
              <a:rPr lang="en-US" sz="3000" dirty="0" err="1"/>
              <a:t>ilovalar</a:t>
            </a:r>
            <a:r>
              <a:rPr lang="en-US" sz="3000" dirty="0"/>
              <a:t> </a:t>
            </a:r>
            <a:r>
              <a:rPr lang="en-US" sz="3000" dirty="0" err="1"/>
              <a:t>tomonidan</a:t>
            </a:r>
            <a:r>
              <a:rPr lang="en-US" sz="3000" dirty="0"/>
              <a:t> </a:t>
            </a:r>
            <a:r>
              <a:rPr lang="en-US" sz="3000" dirty="0" err="1"/>
              <a:t>ishlatiladigan</a:t>
            </a:r>
            <a:r>
              <a:rPr lang="en-US" sz="3000" dirty="0"/>
              <a:t> </a:t>
            </a:r>
            <a:r>
              <a:rPr lang="en-US" sz="3000" dirty="0" err="1"/>
              <a:t>ma'lumotlarning</a:t>
            </a:r>
            <a:r>
              <a:rPr lang="en-US" sz="3000" dirty="0"/>
              <a:t> </a:t>
            </a:r>
            <a:r>
              <a:rPr lang="en-US" sz="3000" dirty="0" err="1"/>
              <a:t>birlashtiruvchi</a:t>
            </a:r>
            <a:r>
              <a:rPr lang="en-US" sz="3000" dirty="0"/>
              <a:t> </a:t>
            </a:r>
            <a:r>
              <a:rPr lang="en-US" sz="3000" dirty="0" err="1"/>
              <a:t>ko'rinishi</a:t>
            </a:r>
            <a:r>
              <a:rPr lang="en-US" sz="3000" dirty="0"/>
              <a:t>. </a:t>
            </a:r>
            <a:r>
              <a:rPr lang="en-US" sz="3000" dirty="0" err="1"/>
              <a:t>Ushbu</a:t>
            </a:r>
            <a:r>
              <a:rPr lang="en-US" sz="3000" dirty="0"/>
              <a:t> </a:t>
            </a:r>
            <a:r>
              <a:rPr lang="en-US" sz="3000" dirty="0" err="1"/>
              <a:t>darajada</a:t>
            </a:r>
            <a:r>
              <a:rPr lang="en-US" sz="3000" dirty="0"/>
              <a:t> </a:t>
            </a:r>
            <a:r>
              <a:rPr lang="en-US" sz="3000" dirty="0" err="1"/>
              <a:t>ma'lumotlar</a:t>
            </a:r>
            <a:r>
              <a:rPr lang="en-US" sz="3000" dirty="0"/>
              <a:t> </a:t>
            </a:r>
            <a:r>
              <a:rPr lang="en-US" sz="3000" dirty="0" err="1"/>
              <a:t>bazasi</a:t>
            </a:r>
            <a:r>
              <a:rPr lang="en-US" sz="3000" dirty="0"/>
              <a:t> </a:t>
            </a:r>
            <a:r>
              <a:rPr lang="en-US" sz="3000" dirty="0" err="1"/>
              <a:t>foydalanuvchining</a:t>
            </a:r>
            <a:r>
              <a:rPr lang="en-US" sz="3000" dirty="0"/>
              <a:t> </a:t>
            </a:r>
            <a:r>
              <a:rPr lang="en-US" sz="3000" dirty="0" err="1"/>
              <a:t>loyihalashtirilgan</a:t>
            </a:r>
            <a:r>
              <a:rPr lang="en-US" sz="3000" dirty="0"/>
              <a:t> </a:t>
            </a:r>
            <a:r>
              <a:rPr lang="en-US" sz="3000" dirty="0" err="1"/>
              <a:t>ma'lumotlar</a:t>
            </a:r>
            <a:r>
              <a:rPr lang="en-US" sz="3000" dirty="0"/>
              <a:t> </a:t>
            </a:r>
            <a:r>
              <a:rPr lang="en-US" sz="3000" dirty="0" err="1"/>
              <a:t>bazasi</a:t>
            </a:r>
            <a:r>
              <a:rPr lang="en-US" sz="3000" dirty="0"/>
              <a:t> </a:t>
            </a:r>
            <a:r>
              <a:rPr lang="en-US" sz="3000" dirty="0" err="1"/>
              <a:t>haqidagi</a:t>
            </a:r>
            <a:r>
              <a:rPr lang="en-US" sz="3000" dirty="0"/>
              <a:t> </a:t>
            </a:r>
            <a:r>
              <a:rPr lang="en-US" sz="3000" dirty="0" err="1"/>
              <a:t>umumiy</a:t>
            </a:r>
            <a:r>
              <a:rPr lang="en-US" sz="3000" dirty="0"/>
              <a:t> </a:t>
            </a:r>
            <a:r>
              <a:rPr lang="en-US" sz="3000" dirty="0" err="1"/>
              <a:t>tasavvurini</a:t>
            </a:r>
            <a:r>
              <a:rPr lang="en-US" sz="3000" dirty="0"/>
              <a:t> </a:t>
            </a:r>
            <a:r>
              <a:rPr lang="en-US" sz="3000" dirty="0" err="1"/>
              <a:t>anglatadi</a:t>
            </a:r>
            <a:r>
              <a:rPr lang="en-US" sz="3000" dirty="0"/>
              <a:t>. Bu, </a:t>
            </a:r>
            <a:r>
              <a:rPr lang="en-US" sz="3000" dirty="0" err="1"/>
              <a:t>masalan</a:t>
            </a:r>
            <a:r>
              <a:rPr lang="en-US" sz="3000" dirty="0"/>
              <a:t>, </a:t>
            </a:r>
            <a:r>
              <a:rPr lang="en-US" sz="3000" dirty="0" err="1"/>
              <a:t>yuqori</a:t>
            </a:r>
            <a:r>
              <a:rPr lang="en-US" sz="3000" dirty="0"/>
              <a:t> </a:t>
            </a:r>
            <a:r>
              <a:rPr lang="en-US" sz="3000" dirty="0" err="1"/>
              <a:t>darajadagi</a:t>
            </a:r>
            <a:r>
              <a:rPr lang="en-US" sz="3000" dirty="0"/>
              <a:t> </a:t>
            </a:r>
            <a:r>
              <a:rPr lang="en-US" sz="3000" dirty="0" err="1"/>
              <a:t>menejer</a:t>
            </a:r>
            <a:r>
              <a:rPr lang="en-US" sz="3000" dirty="0"/>
              <a:t> </a:t>
            </a:r>
            <a:r>
              <a:rPr lang="en-US" sz="3000" dirty="0" err="1"/>
              <a:t>nuqtai</a:t>
            </a:r>
            <a:r>
              <a:rPr lang="en-US" sz="3000" dirty="0"/>
              <a:t> </a:t>
            </a:r>
            <a:r>
              <a:rPr lang="en-US" sz="3000" dirty="0" err="1"/>
              <a:t>nazaridan</a:t>
            </a:r>
            <a:r>
              <a:rPr lang="en-US" sz="3000" dirty="0"/>
              <a:t> </a:t>
            </a:r>
            <a:r>
              <a:rPr lang="en-US" sz="3000" dirty="0" err="1"/>
              <a:t>butun</a:t>
            </a:r>
            <a:r>
              <a:rPr lang="en-US" sz="3000" dirty="0"/>
              <a:t> </a:t>
            </a:r>
            <a:r>
              <a:rPr lang="en-US" sz="3000" dirty="0" err="1"/>
              <a:t>korxonaning</a:t>
            </a:r>
            <a:r>
              <a:rPr lang="en-US" sz="3000" dirty="0"/>
              <a:t> </a:t>
            </a:r>
            <a:r>
              <a:rPr lang="en-US" sz="3000" dirty="0" err="1"/>
              <a:t>ma'lumotlari</a:t>
            </a:r>
            <a:r>
              <a:rPr lang="en-US" sz="3000" dirty="0"/>
              <a:t> </a:t>
            </a:r>
            <a:r>
              <a:rPr lang="en-US" sz="3000" dirty="0" err="1"/>
              <a:t>haqidagi</a:t>
            </a:r>
            <a:r>
              <a:rPr lang="en-US" sz="3000" dirty="0"/>
              <a:t> </a:t>
            </a:r>
            <a:r>
              <a:rPr lang="en-US" sz="3000" dirty="0" err="1"/>
              <a:t>ko'rinish</a:t>
            </a:r>
            <a:r>
              <a:rPr lang="en-US" sz="3000" dirty="0"/>
              <a:t>. </a:t>
            </a:r>
            <a:r>
              <a:rPr lang="en-US" sz="3000" dirty="0" err="1"/>
              <a:t>Unda</a:t>
            </a:r>
            <a:r>
              <a:rPr lang="en-US" sz="3000" dirty="0"/>
              <a:t> </a:t>
            </a:r>
            <a:r>
              <a:rPr lang="en-US" sz="3000" dirty="0" err="1"/>
              <a:t>ma'lumotlar</a:t>
            </a:r>
            <a:r>
              <a:rPr lang="en-US" sz="3000" dirty="0"/>
              <a:t> </a:t>
            </a:r>
            <a:r>
              <a:rPr lang="en-US" sz="3000" dirty="0" err="1"/>
              <a:t>bazasida</a:t>
            </a:r>
            <a:r>
              <a:rPr lang="en-US" sz="3000" dirty="0"/>
              <a:t> </a:t>
            </a:r>
            <a:r>
              <a:rPr lang="en-US" sz="3000" dirty="0" err="1"/>
              <a:t>qanday</a:t>
            </a:r>
            <a:r>
              <a:rPr lang="en-US" sz="3000" dirty="0"/>
              <a:t> </a:t>
            </a:r>
            <a:r>
              <a:rPr lang="en-US" sz="3000" dirty="0" err="1"/>
              <a:t>ma'lumotlar</a:t>
            </a:r>
            <a:r>
              <a:rPr lang="en-US" sz="3000" dirty="0"/>
              <a:t> </a:t>
            </a:r>
            <a:r>
              <a:rPr lang="en-US" sz="3000" dirty="0" err="1"/>
              <a:t>saqlanib</a:t>
            </a:r>
            <a:r>
              <a:rPr lang="en-US" sz="3000" dirty="0"/>
              <a:t> </a:t>
            </a:r>
            <a:r>
              <a:rPr lang="en-US" sz="3000" dirty="0" err="1"/>
              <a:t>qolinishi</a:t>
            </a:r>
            <a:r>
              <a:rPr lang="en-US" sz="3000" dirty="0"/>
              <a:t> </a:t>
            </a:r>
            <a:r>
              <a:rPr lang="en-US" sz="3000" dirty="0" err="1"/>
              <a:t>va</a:t>
            </a:r>
            <a:r>
              <a:rPr lang="en-US" sz="3000" dirty="0"/>
              <a:t> </a:t>
            </a:r>
            <a:r>
              <a:rPr lang="en-US" sz="3000" dirty="0" err="1"/>
              <a:t>ular</a:t>
            </a:r>
            <a:r>
              <a:rPr lang="en-US" sz="3000" dirty="0"/>
              <a:t> </a:t>
            </a:r>
            <a:r>
              <a:rPr lang="en-US" sz="3000" dirty="0" err="1"/>
              <a:t>orasidagi</a:t>
            </a:r>
            <a:r>
              <a:rPr lang="en-US" sz="3000" dirty="0"/>
              <a:t> </a:t>
            </a:r>
            <a:r>
              <a:rPr lang="en-US" sz="3000" dirty="0" err="1"/>
              <a:t>bog'liqliklar</a:t>
            </a:r>
            <a:r>
              <a:rPr lang="en-US" sz="3000" dirty="0"/>
              <a:t> </a:t>
            </a:r>
            <a:r>
              <a:rPr lang="en-US" sz="3000" dirty="0" err="1"/>
              <a:t>tasvirlangan</a:t>
            </a:r>
            <a:r>
              <a:rPr lang="en-US" sz="3000" dirty="0"/>
              <a:t>. </a:t>
            </a:r>
            <a:r>
              <a:rPr lang="en-US" sz="3000" dirty="0" err="1"/>
              <a:t>Ushbu</a:t>
            </a:r>
            <a:r>
              <a:rPr lang="en-US" sz="3000" dirty="0"/>
              <a:t> </a:t>
            </a:r>
            <a:r>
              <a:rPr lang="en-US" sz="3000" dirty="0" err="1"/>
              <a:t>daraja</a:t>
            </a:r>
            <a:r>
              <a:rPr lang="en-US" sz="3000" dirty="0"/>
              <a:t> </a:t>
            </a:r>
            <a:r>
              <a:rPr lang="en-US" sz="3000" dirty="0" err="1"/>
              <a:t>ma'lumotlar</a:t>
            </a:r>
            <a:r>
              <a:rPr lang="en-US" sz="3000" dirty="0"/>
              <a:t> </a:t>
            </a:r>
            <a:r>
              <a:rPr lang="en-US" sz="3000" dirty="0" err="1"/>
              <a:t>bazasi</a:t>
            </a:r>
            <a:r>
              <a:rPr lang="en-US" sz="3000" dirty="0"/>
              <a:t> </a:t>
            </a:r>
            <a:r>
              <a:rPr lang="en-US" sz="3000" dirty="0" err="1"/>
              <a:t>ma'muri</a:t>
            </a:r>
            <a:r>
              <a:rPr lang="en-US" sz="3000" dirty="0"/>
              <a:t> </a:t>
            </a:r>
            <a:r>
              <a:rPr lang="en-US" sz="3000" dirty="0" err="1"/>
              <a:t>nuqtai</a:t>
            </a:r>
            <a:r>
              <a:rPr lang="en-US" sz="3000" dirty="0"/>
              <a:t> </a:t>
            </a:r>
            <a:r>
              <a:rPr lang="en-US" sz="3000" dirty="0" err="1"/>
              <a:t>nazaridan</a:t>
            </a:r>
            <a:r>
              <a:rPr lang="en-US" sz="3000" dirty="0"/>
              <a:t> </a:t>
            </a:r>
            <a:r>
              <a:rPr lang="en-US" sz="3000" dirty="0" err="1"/>
              <a:t>butun</a:t>
            </a:r>
            <a:r>
              <a:rPr lang="en-US" sz="3000" dirty="0"/>
              <a:t> </a:t>
            </a:r>
            <a:r>
              <a:rPr lang="en-US" sz="3000" dirty="0" err="1"/>
              <a:t>ma'lumotlar</a:t>
            </a:r>
            <a:r>
              <a:rPr lang="en-US" sz="3000" dirty="0"/>
              <a:t> </a:t>
            </a:r>
            <a:r>
              <a:rPr lang="en-US" sz="3000" dirty="0" err="1"/>
              <a:t>bazasining</a:t>
            </a:r>
            <a:r>
              <a:rPr lang="en-US" sz="3000" dirty="0"/>
              <a:t> </a:t>
            </a:r>
            <a:r>
              <a:rPr lang="en-US" sz="3000" dirty="0" err="1"/>
              <a:t>mantiqiy</a:t>
            </a:r>
            <a:r>
              <a:rPr lang="en-US" sz="3000" dirty="0"/>
              <a:t> </a:t>
            </a:r>
            <a:r>
              <a:rPr lang="en-US" sz="3000" dirty="0" err="1"/>
              <a:t>tuzilishini</a:t>
            </a:r>
            <a:r>
              <a:rPr lang="en-US" sz="3000" dirty="0"/>
              <a:t> </a:t>
            </a:r>
            <a:r>
              <a:rPr lang="en-US" sz="3000" dirty="0" err="1"/>
              <a:t>aks</a:t>
            </a:r>
            <a:r>
              <a:rPr lang="en-US" sz="3000" dirty="0"/>
              <a:t> </a:t>
            </a:r>
            <a:r>
              <a:rPr lang="en-US" sz="3000" dirty="0" err="1"/>
              <a:t>ettiradi</a:t>
            </a:r>
            <a:r>
              <a:rPr lang="en-US" sz="3000" dirty="0"/>
              <a:t>. </a:t>
            </a:r>
            <a:r>
              <a:rPr lang="en-US" sz="3000" dirty="0" err="1"/>
              <a:t>Aslida</a:t>
            </a:r>
            <a:r>
              <a:rPr lang="en-US" sz="3000" dirty="0"/>
              <a:t>, </a:t>
            </a:r>
            <a:r>
              <a:rPr lang="en-US" sz="3000" dirty="0" err="1" smtClean="0"/>
              <a:t>konseptual</a:t>
            </a:r>
            <a:r>
              <a:rPr lang="en-US" sz="3000" dirty="0" smtClean="0"/>
              <a:t> </a:t>
            </a:r>
            <a:r>
              <a:rPr lang="en-US" sz="3000" dirty="0" err="1"/>
              <a:t>daraja</a:t>
            </a:r>
            <a:r>
              <a:rPr lang="en-US" sz="3000" dirty="0"/>
              <a:t> </a:t>
            </a:r>
            <a:r>
              <a:rPr lang="en-US" sz="3000" dirty="0" err="1"/>
              <a:t>ma'lumotlar</a:t>
            </a:r>
            <a:r>
              <a:rPr lang="en-US" sz="3000" dirty="0"/>
              <a:t> </a:t>
            </a:r>
            <a:r>
              <a:rPr lang="en-US" sz="3000" dirty="0" err="1"/>
              <a:t>bazasi</a:t>
            </a:r>
            <a:r>
              <a:rPr lang="en-US" sz="3000" dirty="0"/>
              <a:t> </a:t>
            </a:r>
            <a:r>
              <a:rPr lang="en-US" sz="3000" dirty="0" err="1"/>
              <a:t>yaratilayotgan</a:t>
            </a:r>
            <a:r>
              <a:rPr lang="en-US" sz="3000" dirty="0"/>
              <a:t> </a:t>
            </a:r>
            <a:r>
              <a:rPr lang="en-US" sz="3000" dirty="0" err="1"/>
              <a:t>domen</a:t>
            </a:r>
            <a:r>
              <a:rPr lang="en-US" sz="3000" dirty="0"/>
              <a:t> (real </a:t>
            </a:r>
            <a:r>
              <a:rPr lang="en-US" sz="3000" dirty="0" err="1"/>
              <a:t>dunyo</a:t>
            </a:r>
            <a:r>
              <a:rPr lang="en-US" sz="3000" dirty="0"/>
              <a:t> </a:t>
            </a:r>
            <a:r>
              <a:rPr lang="en-US" sz="3000" dirty="0" err="1"/>
              <a:t>ob'ektlari</a:t>
            </a:r>
            <a:r>
              <a:rPr lang="en-US" sz="3000" dirty="0"/>
              <a:t>) </a:t>
            </a:r>
            <a:r>
              <a:rPr lang="en-US" sz="3000" dirty="0" err="1"/>
              <a:t>ning</a:t>
            </a:r>
            <a:r>
              <a:rPr lang="en-US" sz="3000" dirty="0"/>
              <a:t> </a:t>
            </a:r>
            <a:r>
              <a:rPr lang="en-US" sz="3000" dirty="0" err="1"/>
              <a:t>umumlashtirilgan</a:t>
            </a:r>
            <a:r>
              <a:rPr lang="en-US" sz="3000" dirty="0"/>
              <a:t> </a:t>
            </a:r>
            <a:r>
              <a:rPr lang="en-US" sz="3000" dirty="0" err="1"/>
              <a:t>modelini</a:t>
            </a:r>
            <a:r>
              <a:rPr lang="en-US" sz="3000" dirty="0"/>
              <a:t> </a:t>
            </a:r>
            <a:r>
              <a:rPr lang="en-US" sz="3000" dirty="0" err="1"/>
              <a:t>aks</a:t>
            </a:r>
            <a:r>
              <a:rPr lang="en-US" sz="3000" dirty="0"/>
              <a:t> </a:t>
            </a:r>
            <a:r>
              <a:rPr lang="en-US" sz="3000" dirty="0" err="1"/>
              <a:t>ettiradi</a:t>
            </a:r>
            <a:r>
              <a:rPr lang="en-US" sz="3000" dirty="0"/>
              <a:t>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0049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KONSEPTUAL DARAJA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043" y="1254034"/>
            <a:ext cx="10961914" cy="464860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/>
              <a:t>KONSEPTUAL DARAJA</a:t>
            </a:r>
            <a:r>
              <a:rPr lang="en-US" dirty="0" smtClean="0"/>
              <a:t> -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tashkilot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bazaga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</a:t>
            </a:r>
            <a:r>
              <a:rPr lang="en-US" dirty="0" err="1"/>
              <a:t>talablarni</a:t>
            </a:r>
            <a:r>
              <a:rPr lang="en-US" dirty="0"/>
              <a:t> </a:t>
            </a:r>
            <a:r>
              <a:rPr lang="en-US" dirty="0" err="1"/>
              <a:t>ifodalashga</a:t>
            </a:r>
            <a:r>
              <a:rPr lang="en-US" dirty="0"/>
              <a:t> </a:t>
            </a:r>
            <a:r>
              <a:rPr lang="en-US" dirty="0" err="1" smtClean="0"/>
              <a:t>urinish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qatlamda</a:t>
            </a:r>
            <a:r>
              <a:rPr lang="en-US" dirty="0"/>
              <a:t> </a:t>
            </a:r>
            <a:r>
              <a:rPr lang="en-US" dirty="0" err="1"/>
              <a:t>ma'lumotlarni</a:t>
            </a:r>
            <a:r>
              <a:rPr lang="en-US" dirty="0"/>
              <a:t> </a:t>
            </a:r>
            <a:r>
              <a:rPr lang="en-US" dirty="0" err="1"/>
              <a:t>saqlash</a:t>
            </a:r>
            <a:r>
              <a:rPr lang="en-US" dirty="0"/>
              <a:t> </a:t>
            </a:r>
            <a:r>
              <a:rPr lang="en-US" dirty="0" err="1"/>
              <a:t>usullari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ma'lumot</a:t>
            </a:r>
            <a:r>
              <a:rPr lang="en-US" dirty="0"/>
              <a:t> </a:t>
            </a:r>
            <a:r>
              <a:rPr lang="en-US" dirty="0" err="1"/>
              <a:t>bo'lmasligi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 Bu </a:t>
            </a:r>
            <a:r>
              <a:rPr lang="en-US" dirty="0" err="1"/>
              <a:t>yerda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</a:t>
            </a:r>
            <a:r>
              <a:rPr lang="en-US" dirty="0" err="1"/>
              <a:t>ettirish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:</a:t>
            </a:r>
            <a:endParaRPr lang="ru-RU" dirty="0"/>
          </a:p>
          <a:p>
            <a:pPr marL="0" indent="0" algn="just">
              <a:buNone/>
            </a:pPr>
            <a:r>
              <a:rPr lang="en-US" dirty="0" smtClean="0"/>
              <a:t>- </a:t>
            </a:r>
            <a:r>
              <a:rPr lang="en-US" dirty="0" err="1" smtClean="0"/>
              <a:t>bazaga</a:t>
            </a:r>
            <a:r>
              <a:rPr lang="en-US" dirty="0" smtClean="0"/>
              <a:t> </a:t>
            </a:r>
            <a:r>
              <a:rPr lang="en-US" dirty="0" err="1"/>
              <a:t>kiritilgan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subyektlar</a:t>
            </a:r>
            <a:r>
              <a:rPr lang="en-US" dirty="0"/>
              <a:t>,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atributlari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munosabatlari</a:t>
            </a:r>
            <a:r>
              <a:rPr lang="en-US" dirty="0"/>
              <a:t>;</a:t>
            </a:r>
            <a:endParaRPr lang="ru-RU" dirty="0"/>
          </a:p>
          <a:p>
            <a:pPr marL="0" indent="0" algn="just">
              <a:buNone/>
            </a:pPr>
            <a:r>
              <a:rPr lang="en-US" dirty="0" smtClean="0"/>
              <a:t>- </a:t>
            </a:r>
            <a:r>
              <a:rPr lang="en-US" dirty="0" err="1" smtClean="0"/>
              <a:t>cheklovlar</a:t>
            </a:r>
            <a:r>
              <a:rPr lang="en-US" dirty="0"/>
              <a:t>;</a:t>
            </a:r>
            <a:endParaRPr lang="ru-RU" dirty="0"/>
          </a:p>
          <a:p>
            <a:pPr marL="0" indent="0" algn="just">
              <a:buNone/>
            </a:pPr>
            <a:r>
              <a:rPr lang="en-US" dirty="0" smtClean="0"/>
              <a:t>- </a:t>
            </a:r>
            <a:r>
              <a:rPr lang="en-US" dirty="0" err="1" smtClean="0"/>
              <a:t>ma'lumotlar</a:t>
            </a:r>
            <a:r>
              <a:rPr lang="en-US" dirty="0" smtClean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ma'lumot</a:t>
            </a:r>
            <a:r>
              <a:rPr lang="en-US" dirty="0"/>
              <a:t>;</a:t>
            </a:r>
            <a:endParaRPr lang="ru-RU" dirty="0"/>
          </a:p>
          <a:p>
            <a:pPr marL="0" indent="0" algn="just">
              <a:buNone/>
            </a:pPr>
            <a:r>
              <a:rPr lang="en-US" dirty="0" smtClean="0"/>
              <a:t>- </a:t>
            </a:r>
            <a:r>
              <a:rPr lang="en-US" dirty="0" err="1" smtClean="0"/>
              <a:t>xavfsizlik</a:t>
            </a:r>
            <a:r>
              <a:rPr lang="en-US" dirty="0" smtClean="0"/>
              <a:t> </a:t>
            </a:r>
            <a:r>
              <a:rPr lang="en-US" dirty="0" err="1"/>
              <a:t>choralari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yaxlitligini</a:t>
            </a:r>
            <a:r>
              <a:rPr lang="en-US" dirty="0"/>
              <a:t> </a:t>
            </a:r>
            <a:r>
              <a:rPr lang="en-US" dirty="0" err="1"/>
              <a:t>ta'minlash</a:t>
            </a:r>
            <a:r>
              <a:rPr lang="en-US" dirty="0"/>
              <a:t> </a:t>
            </a:r>
            <a:r>
              <a:rPr lang="en-US" dirty="0" err="1"/>
              <a:t>to'g'risidagi</a:t>
            </a:r>
            <a:r>
              <a:rPr lang="en-US" dirty="0"/>
              <a:t> </a:t>
            </a:r>
            <a:r>
              <a:rPr lang="en-US" dirty="0" err="1"/>
              <a:t>ma'lumotlar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3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Глубина</Template>
  <TotalTime>76</TotalTime>
  <Words>1103</Words>
  <Application>Microsoft Office PowerPoint</Application>
  <PresentationFormat>Широкоэкранный</PresentationFormat>
  <Paragraphs>69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Corbel</vt:lpstr>
      <vt:lpstr>Глубина</vt:lpstr>
      <vt:lpstr>2-MA’RUZA. MA’LUMOTLAR  BAZASINING ARXITEKTURASI.  UCH BOSQICHLI ARXITEKTURA </vt:lpstr>
      <vt:lpstr>Ma’lumotlar bazasi arxitekturasi</vt:lpstr>
      <vt:lpstr>Ma’lumotlar bazasi arxitekturasi</vt:lpstr>
      <vt:lpstr>Ma’lumotlar bazasini tashkil qilishning uch bosqichli modeli</vt:lpstr>
      <vt:lpstr>Ma’lumotlar bazasi arxitekturasi</vt:lpstr>
      <vt:lpstr>Ma’lumotlar bazasi arxitekturasi</vt:lpstr>
      <vt:lpstr>Tashqi daraja</vt:lpstr>
      <vt:lpstr>KONSEPTUAL QATLAM</vt:lpstr>
      <vt:lpstr>KONSEPTUAL DARAJA</vt:lpstr>
      <vt:lpstr>ICHKI QATLAM </vt:lpstr>
      <vt:lpstr>ICHKI QATLAM </vt:lpstr>
      <vt:lpstr>Uch bosqichli arxitektura</vt:lpstr>
      <vt:lpstr>Iyerarxik va tarmoq modeli ma’lumotlari</vt:lpstr>
      <vt:lpstr>Iyerarxik va tarmoq modeli ma’lumotlari</vt:lpstr>
      <vt:lpstr>Iyerarxik model</vt:lpstr>
      <vt:lpstr>Iyerarxik model</vt:lpstr>
      <vt:lpstr>Iyerarxik model</vt:lpstr>
      <vt:lpstr>Tarmoq model</vt:lpstr>
      <vt:lpstr>Tarmoq model</vt:lpstr>
      <vt:lpstr>Tarmoq model</vt:lpstr>
      <vt:lpstr>Relyatsion model</vt:lpstr>
      <vt:lpstr>Relyatsion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1-MA’RUZA. MA’LUMOTLAR BAZASINING  MAQSADI, VAZIFALARI  VA ASOSIY TUSHUNCHALARI</dc:title>
  <dc:creator>Erali</dc:creator>
  <cp:lastModifiedBy>Erali</cp:lastModifiedBy>
  <cp:revision>13</cp:revision>
  <dcterms:created xsi:type="dcterms:W3CDTF">2021-02-01T17:04:13Z</dcterms:created>
  <dcterms:modified xsi:type="dcterms:W3CDTF">2021-02-08T16:13:17Z</dcterms:modified>
</cp:coreProperties>
</file>