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2513" y="1916769"/>
            <a:ext cx="10711543" cy="304711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6000" b="1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-MA’RUZA</a:t>
            </a:r>
            <a:r>
              <a:rPr lang="en-US" sz="6000" b="1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6000" b="1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6000" b="1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MA’LUMOTLAR </a:t>
            </a:r>
            <a:r>
              <a:rPr lang="en-US" sz="60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BAZASI </a:t>
            </a:r>
            <a:br>
              <a:rPr lang="en-US" sz="60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BOSHQARISH TIZIMLARI</a:t>
            </a:r>
            <a:endParaRPr lang="ru-RU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/>
              <a:t>Tipik</a:t>
            </a:r>
            <a:r>
              <a:rPr lang="en-US" sz="4000" b="1" dirty="0"/>
              <a:t> </a:t>
            </a:r>
            <a:r>
              <a:rPr lang="en-US" sz="4000" b="1" dirty="0" err="1"/>
              <a:t>MBBTni</a:t>
            </a:r>
            <a:r>
              <a:rPr lang="en-US" sz="4000" b="1" dirty="0"/>
              <a:t> </a:t>
            </a:r>
            <a:r>
              <a:rPr lang="en-US" sz="4000" b="1" dirty="0" err="1"/>
              <a:t>tashkil</a:t>
            </a:r>
            <a:r>
              <a:rPr lang="en-US" sz="4000" b="1" dirty="0"/>
              <a:t> </a:t>
            </a:r>
            <a:r>
              <a:rPr lang="en-US" sz="4000" b="1" dirty="0" err="1"/>
              <a:t>qilish</a:t>
            </a:r>
            <a:endParaRPr lang="ru-RU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058092"/>
            <a:ext cx="11273245" cy="54824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Tabiiyki</a:t>
            </a:r>
            <a:r>
              <a:rPr lang="en-US" sz="2400" dirty="0"/>
              <a:t>, </a:t>
            </a:r>
            <a:r>
              <a:rPr lang="en-US" sz="2400" dirty="0" err="1"/>
              <a:t>tipik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bazasini</a:t>
            </a:r>
            <a:r>
              <a:rPr lang="en-US" sz="2400" dirty="0"/>
              <a:t> </a:t>
            </a:r>
            <a:r>
              <a:rPr lang="en-US" sz="2400" dirty="0" err="1"/>
              <a:t>tashkil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uning</a:t>
            </a:r>
            <a:r>
              <a:rPr lang="en-US" sz="2400" dirty="0"/>
              <a:t> </a:t>
            </a:r>
            <a:r>
              <a:rPr lang="en-US" sz="2400" dirty="0" err="1"/>
              <a:t>tarkibiy</a:t>
            </a:r>
            <a:r>
              <a:rPr lang="en-US" sz="2400" dirty="0"/>
              <a:t> </a:t>
            </a:r>
            <a:r>
              <a:rPr lang="en-US" sz="2400" dirty="0" err="1"/>
              <a:t>qismlari</a:t>
            </a:r>
            <a:r>
              <a:rPr lang="en-US" sz="2400" dirty="0"/>
              <a:t> </a:t>
            </a:r>
            <a:r>
              <a:rPr lang="en-US" sz="2400" dirty="0" err="1"/>
              <a:t>tarkibi</a:t>
            </a:r>
            <a:r>
              <a:rPr lang="en-US" sz="2400" dirty="0"/>
              <a:t> biz </a:t>
            </a:r>
            <a:r>
              <a:rPr lang="en-US" sz="2400" dirty="0" err="1"/>
              <a:t>ko'rib</a:t>
            </a:r>
            <a:r>
              <a:rPr lang="en-US" sz="2400" dirty="0"/>
              <a:t> </a:t>
            </a:r>
            <a:r>
              <a:rPr lang="en-US" sz="2400" dirty="0" err="1"/>
              <a:t>chiqqan</a:t>
            </a:r>
            <a:r>
              <a:rPr lang="en-US" sz="2400" dirty="0"/>
              <a:t> </a:t>
            </a:r>
            <a:r>
              <a:rPr lang="en-US" sz="2400" dirty="0" err="1" smtClean="0"/>
              <a:t>funksiyalar</a:t>
            </a:r>
            <a:r>
              <a:rPr lang="en-US" sz="2400" dirty="0" smtClean="0"/>
              <a:t> </a:t>
            </a:r>
            <a:r>
              <a:rPr lang="en-US" sz="2400" dirty="0" err="1"/>
              <a:t>to'plamiga</a:t>
            </a:r>
            <a:r>
              <a:rPr lang="en-US" sz="2400" dirty="0"/>
              <a:t> </a:t>
            </a:r>
            <a:r>
              <a:rPr lang="en-US" sz="2400" dirty="0" err="1"/>
              <a:t>mos</a:t>
            </a:r>
            <a:r>
              <a:rPr lang="en-US" sz="2400" dirty="0"/>
              <a:t> </a:t>
            </a:r>
            <a:r>
              <a:rPr lang="en-US" sz="2400" dirty="0" err="1"/>
              <a:t>keladi</a:t>
            </a:r>
            <a:r>
              <a:rPr lang="en-US" sz="2400" dirty="0"/>
              <a:t>. </a:t>
            </a:r>
            <a:r>
              <a:rPr lang="en-US" sz="2400" dirty="0" err="1"/>
              <a:t>Eslatib</a:t>
            </a:r>
            <a:r>
              <a:rPr lang="en-US" sz="2400" dirty="0"/>
              <a:t> </a:t>
            </a:r>
            <a:r>
              <a:rPr lang="en-US" sz="2400" dirty="0" err="1"/>
              <a:t>o'tamiz</a:t>
            </a:r>
            <a:r>
              <a:rPr lang="en-US" sz="2400" dirty="0"/>
              <a:t>, biz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bazasining</a:t>
            </a:r>
            <a:r>
              <a:rPr lang="en-US" sz="2400" dirty="0"/>
              <a:t> </a:t>
            </a:r>
            <a:r>
              <a:rPr lang="en-US" sz="2400" dirty="0" err="1"/>
              <a:t>quyidagi</a:t>
            </a:r>
            <a:r>
              <a:rPr lang="en-US" sz="2400" dirty="0"/>
              <a:t> </a:t>
            </a:r>
            <a:r>
              <a:rPr lang="en-US" sz="2400" dirty="0" err="1"/>
              <a:t>asosiy</a:t>
            </a:r>
            <a:r>
              <a:rPr lang="en-US" sz="2400" dirty="0"/>
              <a:t> </a:t>
            </a:r>
            <a:r>
              <a:rPr lang="en-US" sz="2400" dirty="0" err="1" smtClean="0"/>
              <a:t>funksiyalarini</a:t>
            </a:r>
            <a:r>
              <a:rPr lang="en-US" sz="2400" dirty="0" smtClean="0"/>
              <a:t> </a:t>
            </a:r>
            <a:r>
              <a:rPr lang="en-US" sz="2400" dirty="0" err="1"/>
              <a:t>aniqladik</a:t>
            </a:r>
            <a:r>
              <a:rPr lang="en-US" sz="2400" dirty="0" smtClean="0"/>
              <a:t>: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400" b="1" i="1" dirty="0" err="1" smtClean="0"/>
              <a:t>Tashqi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xotirada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ma'lumotlarni</a:t>
            </a:r>
            <a:r>
              <a:rPr lang="en-US" sz="2400" b="1" i="1" dirty="0"/>
              <a:t> </a:t>
            </a:r>
            <a:r>
              <a:rPr lang="en-US" sz="2400" b="1" i="1" dirty="0" err="1"/>
              <a:t>boshqarish</a:t>
            </a:r>
            <a:r>
              <a:rPr lang="en-US" sz="2400" b="1" i="1" dirty="0"/>
              <a:t>;</a:t>
            </a:r>
            <a:endParaRPr lang="ru-RU" sz="2400" b="1" i="1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400" b="1" i="1" dirty="0" err="1"/>
              <a:t>Tezkor</a:t>
            </a:r>
            <a:r>
              <a:rPr lang="en-US" sz="2400" b="1" i="1" dirty="0"/>
              <a:t> </a:t>
            </a:r>
            <a:r>
              <a:rPr lang="en-US" sz="2400" b="1" i="1" dirty="0" err="1"/>
              <a:t>xotira</a:t>
            </a:r>
            <a:r>
              <a:rPr lang="en-US" sz="2400" b="1" i="1" dirty="0"/>
              <a:t> </a:t>
            </a:r>
            <a:r>
              <a:rPr lang="en-US" sz="2400" b="1" i="1" dirty="0" err="1"/>
              <a:t>buferlarini</a:t>
            </a:r>
            <a:r>
              <a:rPr lang="en-US" sz="2400" b="1" i="1" dirty="0"/>
              <a:t> </a:t>
            </a:r>
            <a:r>
              <a:rPr lang="en-US" sz="2400" b="1" i="1" dirty="0" err="1"/>
              <a:t>boshqarish</a:t>
            </a:r>
            <a:r>
              <a:rPr lang="en-US" sz="2400" b="1" i="1" dirty="0"/>
              <a:t>;</a:t>
            </a:r>
            <a:endParaRPr lang="ru-RU" sz="2400" b="1" i="1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400" b="1" i="1" dirty="0" err="1"/>
              <a:t>Tranzaksiyalarni</a:t>
            </a:r>
            <a:r>
              <a:rPr lang="en-US" sz="2400" b="1" i="1" dirty="0"/>
              <a:t> </a:t>
            </a:r>
            <a:r>
              <a:rPr lang="en-US" sz="2400" b="1" i="1" dirty="0" err="1"/>
              <a:t>boshqarish</a:t>
            </a:r>
            <a:r>
              <a:rPr lang="en-US" sz="2400" b="1" i="1" dirty="0"/>
              <a:t>;</a:t>
            </a:r>
            <a:endParaRPr lang="ru-RU" sz="2400" b="1" i="1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400" b="1" i="1" dirty="0" err="1" smtClean="0"/>
              <a:t>Ma'lumotlar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bazasini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ro'yxatga</a:t>
            </a:r>
            <a:r>
              <a:rPr lang="en-US" sz="2400" b="1" i="1" dirty="0"/>
              <a:t> </a:t>
            </a:r>
            <a:r>
              <a:rPr lang="en-US" sz="2400" b="1" i="1" dirty="0" err="1"/>
              <a:t>olish</a:t>
            </a:r>
            <a:r>
              <a:rPr lang="en-US" sz="2400" b="1" i="1" dirty="0"/>
              <a:t> </a:t>
            </a:r>
            <a:r>
              <a:rPr lang="en-US" sz="2400" b="1" i="1" dirty="0" err="1"/>
              <a:t>va</a:t>
            </a:r>
            <a:r>
              <a:rPr lang="en-US" sz="2400" b="1" i="1" dirty="0"/>
              <a:t> </a:t>
            </a:r>
            <a:r>
              <a:rPr lang="en-US" sz="2400" b="1" i="1" dirty="0" err="1"/>
              <a:t>ishdan</a:t>
            </a:r>
            <a:r>
              <a:rPr lang="en-US" sz="2400" b="1" i="1" dirty="0"/>
              <a:t> </a:t>
            </a:r>
            <a:r>
              <a:rPr lang="en-US" sz="2400" b="1" i="1" dirty="0" err="1"/>
              <a:t>chiqqandan</a:t>
            </a:r>
            <a:r>
              <a:rPr lang="en-US" sz="2400" b="1" i="1" dirty="0"/>
              <a:t> </a:t>
            </a:r>
            <a:r>
              <a:rPr lang="en-US" sz="2400" b="1" i="1" dirty="0" err="1"/>
              <a:t>keyin</a:t>
            </a:r>
            <a:r>
              <a:rPr lang="en-US" sz="2400" b="1" i="1" dirty="0"/>
              <a:t> </a:t>
            </a:r>
            <a:r>
              <a:rPr lang="en-US" sz="2400" b="1" i="1" dirty="0" err="1"/>
              <a:t>tiklash</a:t>
            </a:r>
            <a:r>
              <a:rPr lang="en-US" sz="2400" b="1" i="1" dirty="0"/>
              <a:t>;</a:t>
            </a:r>
            <a:endParaRPr lang="ru-RU" sz="2400" b="1" i="1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400" b="1" i="1" dirty="0" err="1" smtClean="0"/>
              <a:t>Ma'lumotlar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bazasi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tillarini</a:t>
            </a:r>
            <a:r>
              <a:rPr lang="en-US" sz="2400" b="1" i="1" dirty="0"/>
              <a:t> </a:t>
            </a:r>
            <a:r>
              <a:rPr lang="en-US" sz="2400" b="1" i="1" dirty="0" err="1"/>
              <a:t>yuritish</a:t>
            </a:r>
            <a:r>
              <a:rPr lang="en-US" sz="2400" b="1" i="1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Mantiqan</a:t>
            </a:r>
            <a:r>
              <a:rPr lang="en-US" sz="2400" dirty="0"/>
              <a:t>, </a:t>
            </a:r>
            <a:r>
              <a:rPr lang="en-US" sz="2400" dirty="0" err="1"/>
              <a:t>zamonaviy</a:t>
            </a:r>
            <a:r>
              <a:rPr lang="en-US" sz="2400" dirty="0"/>
              <a:t> </a:t>
            </a:r>
            <a:r>
              <a:rPr lang="en-US" sz="2400" dirty="0" err="1"/>
              <a:t>relyatsion</a:t>
            </a:r>
            <a:r>
              <a:rPr lang="en-US" sz="2400" dirty="0"/>
              <a:t> </a:t>
            </a:r>
            <a:r>
              <a:rPr lang="en-US" sz="2400" dirty="0" err="1"/>
              <a:t>MBBTda</a:t>
            </a:r>
            <a:r>
              <a:rPr lang="en-US" sz="2400" dirty="0"/>
              <a:t> </a:t>
            </a:r>
            <a:r>
              <a:rPr lang="en-US" sz="2400" dirty="0" err="1"/>
              <a:t>ichki</a:t>
            </a:r>
            <a:r>
              <a:rPr lang="en-US" sz="2400" dirty="0"/>
              <a:t> </a:t>
            </a:r>
            <a:r>
              <a:rPr lang="en-US" sz="2400" dirty="0" err="1"/>
              <a:t>qismni</a:t>
            </a:r>
            <a:r>
              <a:rPr lang="en-US" sz="2400" dirty="0"/>
              <a:t> </a:t>
            </a:r>
            <a:r>
              <a:rPr lang="en-US" sz="2400" dirty="0" err="1"/>
              <a:t>ajratish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 - MBBT </a:t>
            </a:r>
            <a:r>
              <a:rPr lang="en-US" sz="2400" dirty="0" err="1"/>
              <a:t>yadrosi</a:t>
            </a:r>
            <a:r>
              <a:rPr lang="en-US" sz="2400" dirty="0"/>
              <a:t> (</a:t>
            </a:r>
            <a:r>
              <a:rPr lang="en-US" sz="2400" dirty="0" err="1"/>
              <a:t>ko'pincha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</a:t>
            </a:r>
            <a:r>
              <a:rPr lang="en-US" sz="2400" dirty="0"/>
              <a:t> </a:t>
            </a:r>
            <a:r>
              <a:rPr lang="en-US" sz="2400" dirty="0" err="1"/>
              <a:t>mexanizmi</a:t>
            </a:r>
            <a:r>
              <a:rPr lang="en-US" sz="2400" dirty="0"/>
              <a:t> deb </a:t>
            </a:r>
            <a:r>
              <a:rPr lang="en-US" sz="2400" dirty="0" err="1"/>
              <a:t>ataladi</a:t>
            </a:r>
            <a:r>
              <a:rPr lang="en-US" sz="2400" dirty="0"/>
              <a:t>),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kompilyatori</a:t>
            </a:r>
            <a:r>
              <a:rPr lang="en-US" sz="2400" dirty="0"/>
              <a:t> (</a:t>
            </a:r>
            <a:r>
              <a:rPr lang="en-US" sz="2400" dirty="0" err="1"/>
              <a:t>odatda</a:t>
            </a:r>
            <a:r>
              <a:rPr lang="en-US" sz="2400" dirty="0"/>
              <a:t> SQL), </a:t>
            </a:r>
            <a:r>
              <a:rPr lang="en-US" sz="2400" dirty="0" err="1"/>
              <a:t>ish</a:t>
            </a:r>
            <a:r>
              <a:rPr lang="en-US" sz="2400" dirty="0"/>
              <a:t> </a:t>
            </a:r>
            <a:r>
              <a:rPr lang="en-US" sz="2400" dirty="0" err="1"/>
              <a:t>vaqtini</a:t>
            </a:r>
            <a:r>
              <a:rPr lang="en-US" sz="2400" dirty="0"/>
              <a:t> </a:t>
            </a:r>
            <a:r>
              <a:rPr lang="en-US" sz="2400" dirty="0" err="1"/>
              <a:t>qo'llab-quvvatlash</a:t>
            </a:r>
            <a:r>
              <a:rPr lang="en-US" sz="2400" dirty="0"/>
              <a:t> </a:t>
            </a:r>
            <a:r>
              <a:rPr lang="en-US" sz="2400" dirty="0" err="1"/>
              <a:t>quyi</a:t>
            </a:r>
            <a:r>
              <a:rPr lang="en-US" sz="2400" dirty="0"/>
              <a:t> </a:t>
            </a:r>
            <a:r>
              <a:rPr lang="en-US" sz="2400" dirty="0" err="1"/>
              <a:t>tizimi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yordamchi</a:t>
            </a:r>
            <a:r>
              <a:rPr lang="en-US" sz="2400" dirty="0"/>
              <a:t> </a:t>
            </a:r>
            <a:r>
              <a:rPr lang="en-US" sz="2400" dirty="0" err="1"/>
              <a:t>vositalar</a:t>
            </a:r>
            <a:r>
              <a:rPr lang="en-US" sz="2400" dirty="0"/>
              <a:t> </a:t>
            </a:r>
            <a:r>
              <a:rPr lang="en-US" sz="2400" dirty="0" err="1"/>
              <a:t>to'plami</a:t>
            </a:r>
            <a:r>
              <a:rPr lang="en-US" sz="2400" dirty="0"/>
              <a:t>. </a:t>
            </a:r>
            <a:r>
              <a:rPr lang="en-US" sz="2400" dirty="0" err="1"/>
              <a:t>Ba'zi</a:t>
            </a:r>
            <a:r>
              <a:rPr lang="en-US" sz="2400" dirty="0"/>
              <a:t> </a:t>
            </a:r>
            <a:r>
              <a:rPr lang="en-US" sz="2400" dirty="0" err="1"/>
              <a:t>tizimlarda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qismlar</a:t>
            </a:r>
            <a:r>
              <a:rPr lang="en-US" sz="2400" dirty="0"/>
              <a:t> </a:t>
            </a:r>
            <a:r>
              <a:rPr lang="en-US" sz="2400" dirty="0" err="1"/>
              <a:t>aniq</a:t>
            </a:r>
            <a:r>
              <a:rPr lang="en-US" sz="2400" dirty="0"/>
              <a:t> </a:t>
            </a:r>
            <a:r>
              <a:rPr lang="en-US" sz="2400" dirty="0" err="1"/>
              <a:t>belgilanadi</a:t>
            </a:r>
            <a:r>
              <a:rPr lang="en-US" sz="2400" dirty="0"/>
              <a:t>, </a:t>
            </a:r>
            <a:r>
              <a:rPr lang="en-US" sz="2400" dirty="0" err="1"/>
              <a:t>boshqalarida</a:t>
            </a:r>
            <a:r>
              <a:rPr lang="en-US" sz="2400" dirty="0"/>
              <a:t> </a:t>
            </a:r>
            <a:r>
              <a:rPr lang="en-US" sz="2400" dirty="0" err="1"/>
              <a:t>esa</a:t>
            </a:r>
            <a:r>
              <a:rPr lang="en-US" sz="2400" dirty="0"/>
              <a:t> </a:t>
            </a:r>
            <a:r>
              <a:rPr lang="en-US" sz="2400" dirty="0" err="1"/>
              <a:t>ular</a:t>
            </a:r>
            <a:r>
              <a:rPr lang="en-US" sz="2400" dirty="0"/>
              <a:t> </a:t>
            </a:r>
            <a:r>
              <a:rPr lang="en-US" sz="2400" dirty="0" err="1"/>
              <a:t>yo'q</a:t>
            </a:r>
            <a:r>
              <a:rPr lang="en-US" sz="2400" dirty="0"/>
              <a:t>, </a:t>
            </a:r>
            <a:r>
              <a:rPr lang="en-US" sz="2400" dirty="0" err="1"/>
              <a:t>lekin</a:t>
            </a:r>
            <a:r>
              <a:rPr lang="en-US" sz="2400" dirty="0"/>
              <a:t> </a:t>
            </a:r>
            <a:r>
              <a:rPr lang="en-US" sz="2400" dirty="0" err="1"/>
              <a:t>mantiqan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ajratish</a:t>
            </a:r>
            <a:r>
              <a:rPr lang="en-US" sz="2400" dirty="0"/>
              <a:t> </a:t>
            </a:r>
            <a:r>
              <a:rPr lang="en-US" sz="2400" dirty="0" err="1"/>
              <a:t>barcha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markazlarida</a:t>
            </a:r>
            <a:r>
              <a:rPr lang="en-US" sz="2400" dirty="0"/>
              <a:t> </a:t>
            </a:r>
            <a:r>
              <a:rPr lang="en-US" sz="2400" dirty="0" err="1"/>
              <a:t>amalga</a:t>
            </a:r>
            <a:r>
              <a:rPr lang="en-US" sz="2400" dirty="0"/>
              <a:t> </a:t>
            </a:r>
            <a:r>
              <a:rPr lang="en-US" sz="2400" dirty="0" err="1"/>
              <a:t>oshirilishi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.</a:t>
            </a: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94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/>
              <a:t>Tipik</a:t>
            </a:r>
            <a:r>
              <a:rPr lang="en-US" sz="4000" b="1" dirty="0"/>
              <a:t> </a:t>
            </a:r>
            <a:r>
              <a:rPr lang="en-US" sz="4000" b="1" dirty="0" err="1"/>
              <a:t>MBBTni</a:t>
            </a:r>
            <a:r>
              <a:rPr lang="en-US" sz="4000" b="1" dirty="0"/>
              <a:t> </a:t>
            </a:r>
            <a:r>
              <a:rPr lang="en-US" sz="4000" b="1" dirty="0" err="1"/>
              <a:t>tashkil</a:t>
            </a:r>
            <a:r>
              <a:rPr lang="en-US" sz="4000" b="1" dirty="0"/>
              <a:t> </a:t>
            </a:r>
            <a:r>
              <a:rPr lang="en-US" sz="4000" b="1" dirty="0" err="1"/>
              <a:t>qilish</a:t>
            </a:r>
            <a:endParaRPr lang="ru-RU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058092"/>
            <a:ext cx="11273245" cy="54824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dirty="0" smtClean="0"/>
              <a:t>	</a:t>
            </a:r>
          </a:p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MB </a:t>
            </a:r>
            <a:r>
              <a:rPr lang="en-US" sz="2400" b="1" dirty="0" err="1"/>
              <a:t>til</a:t>
            </a:r>
            <a:r>
              <a:rPr lang="en-US" sz="2400" b="1" dirty="0"/>
              <a:t> </a:t>
            </a:r>
            <a:r>
              <a:rPr lang="en-US" sz="2400" b="1" dirty="0" err="1"/>
              <a:t>kompilyatorining</a:t>
            </a:r>
            <a:r>
              <a:rPr lang="en-US" sz="2400" b="1" dirty="0"/>
              <a:t> </a:t>
            </a:r>
            <a:r>
              <a:rPr lang="en-US" sz="2400" b="1" dirty="0" err="1"/>
              <a:t>asosiy</a:t>
            </a:r>
            <a:r>
              <a:rPr lang="en-US" sz="2400" b="1" dirty="0"/>
              <a:t> </a:t>
            </a:r>
            <a:r>
              <a:rPr lang="en-US" sz="2400" b="1" dirty="0" err="1"/>
              <a:t>vazifasi</a:t>
            </a:r>
            <a:r>
              <a:rPr lang="en-US" sz="2400" dirty="0"/>
              <a:t> - </a:t>
            </a:r>
            <a:r>
              <a:rPr lang="en-US" sz="2400" dirty="0" err="1"/>
              <a:t>ba'zi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bajariladigan</a:t>
            </a:r>
            <a:r>
              <a:rPr lang="en-US" sz="2400" dirty="0"/>
              <a:t> </a:t>
            </a:r>
            <a:r>
              <a:rPr lang="en-US" sz="2400" dirty="0" err="1"/>
              <a:t>dasturga</a:t>
            </a:r>
            <a:r>
              <a:rPr lang="en-US" sz="2400" dirty="0"/>
              <a:t> MB </a:t>
            </a:r>
            <a:r>
              <a:rPr lang="en-US" sz="2400" dirty="0" err="1"/>
              <a:t>tili</a:t>
            </a:r>
            <a:r>
              <a:rPr lang="en-US" sz="2400" dirty="0"/>
              <a:t> </a:t>
            </a:r>
            <a:r>
              <a:rPr lang="en-US" sz="2400" dirty="0" err="1"/>
              <a:t>operatorlarini</a:t>
            </a:r>
            <a:r>
              <a:rPr lang="en-US" sz="2400" dirty="0"/>
              <a:t> </a:t>
            </a:r>
            <a:r>
              <a:rPr lang="en-US" sz="2400" dirty="0" err="1"/>
              <a:t>kompilyatsiya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. </a:t>
            </a:r>
            <a:r>
              <a:rPr lang="en-US" sz="2400" dirty="0" err="1"/>
              <a:t>Relatsion</a:t>
            </a:r>
            <a:r>
              <a:rPr lang="en-US" sz="2400" dirty="0"/>
              <a:t> MBBT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bog'liq</a:t>
            </a:r>
            <a:r>
              <a:rPr lang="en-US" sz="2400" dirty="0"/>
              <a:t> </a:t>
            </a:r>
            <a:r>
              <a:rPr lang="en-US" sz="2400" dirty="0" err="1"/>
              <a:t>asosiy</a:t>
            </a:r>
            <a:r>
              <a:rPr lang="en-US" sz="2400" dirty="0"/>
              <a:t> </a:t>
            </a:r>
            <a:r>
              <a:rPr lang="en-US" sz="2400" dirty="0" err="1"/>
              <a:t>muammo</a:t>
            </a:r>
            <a:r>
              <a:rPr lang="en-US" sz="2400" dirty="0"/>
              <a:t> </a:t>
            </a:r>
            <a:r>
              <a:rPr lang="en-US" sz="2400" dirty="0" err="1"/>
              <a:t>shundaki</a:t>
            </a:r>
            <a:r>
              <a:rPr lang="en-US" sz="2400" dirty="0"/>
              <a:t>, </a:t>
            </a:r>
            <a:r>
              <a:rPr lang="en-US" sz="2400" dirty="0" err="1"/>
              <a:t>ushbu</a:t>
            </a:r>
            <a:r>
              <a:rPr lang="en-US" sz="2400" dirty="0"/>
              <a:t> </a:t>
            </a:r>
            <a:r>
              <a:rPr lang="en-US" sz="2400" dirty="0" err="1"/>
              <a:t>tizimlarning</a:t>
            </a:r>
            <a:r>
              <a:rPr lang="en-US" sz="2400" dirty="0"/>
              <a:t> </a:t>
            </a:r>
            <a:r>
              <a:rPr lang="en-US" sz="2400" dirty="0" err="1"/>
              <a:t>tillari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jimlik</a:t>
            </a:r>
            <a:r>
              <a:rPr lang="en-US" sz="2400" dirty="0" smtClean="0"/>
              <a:t> </a:t>
            </a:r>
            <a:r>
              <a:rPr lang="en-US" sz="2400" dirty="0" err="1" smtClean="0"/>
              <a:t>bo’yicha</a:t>
            </a:r>
            <a:r>
              <a:rPr lang="en-US" sz="2400" dirty="0" smtClean="0"/>
              <a:t>, </a:t>
            </a:r>
            <a:r>
              <a:rPr lang="en-US" sz="2400" dirty="0"/>
              <a:t>SQL) </a:t>
            </a:r>
            <a:r>
              <a:rPr lang="en-US" sz="2400" dirty="0" err="1"/>
              <a:t>protsessual</a:t>
            </a:r>
            <a:r>
              <a:rPr lang="en-US" sz="2400" dirty="0"/>
              <a:t> </a:t>
            </a:r>
            <a:r>
              <a:rPr lang="en-US" sz="2400" dirty="0" err="1"/>
              <a:t>bo'lmagan</a:t>
            </a:r>
            <a:r>
              <a:rPr lang="en-US" sz="2400" dirty="0"/>
              <a:t>, </a:t>
            </a:r>
            <a:r>
              <a:rPr lang="en-US" sz="2400" dirty="0" err="1"/>
              <a:t>ya'ni</a:t>
            </a:r>
            <a:r>
              <a:rPr lang="en-US" sz="2400" dirty="0"/>
              <a:t> </a:t>
            </a:r>
            <a:r>
              <a:rPr lang="en-US" sz="2400" dirty="0" err="1"/>
              <a:t>bunday</a:t>
            </a:r>
            <a:r>
              <a:rPr lang="en-US" sz="2400" dirty="0"/>
              <a:t> </a:t>
            </a:r>
            <a:r>
              <a:rPr lang="en-US" sz="2400" dirty="0" err="1"/>
              <a:t>tilning</a:t>
            </a:r>
            <a:r>
              <a:rPr lang="en-US" sz="2400" dirty="0"/>
              <a:t> </a:t>
            </a:r>
            <a:r>
              <a:rPr lang="en-US" sz="2400" dirty="0" err="1"/>
              <a:t>operatorida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bazasida</a:t>
            </a:r>
            <a:r>
              <a:rPr lang="en-US" sz="2400" dirty="0"/>
              <a:t> </a:t>
            </a:r>
            <a:r>
              <a:rPr lang="en-US" sz="2400" dirty="0" err="1"/>
              <a:t>ba'zi</a:t>
            </a:r>
            <a:r>
              <a:rPr lang="en-US" sz="2400" dirty="0"/>
              <a:t> </a:t>
            </a:r>
            <a:r>
              <a:rPr lang="en-US" sz="2400" dirty="0" err="1"/>
              <a:t>harakatlar</a:t>
            </a:r>
            <a:r>
              <a:rPr lang="en-US" sz="2400" dirty="0"/>
              <a:t> </a:t>
            </a:r>
            <a:r>
              <a:rPr lang="en-US" sz="2400" dirty="0" err="1"/>
              <a:t>ko'rsatiladi</a:t>
            </a:r>
            <a:r>
              <a:rPr lang="en-US" sz="2400" dirty="0"/>
              <a:t>, ammo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spetsifikatsiya</a:t>
            </a:r>
            <a:r>
              <a:rPr lang="en-US" sz="2400" dirty="0"/>
              <a:t> </a:t>
            </a:r>
            <a:r>
              <a:rPr lang="en-US" sz="2400" dirty="0" err="1"/>
              <a:t>protsedura</a:t>
            </a:r>
            <a:r>
              <a:rPr lang="en-US" sz="2400" dirty="0"/>
              <a:t> </a:t>
            </a:r>
            <a:r>
              <a:rPr lang="en-US" sz="2400" dirty="0" err="1"/>
              <a:t>emas</a:t>
            </a:r>
            <a:r>
              <a:rPr lang="en-US" sz="2400" dirty="0"/>
              <a:t>, </a:t>
            </a:r>
            <a:r>
              <a:rPr lang="en-US" sz="2400" dirty="0" err="1"/>
              <a:t>faqat</a:t>
            </a:r>
            <a:r>
              <a:rPr lang="en-US" sz="2400" dirty="0"/>
              <a:t> </a:t>
            </a:r>
            <a:r>
              <a:rPr lang="en-US" sz="2400" dirty="0" err="1"/>
              <a:t>ba'zi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shaklda</a:t>
            </a:r>
            <a:r>
              <a:rPr lang="en-US" sz="2400" dirty="0"/>
              <a:t> </a:t>
            </a:r>
            <a:r>
              <a:rPr lang="en-US" sz="2400" dirty="0" err="1"/>
              <a:t>kerakli</a:t>
            </a:r>
            <a:r>
              <a:rPr lang="en-US" sz="2400" dirty="0"/>
              <a:t> </a:t>
            </a:r>
            <a:r>
              <a:rPr lang="en-US" sz="2400" dirty="0" err="1"/>
              <a:t>harakatni</a:t>
            </a:r>
            <a:r>
              <a:rPr lang="en-US" sz="2400" dirty="0"/>
              <a:t> </a:t>
            </a:r>
            <a:r>
              <a:rPr lang="en-US" sz="2400" dirty="0" err="1"/>
              <a:t>bajarish</a:t>
            </a:r>
            <a:r>
              <a:rPr lang="en-US" sz="2400" dirty="0"/>
              <a:t> </a:t>
            </a:r>
            <a:r>
              <a:rPr lang="en-US" sz="2400" dirty="0" err="1"/>
              <a:t>shartlarini</a:t>
            </a:r>
            <a:r>
              <a:rPr lang="en-US" sz="2400" dirty="0"/>
              <a:t> </a:t>
            </a:r>
            <a:r>
              <a:rPr lang="en-US" sz="2400" dirty="0" err="1"/>
              <a:t>tavsiflaydi</a:t>
            </a:r>
            <a:r>
              <a:rPr lang="en-US" sz="2400" dirty="0"/>
              <a:t>. </a:t>
            </a:r>
            <a:r>
              <a:rPr lang="en-US" sz="2400" dirty="0" err="1"/>
              <a:t>Shuning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, </a:t>
            </a:r>
            <a:r>
              <a:rPr lang="en-US" sz="2400" dirty="0" err="1"/>
              <a:t>dasturni</a:t>
            </a:r>
            <a:r>
              <a:rPr lang="en-US" sz="2400" dirty="0"/>
              <a:t>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/>
              <a:t>chiqarishdan</a:t>
            </a:r>
            <a:r>
              <a:rPr lang="en-US" sz="2400" dirty="0"/>
              <a:t> </a:t>
            </a:r>
            <a:r>
              <a:rPr lang="en-US" sz="2400" dirty="0" err="1"/>
              <a:t>oldin</a:t>
            </a:r>
            <a:r>
              <a:rPr lang="en-US" sz="2400" dirty="0"/>
              <a:t> </a:t>
            </a:r>
            <a:r>
              <a:rPr lang="en-US" sz="2400" dirty="0" err="1"/>
              <a:t>kompilyator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bayonini</a:t>
            </a:r>
            <a:r>
              <a:rPr lang="en-US" sz="2400" dirty="0"/>
              <a:t> </a:t>
            </a:r>
            <a:r>
              <a:rPr lang="en-US" sz="2400" dirty="0" err="1"/>
              <a:t>qanday</a:t>
            </a:r>
            <a:r>
              <a:rPr lang="en-US" sz="2400" dirty="0"/>
              <a:t> </a:t>
            </a:r>
            <a:r>
              <a:rPr lang="en-US" sz="2400" dirty="0" err="1"/>
              <a:t>bajarish</a:t>
            </a:r>
            <a:r>
              <a:rPr lang="en-US" sz="2400" dirty="0"/>
              <a:t> </a:t>
            </a:r>
            <a:r>
              <a:rPr lang="en-US" sz="2400" dirty="0" err="1"/>
              <a:t>kerakligini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qilishi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. </a:t>
            </a:r>
            <a:r>
              <a:rPr lang="en-US" sz="2400" dirty="0" err="1"/>
              <a:t>Operatorni</a:t>
            </a:r>
            <a:r>
              <a:rPr lang="en-US" sz="2400" dirty="0"/>
              <a:t> </a:t>
            </a:r>
            <a:r>
              <a:rPr lang="en-US" sz="2400" dirty="0" err="1"/>
              <a:t>optimallashtirishning</a:t>
            </a:r>
            <a:r>
              <a:rPr lang="en-US" sz="2400" dirty="0"/>
              <a:t> </a:t>
            </a:r>
            <a:r>
              <a:rPr lang="en-US" sz="2400" dirty="0" err="1"/>
              <a:t>juda</a:t>
            </a:r>
            <a:r>
              <a:rPr lang="en-US" sz="2400" dirty="0"/>
              <a:t> </a:t>
            </a:r>
            <a:r>
              <a:rPr lang="en-US" sz="2400" dirty="0" err="1"/>
              <a:t>murakkab</a:t>
            </a:r>
            <a:r>
              <a:rPr lang="en-US" sz="2400" dirty="0"/>
              <a:t> </a:t>
            </a:r>
            <a:r>
              <a:rPr lang="en-US" sz="2400" dirty="0" err="1"/>
              <a:t>usullari</a:t>
            </a:r>
            <a:r>
              <a:rPr lang="en-US" sz="2400" dirty="0"/>
              <a:t> </a:t>
            </a:r>
            <a:r>
              <a:rPr lang="en-US" sz="2400" dirty="0" err="1"/>
              <a:t>qo'llaniladi</a:t>
            </a:r>
            <a:r>
              <a:rPr lang="en-US" sz="2400" dirty="0"/>
              <a:t>, </a:t>
            </a:r>
            <a:r>
              <a:rPr lang="en-US" sz="2400" dirty="0" err="1"/>
              <a:t>ularni</a:t>
            </a:r>
            <a:r>
              <a:rPr lang="en-US" sz="2400" dirty="0"/>
              <a:t> </a:t>
            </a:r>
            <a:r>
              <a:rPr lang="en-US" sz="2400" dirty="0" err="1"/>
              <a:t>keyingi</a:t>
            </a:r>
            <a:r>
              <a:rPr lang="en-US" sz="2400" dirty="0"/>
              <a:t> </a:t>
            </a:r>
            <a:r>
              <a:rPr lang="en-US" sz="2400" dirty="0" err="1"/>
              <a:t>ma'ruzalarda</a:t>
            </a:r>
            <a:r>
              <a:rPr lang="en-US" sz="2400" dirty="0"/>
              <a:t> </a:t>
            </a:r>
            <a:r>
              <a:rPr lang="en-US" sz="2400" dirty="0" err="1"/>
              <a:t>batafsil</a:t>
            </a:r>
            <a:r>
              <a:rPr lang="en-US" sz="2400" dirty="0"/>
              <a:t> </a:t>
            </a:r>
            <a:r>
              <a:rPr lang="en-US" sz="2400" dirty="0" err="1"/>
              <a:t>ko'rib</a:t>
            </a:r>
            <a:r>
              <a:rPr lang="en-US" sz="2400" dirty="0"/>
              <a:t> </a:t>
            </a:r>
            <a:r>
              <a:rPr lang="en-US" sz="2400" dirty="0" err="1"/>
              <a:t>chiqamiz</a:t>
            </a:r>
            <a:r>
              <a:rPr lang="en-US" sz="2400" dirty="0"/>
              <a:t>. </a:t>
            </a:r>
            <a:r>
              <a:rPr lang="en-US" sz="2400" dirty="0" err="1"/>
              <a:t>Kompilyatsiya</a:t>
            </a:r>
            <a:r>
              <a:rPr lang="en-US" sz="2400" dirty="0"/>
              <a:t> </a:t>
            </a:r>
            <a:r>
              <a:rPr lang="en-US" sz="2400" dirty="0" err="1"/>
              <a:t>natijasi</a:t>
            </a:r>
            <a:r>
              <a:rPr lang="en-US" sz="2400" dirty="0"/>
              <a:t> </a:t>
            </a:r>
            <a:r>
              <a:rPr lang="en-US" sz="2400" dirty="0" err="1"/>
              <a:t>ba'zi</a:t>
            </a:r>
            <a:r>
              <a:rPr lang="en-US" sz="2400" dirty="0"/>
              <a:t> </a:t>
            </a:r>
            <a:r>
              <a:rPr lang="en-US" sz="2400" dirty="0" err="1"/>
              <a:t>tizimlarda</a:t>
            </a:r>
            <a:r>
              <a:rPr lang="en-US" sz="2400" dirty="0"/>
              <a:t> </a:t>
            </a:r>
            <a:r>
              <a:rPr lang="en-US" sz="2400" dirty="0" err="1"/>
              <a:t>mashina</a:t>
            </a:r>
            <a:r>
              <a:rPr lang="en-US" sz="2400" dirty="0"/>
              <a:t> </a:t>
            </a:r>
            <a:r>
              <a:rPr lang="en-US" sz="2400" dirty="0" err="1"/>
              <a:t>kodidagi</a:t>
            </a:r>
            <a:r>
              <a:rPr lang="en-US" sz="2400" dirty="0"/>
              <a:t>, </a:t>
            </a:r>
            <a:r>
              <a:rPr lang="en-US" sz="2400" dirty="0" err="1"/>
              <a:t>lekin</a:t>
            </a:r>
            <a:r>
              <a:rPr lang="en-US" sz="2400" dirty="0"/>
              <a:t> </a:t>
            </a:r>
            <a:r>
              <a:rPr lang="en-US" sz="2400" dirty="0" err="1"/>
              <a:t>tez-tez</a:t>
            </a:r>
            <a:r>
              <a:rPr lang="en-US" sz="2400" dirty="0"/>
              <a:t> </a:t>
            </a:r>
            <a:r>
              <a:rPr lang="en-US" sz="2400" dirty="0" err="1"/>
              <a:t>bajariladigan</a:t>
            </a:r>
            <a:r>
              <a:rPr lang="en-US" sz="2400" dirty="0"/>
              <a:t> </a:t>
            </a:r>
            <a:r>
              <a:rPr lang="en-US" sz="2400" dirty="0" err="1"/>
              <a:t>ichki</a:t>
            </a:r>
            <a:r>
              <a:rPr lang="en-US" sz="2400" dirty="0"/>
              <a:t> </a:t>
            </a:r>
            <a:r>
              <a:rPr lang="en-US" sz="2400" dirty="0" err="1"/>
              <a:t>mashinadan</a:t>
            </a:r>
            <a:r>
              <a:rPr lang="en-US" sz="2400" dirty="0"/>
              <a:t> </a:t>
            </a:r>
            <a:r>
              <a:rPr lang="en-US" sz="2400" dirty="0" err="1"/>
              <a:t>mustaqil</a:t>
            </a:r>
            <a:r>
              <a:rPr lang="en-US" sz="2400" dirty="0"/>
              <a:t> </a:t>
            </a:r>
            <a:r>
              <a:rPr lang="en-US" sz="2400" dirty="0" err="1"/>
              <a:t>kodda</a:t>
            </a:r>
            <a:r>
              <a:rPr lang="en-US" sz="2400" dirty="0"/>
              <a:t> </a:t>
            </a:r>
            <a:r>
              <a:rPr lang="en-US" sz="2400" dirty="0" err="1"/>
              <a:t>taqdim</a:t>
            </a:r>
            <a:r>
              <a:rPr lang="en-US" sz="2400" dirty="0"/>
              <a:t> </a:t>
            </a:r>
            <a:r>
              <a:rPr lang="en-US" sz="2400" dirty="0" err="1"/>
              <a:t>etiladigan</a:t>
            </a:r>
            <a:r>
              <a:rPr lang="en-US" sz="2400" dirty="0"/>
              <a:t> </a:t>
            </a:r>
            <a:r>
              <a:rPr lang="en-US" sz="2400" dirty="0" err="1"/>
              <a:t>dastur</a:t>
            </a:r>
            <a:r>
              <a:rPr lang="en-US" sz="2400" dirty="0"/>
              <a:t>. </a:t>
            </a:r>
            <a:r>
              <a:rPr lang="en-US" sz="2400" dirty="0" err="1"/>
              <a:t>Ikkinchi</a:t>
            </a:r>
            <a:r>
              <a:rPr lang="en-US" sz="2400" dirty="0"/>
              <a:t> </a:t>
            </a:r>
            <a:r>
              <a:rPr lang="en-US" sz="2400" dirty="0" err="1"/>
              <a:t>holda</a:t>
            </a:r>
            <a:r>
              <a:rPr lang="en-US" sz="2400" dirty="0"/>
              <a:t>, </a:t>
            </a:r>
            <a:r>
              <a:rPr lang="en-US" sz="2400" dirty="0" err="1"/>
              <a:t>operatorning</a:t>
            </a:r>
            <a:r>
              <a:rPr lang="en-US" sz="2400" dirty="0"/>
              <a:t> </a:t>
            </a:r>
            <a:r>
              <a:rPr lang="en-US" sz="2400" dirty="0" err="1"/>
              <a:t>haqiqiy</a:t>
            </a:r>
            <a:r>
              <a:rPr lang="en-US" sz="2400" dirty="0"/>
              <a:t> </a:t>
            </a:r>
            <a:r>
              <a:rPr lang="en-US" sz="2400" dirty="0" err="1"/>
              <a:t>bajarilishi</a:t>
            </a:r>
            <a:r>
              <a:rPr lang="en-US" sz="2400" dirty="0"/>
              <a:t>, </a:t>
            </a:r>
            <a:r>
              <a:rPr lang="en-US" sz="2400" dirty="0" err="1"/>
              <a:t>aslida</a:t>
            </a:r>
            <a:r>
              <a:rPr lang="en-US" sz="2400" dirty="0"/>
              <a:t> </a:t>
            </a:r>
            <a:r>
              <a:rPr lang="en-US" sz="2400" dirty="0" err="1"/>
              <a:t>ushbu</a:t>
            </a:r>
            <a:r>
              <a:rPr lang="en-US" sz="2400" dirty="0"/>
              <a:t> </a:t>
            </a:r>
            <a:r>
              <a:rPr lang="en-US" sz="2400" dirty="0" err="1"/>
              <a:t>ichki</a:t>
            </a:r>
            <a:r>
              <a:rPr lang="en-US" sz="2400" dirty="0"/>
              <a:t> </a:t>
            </a:r>
            <a:r>
              <a:rPr lang="en-US" sz="2400" dirty="0" err="1"/>
              <a:t>tilning</a:t>
            </a:r>
            <a:r>
              <a:rPr lang="en-US" sz="2400" dirty="0"/>
              <a:t> </a:t>
            </a:r>
            <a:r>
              <a:rPr lang="en-US" sz="2400" dirty="0" err="1"/>
              <a:t>tarjimoni</a:t>
            </a:r>
            <a:r>
              <a:rPr lang="en-US" sz="2400" dirty="0"/>
              <a:t> </a:t>
            </a:r>
            <a:r>
              <a:rPr lang="en-US" sz="2400" dirty="0" err="1"/>
              <a:t>bo'lgan</a:t>
            </a:r>
            <a:r>
              <a:rPr lang="en-US" sz="2400" dirty="0"/>
              <a:t> </a:t>
            </a:r>
            <a:r>
              <a:rPr lang="en-US" sz="2400" dirty="0" err="1"/>
              <a:t>ish</a:t>
            </a:r>
            <a:r>
              <a:rPr lang="en-US" sz="2400" dirty="0"/>
              <a:t> </a:t>
            </a:r>
            <a:r>
              <a:rPr lang="en-US" sz="2400" dirty="0" err="1"/>
              <a:t>vaqtini</a:t>
            </a:r>
            <a:r>
              <a:rPr lang="en-US" sz="2400" dirty="0"/>
              <a:t> </a:t>
            </a:r>
            <a:r>
              <a:rPr lang="en-US" sz="2400" dirty="0" err="1"/>
              <a:t>qo'llab-quvvatlash</a:t>
            </a:r>
            <a:r>
              <a:rPr lang="en-US" sz="2400" dirty="0"/>
              <a:t> </a:t>
            </a:r>
            <a:r>
              <a:rPr lang="en-US" sz="2400" dirty="0" err="1"/>
              <a:t>quyi</a:t>
            </a:r>
            <a:r>
              <a:rPr lang="en-US" sz="2400" dirty="0"/>
              <a:t> </a:t>
            </a:r>
            <a:r>
              <a:rPr lang="en-US" sz="2400" dirty="0" err="1"/>
              <a:t>tizimidan</a:t>
            </a:r>
            <a:r>
              <a:rPr lang="en-US" sz="2400" dirty="0"/>
              <a:t> </a:t>
            </a:r>
            <a:r>
              <a:rPr lang="en-US" sz="2400" dirty="0" err="1"/>
              <a:t>foydalangan</a:t>
            </a:r>
            <a:r>
              <a:rPr lang="en-US" sz="2400" dirty="0"/>
              <a:t> </a:t>
            </a:r>
            <a:r>
              <a:rPr lang="en-US" sz="2400" dirty="0" err="1"/>
              <a:t>holda</a:t>
            </a:r>
            <a:r>
              <a:rPr lang="en-US" sz="2400" dirty="0"/>
              <a:t> </a:t>
            </a:r>
            <a:r>
              <a:rPr lang="en-US" sz="2400" dirty="0" err="1"/>
              <a:t>amalga</a:t>
            </a:r>
            <a:r>
              <a:rPr lang="en-US" sz="2400" dirty="0"/>
              <a:t> </a:t>
            </a:r>
            <a:r>
              <a:rPr lang="en-US" sz="2400" dirty="0" err="1"/>
              <a:t>oshiriladi</a:t>
            </a:r>
            <a:r>
              <a:rPr lang="en-US" sz="24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41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MBBT </a:t>
            </a:r>
            <a:r>
              <a:rPr lang="en-US" sz="4000" b="1" dirty="0" err="1"/>
              <a:t>komponentlari</a:t>
            </a:r>
            <a:endParaRPr lang="ru-RU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058092"/>
            <a:ext cx="11273245" cy="13295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 smtClean="0"/>
              <a:t>	MBBT </a:t>
            </a:r>
            <a:r>
              <a:rPr lang="en-US" dirty="0" err="1"/>
              <a:t>dasturiy</a:t>
            </a:r>
            <a:r>
              <a:rPr lang="en-US" dirty="0"/>
              <a:t> </a:t>
            </a:r>
            <a:r>
              <a:rPr lang="en-US" dirty="0" err="1"/>
              <a:t>ta'minot</a:t>
            </a:r>
            <a:r>
              <a:rPr lang="en-US" dirty="0"/>
              <a:t> </a:t>
            </a:r>
            <a:r>
              <a:rPr lang="en-US" dirty="0" err="1"/>
              <a:t>komponentlaridan</a:t>
            </a:r>
            <a:r>
              <a:rPr lang="en-US" dirty="0"/>
              <a:t> (</a:t>
            </a:r>
            <a:r>
              <a:rPr lang="en-US" dirty="0" err="1"/>
              <a:t>modullardan</a:t>
            </a:r>
            <a:r>
              <a:rPr lang="en-US" dirty="0"/>
              <a:t>) </a:t>
            </a:r>
            <a:r>
              <a:rPr lang="en-US" dirty="0" err="1"/>
              <a:t>iborat</a:t>
            </a:r>
            <a:r>
              <a:rPr lang="en-US" dirty="0"/>
              <a:t> </a:t>
            </a:r>
            <a:r>
              <a:rPr lang="en-US" dirty="0" err="1"/>
              <a:t>bo'lib</a:t>
            </a:r>
            <a:r>
              <a:rPr lang="en-US" dirty="0"/>
              <a:t>,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aniq</a:t>
            </a:r>
            <a:r>
              <a:rPr lang="en-US" dirty="0"/>
              <a:t> </a:t>
            </a:r>
            <a:r>
              <a:rPr lang="en-US" dirty="0" err="1"/>
              <a:t>operatsiyani</a:t>
            </a:r>
            <a:r>
              <a:rPr lang="en-US" dirty="0"/>
              <a:t> </a:t>
            </a:r>
            <a:r>
              <a:rPr lang="en-US" dirty="0" err="1" smtClean="0"/>
              <a:t>bajaradi</a:t>
            </a:r>
            <a:r>
              <a:rPr lang="en-US" dirty="0" smtClean="0"/>
              <a:t>:</a:t>
            </a:r>
          </a:p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 err="1"/>
              <a:t>Oddiy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bazasining</a:t>
            </a:r>
            <a:r>
              <a:rPr lang="en-US" dirty="0"/>
              <a:t> </a:t>
            </a:r>
            <a:r>
              <a:rPr lang="en-US" dirty="0" err="1"/>
              <a:t>komponentlari</a:t>
            </a:r>
            <a:r>
              <a:rPr lang="en-US" dirty="0"/>
              <a:t>:</a:t>
            </a:r>
            <a:endParaRPr lang="ru-RU" dirty="0"/>
          </a:p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endParaRPr lang="ru-RU" sz="2000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59377" y="3441700"/>
            <a:ext cx="2702923" cy="195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SO’ROV PROTSESSOR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62300" y="2834550"/>
            <a:ext cx="8089900" cy="31700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MBBTning</a:t>
            </a:r>
            <a:r>
              <a:rPr lang="en-US" sz="4000" b="1" dirty="0"/>
              <a:t> </a:t>
            </a:r>
            <a:r>
              <a:rPr lang="en-US" sz="4000" b="1" dirty="0" err="1"/>
              <a:t>asosiy</a:t>
            </a:r>
            <a:r>
              <a:rPr lang="en-US" sz="4000" b="1" dirty="0"/>
              <a:t> </a:t>
            </a:r>
            <a:r>
              <a:rPr lang="en-US" sz="4000" b="1" dirty="0" err="1"/>
              <a:t>tarkibiy</a:t>
            </a:r>
            <a:r>
              <a:rPr lang="en-US" sz="4000" b="1" dirty="0"/>
              <a:t> </a:t>
            </a:r>
            <a:r>
              <a:rPr lang="en-US" sz="4000" b="1" dirty="0" err="1"/>
              <a:t>qismi</a:t>
            </a:r>
            <a:r>
              <a:rPr lang="en-US" sz="4000" dirty="0"/>
              <a:t> - </a:t>
            </a:r>
            <a:r>
              <a:rPr lang="en-US" sz="4000" dirty="0" err="1"/>
              <a:t>so'rovlarni</a:t>
            </a:r>
            <a:r>
              <a:rPr lang="en-US" sz="4000" dirty="0"/>
              <a:t> </a:t>
            </a:r>
            <a:r>
              <a:rPr lang="en-US" sz="4000" dirty="0" err="1"/>
              <a:t>ma'lumotlar</a:t>
            </a:r>
            <a:r>
              <a:rPr lang="en-US" sz="4000" dirty="0"/>
              <a:t> </a:t>
            </a:r>
            <a:r>
              <a:rPr lang="en-US" sz="4000" dirty="0" err="1"/>
              <a:t>bazasi</a:t>
            </a:r>
            <a:r>
              <a:rPr lang="en-US" sz="4000" dirty="0"/>
              <a:t> </a:t>
            </a:r>
            <a:r>
              <a:rPr lang="en-US" sz="4000" dirty="0" err="1"/>
              <a:t>boshqaruvchisi</a:t>
            </a:r>
            <a:r>
              <a:rPr lang="en-US" sz="4000" dirty="0"/>
              <a:t> </a:t>
            </a:r>
            <a:r>
              <a:rPr lang="en-US" sz="4000" dirty="0" err="1"/>
              <a:t>uchun</a:t>
            </a:r>
            <a:r>
              <a:rPr lang="en-US" sz="4000" dirty="0"/>
              <a:t> past </a:t>
            </a:r>
            <a:r>
              <a:rPr lang="en-US" sz="4000" dirty="0" err="1"/>
              <a:t>darajadagi</a:t>
            </a:r>
            <a:r>
              <a:rPr lang="en-US" sz="4000" dirty="0"/>
              <a:t> </a:t>
            </a:r>
            <a:r>
              <a:rPr lang="en-US" sz="4000" dirty="0" err="1"/>
              <a:t>ko'rsatmalar</a:t>
            </a:r>
            <a:r>
              <a:rPr lang="en-US" sz="4000" dirty="0"/>
              <a:t> </a:t>
            </a:r>
            <a:r>
              <a:rPr lang="en-US" sz="4000" dirty="0" err="1"/>
              <a:t>ketma-ketligiga</a:t>
            </a:r>
            <a:r>
              <a:rPr lang="en-US" sz="4000" dirty="0"/>
              <a:t> </a:t>
            </a:r>
            <a:r>
              <a:rPr lang="en-US" sz="4000" dirty="0" err="1"/>
              <a:t>o'zgartiradi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500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MBBT </a:t>
            </a:r>
            <a:r>
              <a:rPr lang="en-US" sz="4000" b="1" dirty="0" err="1"/>
              <a:t>komponentlari</a:t>
            </a:r>
            <a:endParaRPr lang="ru-RU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459377" y="1727200"/>
            <a:ext cx="4646023" cy="195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MA'LUMOTLAR BAZASI NAZORATCHISI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1427827"/>
            <a:ext cx="6426200" cy="48320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So'rovni</a:t>
            </a:r>
            <a:r>
              <a:rPr lang="en-US" sz="2800" dirty="0" smtClean="0"/>
              <a:t> </a:t>
            </a:r>
            <a:r>
              <a:rPr lang="en-US" sz="2800" dirty="0" err="1" smtClean="0"/>
              <a:t>bajarish</a:t>
            </a:r>
            <a:r>
              <a:rPr lang="en-US" sz="2800" dirty="0" smtClean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zarur</a:t>
            </a:r>
            <a:r>
              <a:rPr lang="en-US" sz="2800" dirty="0"/>
              <a:t> </a:t>
            </a:r>
            <a:r>
              <a:rPr lang="en-US" sz="2800" dirty="0" err="1"/>
              <a:t>bo'lgan</a:t>
            </a:r>
            <a:r>
              <a:rPr lang="en-US" sz="2800" dirty="0"/>
              <a:t> </a:t>
            </a:r>
            <a:r>
              <a:rPr lang="en-US" sz="2800" dirty="0" err="1"/>
              <a:t>kontsepual</a:t>
            </a:r>
            <a:r>
              <a:rPr lang="en-US" sz="2800" dirty="0"/>
              <a:t> </a:t>
            </a:r>
            <a:r>
              <a:rPr lang="en-US" sz="2800" dirty="0" err="1"/>
              <a:t>yozuvlarni</a:t>
            </a:r>
            <a:r>
              <a:rPr lang="en-US" sz="2800" dirty="0"/>
              <a:t> </a:t>
            </a:r>
            <a:r>
              <a:rPr lang="en-US" sz="2800" dirty="0" err="1"/>
              <a:t>aniqlash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so'rovlarni</a:t>
            </a:r>
            <a:r>
              <a:rPr lang="en-US" sz="2800" dirty="0"/>
              <a:t> </a:t>
            </a:r>
            <a:r>
              <a:rPr lang="en-US" sz="2800" dirty="0" err="1"/>
              <a:t>qabul</a:t>
            </a:r>
            <a:r>
              <a:rPr lang="en-US" sz="2800" dirty="0"/>
              <a:t> </a:t>
            </a:r>
            <a:r>
              <a:rPr lang="en-US" sz="2800" dirty="0" err="1"/>
              <a:t>qiladi</a:t>
            </a:r>
            <a:r>
              <a:rPr lang="en-US" sz="2800" dirty="0"/>
              <a:t>, </a:t>
            </a:r>
            <a:r>
              <a:rPr lang="en-US" sz="2800" dirty="0" err="1"/>
              <a:t>tashqi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kontseptual</a:t>
            </a:r>
            <a:r>
              <a:rPr lang="en-US" sz="2800" dirty="0"/>
              <a:t> </a:t>
            </a:r>
            <a:r>
              <a:rPr lang="en-US" sz="2800" dirty="0" err="1"/>
              <a:t>sxemalarni</a:t>
            </a:r>
            <a:r>
              <a:rPr lang="en-US" sz="2800" dirty="0"/>
              <a:t> </a:t>
            </a:r>
            <a:r>
              <a:rPr lang="en-US" sz="2800" dirty="0" err="1"/>
              <a:t>tekshiradi</a:t>
            </a:r>
            <a:r>
              <a:rPr lang="en-US" sz="2800" dirty="0"/>
              <a:t>, </a:t>
            </a:r>
            <a:r>
              <a:rPr lang="en-US" sz="2800" dirty="0" err="1"/>
              <a:t>odatda</a:t>
            </a:r>
            <a:r>
              <a:rPr lang="en-US" sz="2800" dirty="0"/>
              <a:t> </a:t>
            </a:r>
            <a:r>
              <a:rPr lang="en-US" sz="2800" dirty="0" err="1"/>
              <a:t>quyidagi</a:t>
            </a:r>
            <a:r>
              <a:rPr lang="en-US" sz="2800" dirty="0"/>
              <a:t> </a:t>
            </a:r>
            <a:r>
              <a:rPr lang="en-US" sz="2800" dirty="0" err="1"/>
              <a:t>asosiy</a:t>
            </a:r>
            <a:r>
              <a:rPr lang="en-US" sz="2800" dirty="0"/>
              <a:t> </a:t>
            </a:r>
            <a:r>
              <a:rPr lang="en-US" sz="2800" dirty="0" err="1"/>
              <a:t>tarkibiy</a:t>
            </a:r>
            <a:r>
              <a:rPr lang="en-US" sz="2800" dirty="0"/>
              <a:t> </a:t>
            </a:r>
            <a:r>
              <a:rPr lang="en-US" sz="2800" dirty="0" err="1"/>
              <a:t>qismlarni</a:t>
            </a:r>
            <a:r>
              <a:rPr lang="en-US" sz="2800" dirty="0"/>
              <a:t> </a:t>
            </a:r>
            <a:r>
              <a:rPr lang="en-US" sz="2800" dirty="0" err="1"/>
              <a:t>o'z</a:t>
            </a:r>
            <a:r>
              <a:rPr lang="en-US" sz="2800" dirty="0"/>
              <a:t> </a:t>
            </a:r>
            <a:r>
              <a:rPr lang="en-US" sz="2800" dirty="0" err="1"/>
              <a:t>ichiga</a:t>
            </a:r>
            <a:r>
              <a:rPr lang="en-US" sz="2800" dirty="0"/>
              <a:t> </a:t>
            </a:r>
            <a:r>
              <a:rPr lang="en-US" sz="2800" dirty="0" err="1"/>
              <a:t>oladi</a:t>
            </a:r>
            <a:r>
              <a:rPr lang="en-US" sz="2800" dirty="0"/>
              <a:t>: </a:t>
            </a:r>
            <a:r>
              <a:rPr lang="en-US" sz="2800" dirty="0" err="1"/>
              <a:t>kirishni</a:t>
            </a:r>
            <a:r>
              <a:rPr lang="en-US" sz="2800" dirty="0"/>
              <a:t> </a:t>
            </a:r>
            <a:r>
              <a:rPr lang="en-US" sz="2800" dirty="0" err="1"/>
              <a:t>boshqarish</a:t>
            </a:r>
            <a:r>
              <a:rPr lang="en-US" sz="2800" dirty="0"/>
              <a:t>, </a:t>
            </a:r>
            <a:r>
              <a:rPr lang="en-US" sz="2800" dirty="0" err="1"/>
              <a:t>buyruq</a:t>
            </a:r>
            <a:r>
              <a:rPr lang="en-US" sz="2800" dirty="0"/>
              <a:t> </a:t>
            </a:r>
            <a:r>
              <a:rPr lang="en-US" sz="2800" dirty="0" err="1"/>
              <a:t>protsessorlari</a:t>
            </a:r>
            <a:r>
              <a:rPr lang="en-US" sz="2800" dirty="0"/>
              <a:t>, </a:t>
            </a:r>
            <a:r>
              <a:rPr lang="en-US" sz="2800" dirty="0" err="1"/>
              <a:t>yaxlitlikni</a:t>
            </a:r>
            <a:r>
              <a:rPr lang="en-US" sz="2800" dirty="0"/>
              <a:t> </a:t>
            </a:r>
            <a:r>
              <a:rPr lang="en-US" sz="2800" dirty="0" err="1"/>
              <a:t>boshqarish</a:t>
            </a:r>
            <a:r>
              <a:rPr lang="en-US" sz="2800" dirty="0"/>
              <a:t> </a:t>
            </a:r>
            <a:r>
              <a:rPr lang="en-US" sz="2800" dirty="0" err="1"/>
              <a:t>vositalari</a:t>
            </a:r>
            <a:r>
              <a:rPr lang="en-US" sz="2800" dirty="0"/>
              <a:t>, </a:t>
            </a:r>
            <a:r>
              <a:rPr lang="en-US" sz="2800" dirty="0" err="1"/>
              <a:t>so'rovlar</a:t>
            </a:r>
            <a:r>
              <a:rPr lang="en-US" sz="2800" dirty="0"/>
              <a:t> </a:t>
            </a:r>
            <a:r>
              <a:rPr lang="en-US" sz="2800" dirty="0" err="1"/>
              <a:t>optimallashtiruvchisi</a:t>
            </a:r>
            <a:r>
              <a:rPr lang="en-US" sz="2800" dirty="0"/>
              <a:t>, </a:t>
            </a:r>
            <a:r>
              <a:rPr lang="en-US" sz="2800" dirty="0" err="1"/>
              <a:t>tranzaksiyalar</a:t>
            </a:r>
            <a:r>
              <a:rPr lang="en-US" sz="2800" dirty="0"/>
              <a:t> </a:t>
            </a:r>
            <a:r>
              <a:rPr lang="en-US" sz="2800" dirty="0" err="1"/>
              <a:t>nazorati</a:t>
            </a:r>
            <a:r>
              <a:rPr lang="en-US" sz="2800" dirty="0"/>
              <a:t>, </a:t>
            </a:r>
            <a:r>
              <a:rPr lang="en-US" sz="2800" dirty="0" err="1"/>
              <a:t>rejalashtiruvchi</a:t>
            </a:r>
            <a:r>
              <a:rPr lang="en-US" sz="2800" dirty="0"/>
              <a:t>, </a:t>
            </a:r>
            <a:r>
              <a:rPr lang="en-US" sz="2800" dirty="0" err="1"/>
              <a:t>tiklashni</a:t>
            </a:r>
            <a:r>
              <a:rPr lang="en-US" sz="2800" dirty="0"/>
              <a:t> </a:t>
            </a:r>
            <a:r>
              <a:rPr lang="en-US" sz="2800" dirty="0" err="1"/>
              <a:t>boshqarish</a:t>
            </a:r>
            <a:r>
              <a:rPr lang="en-US" sz="2800" dirty="0"/>
              <a:t>, </a:t>
            </a:r>
            <a:r>
              <a:rPr lang="en-US" sz="2800" dirty="0" err="1"/>
              <a:t>buferni</a:t>
            </a:r>
            <a:r>
              <a:rPr lang="en-US" sz="2800" dirty="0"/>
              <a:t> </a:t>
            </a:r>
            <a:r>
              <a:rPr lang="en-US" sz="2800" dirty="0" err="1"/>
              <a:t>boshqarish</a:t>
            </a:r>
            <a:r>
              <a:rPr lang="en-US" sz="2800" dirty="0"/>
              <a:t> (</a:t>
            </a:r>
            <a:r>
              <a:rPr lang="en-US" sz="2800" dirty="0" err="1"/>
              <a:t>xotira</a:t>
            </a:r>
            <a:r>
              <a:rPr lang="en-US" sz="2800" dirty="0"/>
              <a:t>-disk)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4296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MBBT </a:t>
            </a:r>
            <a:r>
              <a:rPr lang="en-US" sz="4000" b="1" dirty="0" err="1"/>
              <a:t>komponentlari</a:t>
            </a:r>
            <a:endParaRPr lang="ru-RU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459377" y="1727200"/>
            <a:ext cx="4646023" cy="195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FAYL NAZORATCHISI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1567527"/>
            <a:ext cx="6426200" cy="45243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Ma'lumotlar</a:t>
            </a:r>
            <a:r>
              <a:rPr lang="en-US" sz="3200" dirty="0" smtClean="0"/>
              <a:t> </a:t>
            </a:r>
            <a:r>
              <a:rPr lang="en-US" sz="3200" dirty="0" err="1" smtClean="0"/>
              <a:t>bazasi</a:t>
            </a:r>
            <a:r>
              <a:rPr lang="en-US" sz="3200" dirty="0" smtClean="0"/>
              <a:t> </a:t>
            </a:r>
            <a:r>
              <a:rPr lang="en-US" sz="3200" dirty="0" err="1"/>
              <a:t>fayllarini</a:t>
            </a:r>
            <a:r>
              <a:rPr lang="en-US" sz="3200" dirty="0"/>
              <a:t> </a:t>
            </a:r>
            <a:r>
              <a:rPr lang="en-US" sz="3200" dirty="0" err="1"/>
              <a:t>boshqaradi</a:t>
            </a:r>
            <a:r>
              <a:rPr lang="en-US" sz="3200" dirty="0"/>
              <a:t> (</a:t>
            </a:r>
            <a:r>
              <a:rPr lang="en-US" sz="3200" dirty="0" err="1"/>
              <a:t>ichki</a:t>
            </a:r>
            <a:r>
              <a:rPr lang="en-US" sz="3200" dirty="0"/>
              <a:t> </a:t>
            </a:r>
            <a:r>
              <a:rPr lang="en-US" sz="3200" dirty="0" err="1"/>
              <a:t>sxemada</a:t>
            </a:r>
            <a:r>
              <a:rPr lang="en-US" sz="3200" dirty="0"/>
              <a:t> </a:t>
            </a:r>
            <a:r>
              <a:rPr lang="en-US" sz="3200" dirty="0" err="1"/>
              <a:t>aniqlangan</a:t>
            </a:r>
            <a:r>
              <a:rPr lang="en-US" sz="3200" dirty="0"/>
              <a:t> </a:t>
            </a:r>
            <a:r>
              <a:rPr lang="en-US" sz="3200" dirty="0" err="1"/>
              <a:t>tuzilmalar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indekslar</a:t>
            </a:r>
            <a:r>
              <a:rPr lang="en-US" sz="3200" dirty="0"/>
              <a:t> </a:t>
            </a:r>
            <a:r>
              <a:rPr lang="en-US" sz="3200" dirty="0" err="1"/>
              <a:t>ro'yxatini</a:t>
            </a:r>
            <a:r>
              <a:rPr lang="en-US" sz="3200" dirty="0"/>
              <a:t> </a:t>
            </a:r>
            <a:r>
              <a:rPr lang="en-US" sz="3200" dirty="0" err="1"/>
              <a:t>tuzadi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yuritadi</a:t>
            </a:r>
            <a:r>
              <a:rPr lang="en-US" sz="3200" dirty="0"/>
              <a:t>, </a:t>
            </a:r>
            <a:r>
              <a:rPr lang="en-US" sz="3200" dirty="0" err="1"/>
              <a:t>lekin</a:t>
            </a:r>
            <a:r>
              <a:rPr lang="en-US" sz="3200" dirty="0"/>
              <a:t> </a:t>
            </a:r>
            <a:r>
              <a:rPr lang="en-US" sz="3200" dirty="0" err="1"/>
              <a:t>ma'lumotlarni</a:t>
            </a:r>
            <a:r>
              <a:rPr lang="en-US" sz="3200" dirty="0"/>
              <a:t> </a:t>
            </a:r>
            <a:r>
              <a:rPr lang="en-US" sz="3200" dirty="0" err="1"/>
              <a:t>to'g'ridan-to'g'ri</a:t>
            </a:r>
            <a:r>
              <a:rPr lang="en-US" sz="3200" dirty="0"/>
              <a:t> </a:t>
            </a:r>
            <a:r>
              <a:rPr lang="en-US" sz="3200" dirty="0" err="1"/>
              <a:t>nazorat</a:t>
            </a:r>
            <a:r>
              <a:rPr lang="en-US" sz="3200" dirty="0"/>
              <a:t> </a:t>
            </a:r>
            <a:r>
              <a:rPr lang="en-US" sz="3200" dirty="0" err="1"/>
              <a:t>qilmaydi</a:t>
            </a:r>
            <a:r>
              <a:rPr lang="en-US" sz="3200" dirty="0"/>
              <a:t>, </a:t>
            </a:r>
            <a:r>
              <a:rPr lang="en-US" sz="3200" dirty="0" err="1"/>
              <a:t>faqat</a:t>
            </a:r>
            <a:r>
              <a:rPr lang="en-US" sz="3200" dirty="0"/>
              <a:t> </a:t>
            </a:r>
            <a:r>
              <a:rPr lang="en-US" sz="3200" dirty="0" err="1"/>
              <a:t>tizim</a:t>
            </a:r>
            <a:r>
              <a:rPr lang="en-US" sz="3200" dirty="0"/>
              <a:t> </a:t>
            </a:r>
            <a:r>
              <a:rPr lang="en-US" sz="3200" dirty="0" err="1"/>
              <a:t>buferlari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disk </a:t>
            </a:r>
            <a:r>
              <a:rPr lang="en-US" sz="3200" dirty="0" err="1"/>
              <a:t>o'rtasida</a:t>
            </a:r>
            <a:r>
              <a:rPr lang="en-US" sz="3200" dirty="0"/>
              <a:t> </a:t>
            </a:r>
            <a:r>
              <a:rPr lang="en-US" sz="3200" dirty="0" err="1"/>
              <a:t>ma'lumot</a:t>
            </a:r>
            <a:r>
              <a:rPr lang="en-US" sz="3200" dirty="0"/>
              <a:t> </a:t>
            </a:r>
            <a:r>
              <a:rPr lang="en-US" sz="3200" dirty="0" err="1"/>
              <a:t>almashadigan</a:t>
            </a:r>
            <a:r>
              <a:rPr lang="en-US" sz="3200" dirty="0"/>
              <a:t> </a:t>
            </a:r>
            <a:r>
              <a:rPr lang="en-US" sz="3200" dirty="0" err="1"/>
              <a:t>tegishli</a:t>
            </a:r>
            <a:r>
              <a:rPr lang="en-US" sz="3200" dirty="0"/>
              <a:t> </a:t>
            </a:r>
            <a:r>
              <a:rPr lang="en-US" sz="3200" dirty="0" err="1"/>
              <a:t>kirish</a:t>
            </a:r>
            <a:r>
              <a:rPr lang="en-US" sz="3200" dirty="0"/>
              <a:t> </a:t>
            </a:r>
            <a:r>
              <a:rPr lang="en-US" sz="3200" dirty="0" err="1"/>
              <a:t>usullariga</a:t>
            </a:r>
            <a:r>
              <a:rPr lang="en-US" sz="3200" dirty="0"/>
              <a:t> </a:t>
            </a:r>
            <a:r>
              <a:rPr lang="en-US" sz="3200" dirty="0" err="1"/>
              <a:t>so'rovlarni</a:t>
            </a:r>
            <a:r>
              <a:rPr lang="en-US" sz="3200" dirty="0"/>
              <a:t> </a:t>
            </a:r>
            <a:r>
              <a:rPr lang="en-US" sz="3200" dirty="0" err="1"/>
              <a:t>yuboradi</a:t>
            </a:r>
            <a:r>
              <a:rPr lang="en-US" sz="3200" dirty="0"/>
              <a:t>)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4847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MBBT </a:t>
            </a:r>
            <a:r>
              <a:rPr lang="en-US" sz="4000" b="1" dirty="0" err="1"/>
              <a:t>komponentlari</a:t>
            </a:r>
            <a:endParaRPr lang="ru-RU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459377" y="1727200"/>
            <a:ext cx="4646023" cy="195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DML TILIDAGI PREPROSESSOR</a:t>
            </a:r>
            <a:endParaRPr lang="ru-RU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1058092"/>
            <a:ext cx="6426200" cy="526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Amaliy</a:t>
            </a:r>
            <a:r>
              <a:rPr lang="en-US" sz="2400" dirty="0" smtClean="0"/>
              <a:t> </a:t>
            </a:r>
            <a:r>
              <a:rPr lang="en-US" sz="2400" dirty="0" err="1" smtClean="0"/>
              <a:t>dasturlarga</a:t>
            </a:r>
            <a:r>
              <a:rPr lang="en-US" sz="2400" dirty="0" smtClean="0"/>
              <a:t> </a:t>
            </a:r>
            <a:r>
              <a:rPr lang="en-US" sz="2400" dirty="0" err="1"/>
              <a:t>kiritilgan</a:t>
            </a:r>
            <a:r>
              <a:rPr lang="en-US" sz="2400" dirty="0"/>
              <a:t> DML </a:t>
            </a:r>
            <a:r>
              <a:rPr lang="en-US" sz="2400" dirty="0" err="1"/>
              <a:t>bayonlarini</a:t>
            </a:r>
            <a:r>
              <a:rPr lang="en-US" sz="2400" dirty="0"/>
              <a:t> </a:t>
            </a:r>
            <a:r>
              <a:rPr lang="en-US" sz="2400" dirty="0" err="1"/>
              <a:t>asosiy</a:t>
            </a:r>
            <a:r>
              <a:rPr lang="en-US" sz="2400" dirty="0"/>
              <a:t> </a:t>
            </a:r>
            <a:r>
              <a:rPr lang="en-US" sz="2400" dirty="0" err="1"/>
              <a:t>tilning</a:t>
            </a:r>
            <a:r>
              <a:rPr lang="en-US" sz="2400" dirty="0"/>
              <a:t> </a:t>
            </a:r>
            <a:r>
              <a:rPr lang="en-US" sz="2400" dirty="0" err="1"/>
              <a:t>standart</a:t>
            </a:r>
            <a:r>
              <a:rPr lang="en-US" sz="2400" dirty="0"/>
              <a:t> </a:t>
            </a:r>
            <a:r>
              <a:rPr lang="en-US" sz="2400" dirty="0" err="1"/>
              <a:t>funktsiyalariga</a:t>
            </a:r>
            <a:r>
              <a:rPr lang="en-US" sz="2400" dirty="0"/>
              <a:t> (</a:t>
            </a:r>
            <a:r>
              <a:rPr lang="en-US" sz="2400" dirty="0" err="1"/>
              <a:t>so'rov</a:t>
            </a:r>
            <a:r>
              <a:rPr lang="en-US" sz="2400" dirty="0"/>
              <a:t> </a:t>
            </a:r>
            <a:r>
              <a:rPr lang="en-US" sz="2400" dirty="0" err="1"/>
              <a:t>protsessorlari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o'zaro</a:t>
            </a:r>
            <a:r>
              <a:rPr lang="en-US" sz="2400" dirty="0"/>
              <a:t> </a:t>
            </a:r>
            <a:r>
              <a:rPr lang="en-US" sz="2400" dirty="0" err="1"/>
              <a:t>aloqada</a:t>
            </a:r>
            <a:r>
              <a:rPr lang="en-US" sz="2400" dirty="0"/>
              <a:t>) </a:t>
            </a:r>
            <a:r>
              <a:rPr lang="en-US" sz="2400" dirty="0" err="1"/>
              <a:t>chaqiradi</a:t>
            </a:r>
            <a:r>
              <a:rPr lang="en-US" sz="2400" dirty="0"/>
              <a:t>; DML (Data Manipulation Language) -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bazasida</a:t>
            </a:r>
            <a:r>
              <a:rPr lang="en-US" sz="2400" dirty="0"/>
              <a:t> </a:t>
            </a:r>
            <a:r>
              <a:rPr lang="en-US" sz="2400" dirty="0" err="1"/>
              <a:t>mavjud</a:t>
            </a:r>
            <a:r>
              <a:rPr lang="en-US" sz="2400" dirty="0"/>
              <a:t> </a:t>
            </a:r>
            <a:r>
              <a:rPr lang="en-US" sz="2400" dirty="0" err="1"/>
              <a:t>bo'lgan</a:t>
            </a:r>
            <a:r>
              <a:rPr lang="en-US" sz="2400" dirty="0"/>
              <a:t> </a:t>
            </a:r>
            <a:r>
              <a:rPr lang="en-US" sz="2400" dirty="0" err="1"/>
              <a:t>asosiy</a:t>
            </a:r>
            <a:r>
              <a:rPr lang="en-US" sz="2400" dirty="0"/>
              <a:t> </a:t>
            </a:r>
            <a:r>
              <a:rPr lang="en-US" sz="2400" dirty="0" err="1"/>
              <a:t>manipulyatsiya</a:t>
            </a:r>
            <a:r>
              <a:rPr lang="en-US" sz="2400" dirty="0"/>
              <a:t> </a:t>
            </a:r>
            <a:r>
              <a:rPr lang="en-US" sz="2400" dirty="0" err="1"/>
              <a:t>operatsiyalarini</a:t>
            </a:r>
            <a:r>
              <a:rPr lang="en-US" sz="2400" dirty="0"/>
              <a:t> </a:t>
            </a:r>
            <a:r>
              <a:rPr lang="en-US" sz="2400" dirty="0" err="1"/>
              <a:t>qo'llab-quvvatlaydigan</a:t>
            </a:r>
            <a:r>
              <a:rPr lang="en-US" sz="2400" dirty="0"/>
              <a:t> </a:t>
            </a:r>
            <a:r>
              <a:rPr lang="en-US" sz="2400" dirty="0" err="1"/>
              <a:t>operatorlar</a:t>
            </a:r>
            <a:r>
              <a:rPr lang="en-US" sz="2400" dirty="0"/>
              <a:t> </a:t>
            </a:r>
            <a:r>
              <a:rPr lang="en-US" sz="2400" dirty="0" err="1"/>
              <a:t>to'plamini</a:t>
            </a:r>
            <a:r>
              <a:rPr lang="en-US" sz="2400" dirty="0"/>
              <a:t> </a:t>
            </a:r>
            <a:r>
              <a:rPr lang="en-US" sz="2400" dirty="0" err="1"/>
              <a:t>o'z</a:t>
            </a:r>
            <a:r>
              <a:rPr lang="en-US" sz="2400" dirty="0"/>
              <a:t> </a:t>
            </a:r>
            <a:r>
              <a:rPr lang="en-US" sz="2400" dirty="0" err="1"/>
              <a:t>ichiga</a:t>
            </a:r>
            <a:r>
              <a:rPr lang="en-US" sz="2400" dirty="0"/>
              <a:t> </a:t>
            </a:r>
            <a:r>
              <a:rPr lang="en-US" sz="2400" dirty="0" err="1"/>
              <a:t>olgan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(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kiritish</a:t>
            </a:r>
            <a:r>
              <a:rPr lang="en-US" sz="2400" dirty="0"/>
              <a:t>, </a:t>
            </a:r>
            <a:r>
              <a:rPr lang="en-US" sz="2400" dirty="0" err="1"/>
              <a:t>o'zgartirish</a:t>
            </a:r>
            <a:r>
              <a:rPr lang="en-US" sz="2400" dirty="0"/>
              <a:t>, </a:t>
            </a:r>
            <a:r>
              <a:rPr lang="en-US" sz="2400" dirty="0" err="1"/>
              <a:t>olish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yo'q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); DML </a:t>
            </a:r>
            <a:r>
              <a:rPr lang="en-US" sz="2400" dirty="0" err="1"/>
              <a:t>ikki</a:t>
            </a:r>
            <a:r>
              <a:rPr lang="en-US" sz="2400" dirty="0"/>
              <a:t> </a:t>
            </a:r>
            <a:r>
              <a:rPr lang="en-US" sz="2400" dirty="0" err="1"/>
              <a:t>xil</a:t>
            </a:r>
            <a:r>
              <a:rPr lang="en-US" sz="2400" dirty="0"/>
              <a:t> </a:t>
            </a:r>
            <a:r>
              <a:rPr lang="en-US" sz="2400" dirty="0" err="1"/>
              <a:t>bo'lishi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: </a:t>
            </a:r>
            <a:r>
              <a:rPr lang="en-US" sz="2400" i="1" dirty="0" err="1"/>
              <a:t>protsessual</a:t>
            </a:r>
            <a:r>
              <a:rPr lang="en-US" sz="2400" dirty="0"/>
              <a:t> - DML </a:t>
            </a:r>
            <a:r>
              <a:rPr lang="en-US" sz="2400" dirty="0" err="1"/>
              <a:t>bayonotining</a:t>
            </a:r>
            <a:r>
              <a:rPr lang="en-US" sz="2400" dirty="0"/>
              <a:t> </a:t>
            </a:r>
            <a:r>
              <a:rPr lang="en-US" sz="2400" dirty="0" err="1"/>
              <a:t>natijasini</a:t>
            </a:r>
            <a:r>
              <a:rPr lang="en-US" sz="2400" dirty="0"/>
              <a:t> </a:t>
            </a:r>
            <a:r>
              <a:rPr lang="en-US" sz="2400" dirty="0" err="1"/>
              <a:t>qanday</a:t>
            </a:r>
            <a:r>
              <a:rPr lang="en-US" sz="2400" dirty="0"/>
              <a:t> </a:t>
            </a:r>
            <a:r>
              <a:rPr lang="en-US" sz="2400" dirty="0" err="1"/>
              <a:t>olish</a:t>
            </a:r>
            <a:r>
              <a:rPr lang="en-US" sz="2400" dirty="0"/>
              <a:t> </a:t>
            </a:r>
            <a:r>
              <a:rPr lang="en-US" sz="2400" dirty="0" err="1"/>
              <a:t>mumkinligini</a:t>
            </a:r>
            <a:r>
              <a:rPr lang="en-US" sz="2400" dirty="0"/>
              <a:t> </a:t>
            </a:r>
            <a:r>
              <a:rPr lang="en-US" sz="2400" dirty="0" err="1"/>
              <a:t>ko'rsatadi</a:t>
            </a:r>
            <a:r>
              <a:rPr lang="en-US" sz="2400" dirty="0"/>
              <a:t> (</a:t>
            </a:r>
            <a:r>
              <a:rPr lang="en-US" sz="2400" dirty="0" err="1"/>
              <a:t>odatda</a:t>
            </a:r>
            <a:r>
              <a:rPr lang="en-US" sz="2400" dirty="0"/>
              <a:t> </a:t>
            </a:r>
            <a:r>
              <a:rPr lang="en-US" sz="2400" dirty="0" err="1"/>
              <a:t>bitta</a:t>
            </a:r>
            <a:r>
              <a:rPr lang="en-US" sz="2400" dirty="0"/>
              <a:t> </a:t>
            </a:r>
            <a:r>
              <a:rPr lang="en-US" sz="2400" dirty="0" err="1"/>
              <a:t>yozuvdagi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ishlaydi</a:t>
            </a:r>
            <a:r>
              <a:rPr lang="en-US" sz="2400" dirty="0"/>
              <a:t>), </a:t>
            </a:r>
            <a:r>
              <a:rPr lang="en-US" sz="2400" i="1" dirty="0" err="1"/>
              <a:t>protsessual</a:t>
            </a:r>
            <a:r>
              <a:rPr lang="en-US" sz="2400" i="1" dirty="0"/>
              <a:t> </a:t>
            </a:r>
            <a:r>
              <a:rPr lang="en-US" sz="2400" i="1" dirty="0" err="1"/>
              <a:t>bo'lmagan</a:t>
            </a:r>
            <a:r>
              <a:rPr lang="en-US" sz="2400" dirty="0"/>
              <a:t> - </a:t>
            </a:r>
            <a:r>
              <a:rPr lang="en-US" sz="2400" dirty="0" err="1"/>
              <a:t>qanday</a:t>
            </a:r>
            <a:r>
              <a:rPr lang="en-US" sz="2400" dirty="0"/>
              <a:t> </a:t>
            </a:r>
            <a:r>
              <a:rPr lang="en-US" sz="2400" dirty="0" err="1"/>
              <a:t>natija</a:t>
            </a:r>
            <a:r>
              <a:rPr lang="en-US" sz="2400" dirty="0"/>
              <a:t> </a:t>
            </a:r>
            <a:r>
              <a:rPr lang="en-US" sz="2400" dirty="0" err="1"/>
              <a:t>olinishini</a:t>
            </a:r>
            <a:r>
              <a:rPr lang="en-US" sz="2400" dirty="0"/>
              <a:t> </a:t>
            </a:r>
            <a:r>
              <a:rPr lang="en-US" sz="2400" dirty="0" err="1"/>
              <a:t>tasvirlaydi</a:t>
            </a:r>
            <a:r>
              <a:rPr lang="en-US" sz="2400" dirty="0"/>
              <a:t> (</a:t>
            </a:r>
            <a:r>
              <a:rPr lang="en-US" sz="2400" dirty="0" err="1"/>
              <a:t>odatda</a:t>
            </a:r>
            <a:r>
              <a:rPr lang="en-US" sz="2400" dirty="0"/>
              <a:t> </a:t>
            </a:r>
            <a:r>
              <a:rPr lang="en-US" sz="2400" dirty="0" err="1"/>
              <a:t>yozuvlar</a:t>
            </a:r>
            <a:r>
              <a:rPr lang="en-US" sz="2400" dirty="0"/>
              <a:t> </a:t>
            </a:r>
            <a:r>
              <a:rPr lang="en-US" sz="2400" dirty="0" err="1"/>
              <a:t>to'plamlari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ishlaydi</a:t>
            </a:r>
            <a:r>
              <a:rPr lang="en-US" sz="2400" dirty="0"/>
              <a:t> - SQL);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71359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MBBT </a:t>
            </a:r>
            <a:r>
              <a:rPr lang="en-US" sz="4000" b="1" dirty="0" err="1"/>
              <a:t>komponentlari</a:t>
            </a:r>
            <a:endParaRPr lang="ru-RU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459377" y="1727200"/>
            <a:ext cx="4646023" cy="195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DDL TIL KOMPILYATORI</a:t>
            </a:r>
            <a:endParaRPr lang="ru-RU" sz="8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1058092"/>
            <a:ext cx="6426200" cy="526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DDL </a:t>
            </a:r>
            <a:r>
              <a:rPr lang="en-US" sz="2800" dirty="0" err="1"/>
              <a:t>buyruqlarini</a:t>
            </a:r>
            <a:r>
              <a:rPr lang="en-US" sz="2800" dirty="0"/>
              <a:t> metadata </a:t>
            </a:r>
            <a:r>
              <a:rPr lang="en-US" sz="2800" dirty="0" err="1"/>
              <a:t>mavjud</a:t>
            </a:r>
            <a:r>
              <a:rPr lang="en-US" sz="2800" dirty="0"/>
              <a:t> </a:t>
            </a:r>
            <a:r>
              <a:rPr lang="en-US" sz="2800" dirty="0" err="1"/>
              <a:t>jadvallar</a:t>
            </a:r>
            <a:r>
              <a:rPr lang="en-US" sz="2800" dirty="0"/>
              <a:t> </a:t>
            </a:r>
            <a:r>
              <a:rPr lang="en-US" sz="2800" dirty="0" err="1"/>
              <a:t>to'plamiga</a:t>
            </a:r>
            <a:r>
              <a:rPr lang="en-US" sz="2800" dirty="0"/>
              <a:t> </a:t>
            </a:r>
            <a:r>
              <a:rPr lang="en-US" sz="2800" dirty="0" err="1"/>
              <a:t>o'zgartiradi</a:t>
            </a:r>
            <a:r>
              <a:rPr lang="en-US" sz="2800" dirty="0"/>
              <a:t> (</a:t>
            </a:r>
            <a:r>
              <a:rPr lang="en-US" sz="2800" dirty="0" err="1"/>
              <a:t>tizim</a:t>
            </a:r>
            <a:r>
              <a:rPr lang="en-US" sz="2800" dirty="0"/>
              <a:t> </a:t>
            </a:r>
            <a:r>
              <a:rPr lang="en-US" sz="2800" dirty="0" err="1"/>
              <a:t>katalogida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qisman</a:t>
            </a:r>
            <a:r>
              <a:rPr lang="en-US" sz="2800" dirty="0"/>
              <a:t> </a:t>
            </a:r>
            <a:r>
              <a:rPr lang="en-US" sz="2800" dirty="0" err="1"/>
              <a:t>ma'lumotlar</a:t>
            </a:r>
            <a:r>
              <a:rPr lang="en-US" sz="2800" dirty="0"/>
              <a:t> </a:t>
            </a:r>
            <a:r>
              <a:rPr lang="en-US" sz="2800" dirty="0" err="1"/>
              <a:t>fayllari</a:t>
            </a:r>
            <a:r>
              <a:rPr lang="en-US" sz="2800" dirty="0"/>
              <a:t> </a:t>
            </a:r>
            <a:r>
              <a:rPr lang="en-US" sz="2800" dirty="0" err="1"/>
              <a:t>sarlavhalarida</a:t>
            </a:r>
            <a:r>
              <a:rPr lang="en-US" sz="2800" dirty="0"/>
              <a:t> </a:t>
            </a:r>
            <a:r>
              <a:rPr lang="en-US" sz="2800" dirty="0" err="1"/>
              <a:t>saqlanadi</a:t>
            </a:r>
            <a:r>
              <a:rPr lang="en-US" sz="2800" dirty="0"/>
              <a:t>); DDL (Data Definition Language) -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ma'lum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dastur</a:t>
            </a:r>
            <a:r>
              <a:rPr lang="en-US" sz="2800" dirty="0"/>
              <a:t> </a:t>
            </a:r>
            <a:r>
              <a:rPr lang="en-US" sz="2800" dirty="0" err="1"/>
              <a:t>ishlashi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zarur</a:t>
            </a:r>
            <a:r>
              <a:rPr lang="en-US" sz="2800" dirty="0"/>
              <a:t> </a:t>
            </a:r>
            <a:r>
              <a:rPr lang="en-US" sz="2800" dirty="0" err="1"/>
              <a:t>bo'lgan</a:t>
            </a:r>
            <a:r>
              <a:rPr lang="en-US" sz="2800" dirty="0"/>
              <a:t> </a:t>
            </a:r>
            <a:r>
              <a:rPr lang="en-US" sz="2800" dirty="0" err="1"/>
              <a:t>obyektlarni</a:t>
            </a:r>
            <a:r>
              <a:rPr lang="en-US" sz="2800" dirty="0"/>
              <a:t> (</a:t>
            </a:r>
            <a:r>
              <a:rPr lang="en-US" sz="2800" dirty="0" err="1"/>
              <a:t>obyektlarni</a:t>
            </a:r>
            <a:r>
              <a:rPr lang="en-US" sz="2800" dirty="0"/>
              <a:t>), </a:t>
            </a:r>
            <a:r>
              <a:rPr lang="en-US" sz="2800" dirty="0" err="1"/>
              <a:t>shuningdek</a:t>
            </a:r>
            <a:r>
              <a:rPr lang="en-US" sz="2800" dirty="0"/>
              <a:t>, </a:t>
            </a:r>
            <a:r>
              <a:rPr lang="en-US" sz="2800" dirty="0" err="1"/>
              <a:t>turli</a:t>
            </a:r>
            <a:r>
              <a:rPr lang="en-US" sz="2800" dirty="0"/>
              <a:t> </a:t>
            </a:r>
            <a:r>
              <a:rPr lang="en-US" sz="2800" dirty="0" err="1"/>
              <a:t>xil</a:t>
            </a:r>
            <a:r>
              <a:rPr lang="en-US" sz="2800" dirty="0"/>
              <a:t> </a:t>
            </a:r>
            <a:r>
              <a:rPr lang="en-US" sz="2800" dirty="0" err="1"/>
              <a:t>obyektlar</a:t>
            </a:r>
            <a:r>
              <a:rPr lang="en-US" sz="2800" dirty="0"/>
              <a:t> </a:t>
            </a:r>
            <a:r>
              <a:rPr lang="en-US" sz="2800" dirty="0" err="1"/>
              <a:t>o'rtasidagi</a:t>
            </a:r>
            <a:r>
              <a:rPr lang="en-US" sz="2800" dirty="0"/>
              <a:t> </a:t>
            </a:r>
            <a:r>
              <a:rPr lang="en-US" sz="2800" dirty="0" err="1"/>
              <a:t>mavjud</a:t>
            </a:r>
            <a:r>
              <a:rPr lang="en-US" sz="2800" dirty="0"/>
              <a:t> </a:t>
            </a:r>
            <a:r>
              <a:rPr lang="en-US" sz="2800" dirty="0" err="1"/>
              <a:t>munosabatlarni</a:t>
            </a:r>
            <a:r>
              <a:rPr lang="en-US" sz="2800" dirty="0"/>
              <a:t> (</a:t>
            </a:r>
            <a:r>
              <a:rPr lang="en-US" sz="2800" dirty="0" err="1"/>
              <a:t>nazariy</a:t>
            </a:r>
            <a:r>
              <a:rPr lang="en-US" sz="2800" dirty="0"/>
              <a:t> </a:t>
            </a:r>
            <a:r>
              <a:rPr lang="en-US" sz="2800" dirty="0" err="1"/>
              <a:t>jihatdan</a:t>
            </a:r>
            <a:r>
              <a:rPr lang="en-US" sz="2800" dirty="0"/>
              <a:t> ANSI-SPARC </a:t>
            </a:r>
            <a:r>
              <a:rPr lang="en-US" sz="2800" dirty="0" err="1"/>
              <a:t>arxitekturasida</a:t>
            </a:r>
            <a:r>
              <a:rPr lang="en-US" sz="2800" dirty="0"/>
              <a:t>, </a:t>
            </a:r>
            <a:r>
              <a:rPr lang="en-US" sz="2800" dirty="0" err="1"/>
              <a:t>har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sxema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DDL </a:t>
            </a:r>
            <a:r>
              <a:rPr lang="en-US" sz="2800" dirty="0" err="1"/>
              <a:t>tillarini</a:t>
            </a:r>
            <a:r>
              <a:rPr lang="en-US" sz="2800" dirty="0"/>
              <a:t> </a:t>
            </a:r>
            <a:r>
              <a:rPr lang="en-US" sz="2800" dirty="0" err="1"/>
              <a:t>tanlashingiz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) </a:t>
            </a:r>
            <a:r>
              <a:rPr lang="en-US" sz="2800" dirty="0" err="1"/>
              <a:t>tavsiflash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ishlatiladigan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)</a:t>
            </a:r>
            <a:endParaRPr lang="ru-RU" sz="16600" dirty="0"/>
          </a:p>
        </p:txBody>
      </p:sp>
    </p:spTree>
    <p:extLst>
      <p:ext uri="{BB962C8B-B14F-4D97-AF65-F5344CB8AC3E}">
        <p14:creationId xmlns:p14="http://schemas.microsoft.com/office/powerpoint/2010/main" val="36148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MBBT </a:t>
            </a:r>
            <a:r>
              <a:rPr lang="en-US" sz="4000" b="1" dirty="0" err="1"/>
              <a:t>komponentlari</a:t>
            </a:r>
            <a:endParaRPr lang="ru-RU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459377" y="1727200"/>
            <a:ext cx="4646023" cy="195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LUG'AT NAZORATI</a:t>
            </a:r>
            <a:r>
              <a:rPr lang="en-US" sz="2800" dirty="0" smtClean="0"/>
              <a:t> </a:t>
            </a:r>
            <a:endParaRPr lang="ru-RU" sz="1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1427827"/>
            <a:ext cx="6426200" cy="2554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tizim</a:t>
            </a:r>
            <a:r>
              <a:rPr lang="en-US" sz="3200" dirty="0"/>
              <a:t> </a:t>
            </a:r>
            <a:r>
              <a:rPr lang="en-US" sz="3200" dirty="0" err="1"/>
              <a:t>katalogiga</a:t>
            </a:r>
            <a:r>
              <a:rPr lang="en-US" sz="3200" dirty="0"/>
              <a:t> </a:t>
            </a:r>
            <a:r>
              <a:rPr lang="en-US" sz="3200" dirty="0" err="1"/>
              <a:t>kirishni</a:t>
            </a:r>
            <a:r>
              <a:rPr lang="en-US" sz="3200" dirty="0"/>
              <a:t> </a:t>
            </a:r>
            <a:r>
              <a:rPr lang="en-US" sz="3200" dirty="0" err="1"/>
              <a:t>nazorat</a:t>
            </a:r>
            <a:r>
              <a:rPr lang="en-US" sz="3200" dirty="0"/>
              <a:t> </a:t>
            </a:r>
            <a:r>
              <a:rPr lang="en-US" sz="3200" dirty="0" err="1"/>
              <a:t>qiladi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u </a:t>
            </a:r>
            <a:r>
              <a:rPr lang="en-US" sz="3200" dirty="0" err="1"/>
              <a:t>bilan</a:t>
            </a:r>
            <a:r>
              <a:rPr lang="en-US" sz="3200" dirty="0"/>
              <a:t> </a:t>
            </a:r>
            <a:r>
              <a:rPr lang="en-US" sz="3200" dirty="0" err="1"/>
              <a:t>ishlashni</a:t>
            </a:r>
            <a:r>
              <a:rPr lang="en-US" sz="3200" dirty="0"/>
              <a:t> </a:t>
            </a:r>
            <a:r>
              <a:rPr lang="en-US" sz="3200" dirty="0" err="1"/>
              <a:t>ta'minlaydi</a:t>
            </a:r>
            <a:r>
              <a:rPr lang="en-US" sz="3200" dirty="0"/>
              <a:t> (</a:t>
            </a:r>
            <a:r>
              <a:rPr lang="en-US" sz="3200" dirty="0" err="1"/>
              <a:t>deyarli</a:t>
            </a:r>
            <a:r>
              <a:rPr lang="en-US" sz="3200" dirty="0"/>
              <a:t> </a:t>
            </a:r>
            <a:r>
              <a:rPr lang="en-US" sz="3200" dirty="0" err="1"/>
              <a:t>barcha</a:t>
            </a:r>
            <a:r>
              <a:rPr lang="en-US" sz="3200" dirty="0"/>
              <a:t> MBBT </a:t>
            </a:r>
            <a:r>
              <a:rPr lang="en-US" sz="3200" dirty="0" err="1"/>
              <a:t>tarkibiy</a:t>
            </a:r>
            <a:r>
              <a:rPr lang="en-US" sz="3200" dirty="0"/>
              <a:t> </a:t>
            </a:r>
            <a:r>
              <a:rPr lang="en-US" sz="3200" dirty="0" err="1"/>
              <a:t>qismlari</a:t>
            </a:r>
            <a:r>
              <a:rPr lang="en-US" sz="3200" dirty="0"/>
              <a:t> </a:t>
            </a:r>
            <a:r>
              <a:rPr lang="en-US" sz="3200" dirty="0" err="1"/>
              <a:t>tizim</a:t>
            </a:r>
            <a:r>
              <a:rPr lang="en-US" sz="3200" dirty="0"/>
              <a:t> </a:t>
            </a:r>
            <a:r>
              <a:rPr lang="en-US" sz="3200" dirty="0" err="1"/>
              <a:t>katalogiga</a:t>
            </a:r>
            <a:r>
              <a:rPr lang="en-US" sz="3200" dirty="0"/>
              <a:t> </a:t>
            </a:r>
            <a:r>
              <a:rPr lang="en-US" sz="3200" dirty="0" err="1"/>
              <a:t>kirish</a:t>
            </a:r>
            <a:r>
              <a:rPr lang="en-US" sz="3200" dirty="0"/>
              <a:t> </a:t>
            </a:r>
            <a:r>
              <a:rPr lang="en-US" sz="3200" dirty="0" err="1"/>
              <a:t>huquqiga</a:t>
            </a:r>
            <a:r>
              <a:rPr lang="en-US" sz="3200" dirty="0"/>
              <a:t> </a:t>
            </a:r>
            <a:r>
              <a:rPr lang="en-US" sz="3200" dirty="0" err="1"/>
              <a:t>ega</a:t>
            </a:r>
            <a:r>
              <a:rPr lang="en-US" sz="3200" dirty="0"/>
              <a:t>)</a:t>
            </a:r>
            <a:endParaRPr lang="ru-RU" sz="34400" dirty="0"/>
          </a:p>
        </p:txBody>
      </p:sp>
    </p:spTree>
    <p:extLst>
      <p:ext uri="{BB962C8B-B14F-4D97-AF65-F5344CB8AC3E}">
        <p14:creationId xmlns:p14="http://schemas.microsoft.com/office/powerpoint/2010/main" val="1815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MBBT KOMPONENTLARI</a:t>
            </a:r>
            <a:endParaRPr lang="ru-RU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54" y="956492"/>
            <a:ext cx="5693045" cy="55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/>
              <a:t>Ilovalarni</a:t>
            </a:r>
            <a:r>
              <a:rPr lang="en-US" sz="4000" b="1" dirty="0"/>
              <a:t> </a:t>
            </a:r>
            <a:r>
              <a:rPr lang="en-US" sz="4000" b="1" dirty="0" err="1"/>
              <a:t>ishlab</a:t>
            </a:r>
            <a:r>
              <a:rPr lang="en-US" sz="4000" b="1" dirty="0"/>
              <a:t> </a:t>
            </a:r>
            <a:r>
              <a:rPr lang="en-US" sz="4000" b="1" dirty="0" err="1"/>
              <a:t>chiqish</a:t>
            </a:r>
            <a:r>
              <a:rPr lang="en-US" sz="4000" b="1" dirty="0"/>
              <a:t> </a:t>
            </a:r>
            <a:r>
              <a:rPr lang="en-US" sz="4000" b="1" dirty="0" err="1"/>
              <a:t>va</a:t>
            </a:r>
            <a:r>
              <a:rPr lang="en-US" sz="4000" b="1" dirty="0"/>
              <a:t> </a:t>
            </a:r>
            <a:r>
              <a:rPr lang="en-US" sz="4000" b="1" dirty="0" err="1"/>
              <a:t>ishlatish</a:t>
            </a:r>
            <a:r>
              <a:rPr lang="en-US" sz="4000" b="1" dirty="0"/>
              <a:t> </a:t>
            </a:r>
            <a:r>
              <a:rPr lang="en-US" sz="4000" b="1" dirty="0" err="1"/>
              <a:t>usullari</a:t>
            </a:r>
            <a:endParaRPr lang="ru-RU" sz="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058092"/>
            <a:ext cx="11273245" cy="31964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Zamonaviy</a:t>
            </a:r>
            <a:r>
              <a:rPr lang="en-US" sz="3200" dirty="0" smtClean="0"/>
              <a:t> </a:t>
            </a:r>
            <a:r>
              <a:rPr lang="en-US" sz="3200" dirty="0"/>
              <a:t>MBBT </a:t>
            </a:r>
            <a:r>
              <a:rPr lang="en-US" sz="3200" dirty="0" err="1"/>
              <a:t>dasturni</a:t>
            </a:r>
            <a:r>
              <a:rPr lang="en-US" sz="3200" dirty="0"/>
              <a:t> </a:t>
            </a:r>
            <a:r>
              <a:rPr lang="en-US" sz="3200" dirty="0" err="1"/>
              <a:t>yaratmasdan</a:t>
            </a:r>
            <a:r>
              <a:rPr lang="en-US" sz="3200" dirty="0"/>
              <a:t>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bazalari</a:t>
            </a:r>
            <a:r>
              <a:rPr lang="en-US" sz="3200" dirty="0"/>
              <a:t> </a:t>
            </a:r>
            <a:r>
              <a:rPr lang="en-US" sz="3200" dirty="0" err="1"/>
              <a:t>bilan</a:t>
            </a:r>
            <a:r>
              <a:rPr lang="en-US" sz="3200" dirty="0"/>
              <a:t> </a:t>
            </a:r>
            <a:r>
              <a:rPr lang="en-US" sz="3200" dirty="0" err="1"/>
              <a:t>ishlash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keng</a:t>
            </a:r>
            <a:r>
              <a:rPr lang="en-US" sz="3200" dirty="0"/>
              <a:t> </a:t>
            </a:r>
            <a:r>
              <a:rPr lang="en-US" sz="3200" dirty="0" err="1"/>
              <a:t>ko'lamli</a:t>
            </a:r>
            <a:r>
              <a:rPr lang="en-US" sz="3200" dirty="0"/>
              <a:t> </a:t>
            </a:r>
            <a:r>
              <a:rPr lang="en-US" sz="3200" dirty="0" err="1"/>
              <a:t>vazifalarni</a:t>
            </a:r>
            <a:r>
              <a:rPr lang="en-US" sz="3200" dirty="0"/>
              <a:t> </a:t>
            </a:r>
            <a:r>
              <a:rPr lang="en-US" sz="3200" dirty="0" err="1"/>
              <a:t>hal</a:t>
            </a:r>
            <a:r>
              <a:rPr lang="en-US" sz="3200" dirty="0"/>
              <a:t> </a:t>
            </a:r>
            <a:r>
              <a:rPr lang="en-US" sz="3200" dirty="0" err="1"/>
              <a:t>qilishga</a:t>
            </a:r>
            <a:r>
              <a:rPr lang="en-US" sz="3200" dirty="0"/>
              <a:t> </a:t>
            </a:r>
            <a:r>
              <a:rPr lang="en-US" sz="3200" dirty="0" err="1"/>
              <a:t>imkon</a:t>
            </a:r>
            <a:r>
              <a:rPr lang="en-US" sz="3200" dirty="0"/>
              <a:t> </a:t>
            </a:r>
            <a:r>
              <a:rPr lang="en-US" sz="3200" dirty="0" err="1"/>
              <a:t>beradi</a:t>
            </a:r>
            <a:r>
              <a:rPr lang="en-US" sz="3200" dirty="0"/>
              <a:t>. </a:t>
            </a:r>
            <a:r>
              <a:rPr lang="en-US" sz="3200" dirty="0" err="1"/>
              <a:t>Biroq</a:t>
            </a:r>
            <a:r>
              <a:rPr lang="en-US" sz="3200" dirty="0"/>
              <a:t>, </a:t>
            </a:r>
            <a:r>
              <a:rPr lang="en-US" sz="3200" dirty="0" err="1"/>
              <a:t>dasturni</a:t>
            </a:r>
            <a:r>
              <a:rPr lang="en-US" sz="3200" dirty="0"/>
              <a:t> </a:t>
            </a:r>
            <a:r>
              <a:rPr lang="en-US" sz="3200" dirty="0" err="1"/>
              <a:t>ishlab</a:t>
            </a:r>
            <a:r>
              <a:rPr lang="en-US" sz="3200" dirty="0"/>
              <a:t> </a:t>
            </a:r>
            <a:r>
              <a:rPr lang="en-US" sz="3200" dirty="0" err="1"/>
              <a:t>chiqish</a:t>
            </a:r>
            <a:r>
              <a:rPr lang="en-US" sz="3200" dirty="0"/>
              <a:t> </a:t>
            </a:r>
            <a:r>
              <a:rPr lang="en-US" sz="3200" dirty="0" err="1"/>
              <a:t>maqsadga</a:t>
            </a:r>
            <a:r>
              <a:rPr lang="en-US" sz="3200" dirty="0"/>
              <a:t> </a:t>
            </a:r>
            <a:r>
              <a:rPr lang="en-US" sz="3200" dirty="0" err="1"/>
              <a:t>muvofiq</a:t>
            </a:r>
            <a:r>
              <a:rPr lang="en-US" sz="3200" dirty="0"/>
              <a:t> </a:t>
            </a:r>
            <a:r>
              <a:rPr lang="en-US" sz="3200" dirty="0" err="1"/>
              <a:t>bo'lgan</a:t>
            </a:r>
            <a:r>
              <a:rPr lang="en-US" sz="3200" dirty="0"/>
              <a:t> </a:t>
            </a:r>
            <a:r>
              <a:rPr lang="en-US" sz="3200" dirty="0" err="1"/>
              <a:t>paytlar</a:t>
            </a:r>
            <a:r>
              <a:rPr lang="en-US" sz="3200" dirty="0"/>
              <a:t> ham bor. </a:t>
            </a:r>
            <a:r>
              <a:rPr lang="en-US" sz="3200" dirty="0" err="1"/>
              <a:t>Masalan</a:t>
            </a:r>
            <a:r>
              <a:rPr lang="en-US" sz="3200" dirty="0"/>
              <a:t>, agar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manipulyatsiyasini</a:t>
            </a:r>
            <a:r>
              <a:rPr lang="en-US" sz="3200" dirty="0"/>
              <a:t> </a:t>
            </a:r>
            <a:r>
              <a:rPr lang="en-US" sz="3200" dirty="0" err="1"/>
              <a:t>avtomatlashtirish</a:t>
            </a:r>
            <a:r>
              <a:rPr lang="en-US" sz="3200" dirty="0"/>
              <a:t> </a:t>
            </a:r>
            <a:r>
              <a:rPr lang="en-US" sz="3200" dirty="0" err="1"/>
              <a:t>zarur</a:t>
            </a:r>
            <a:r>
              <a:rPr lang="en-US" sz="3200" dirty="0"/>
              <a:t> </a:t>
            </a:r>
            <a:r>
              <a:rPr lang="en-US" sz="3200" dirty="0" err="1"/>
              <a:t>bo'lsa</a:t>
            </a:r>
            <a:r>
              <a:rPr lang="en-US" sz="3200" dirty="0"/>
              <a:t>,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bazasining</a:t>
            </a:r>
            <a:r>
              <a:rPr lang="en-US" sz="3200" dirty="0"/>
              <a:t> terminal </a:t>
            </a:r>
            <a:r>
              <a:rPr lang="en-US" sz="3200" dirty="0" err="1"/>
              <a:t>interfeysi</a:t>
            </a:r>
            <a:r>
              <a:rPr lang="en-US" sz="3200" dirty="0"/>
              <a:t> </a:t>
            </a:r>
            <a:r>
              <a:rPr lang="en-US" sz="3200" dirty="0" err="1"/>
              <a:t>yetarlicha</a:t>
            </a:r>
            <a:r>
              <a:rPr lang="en-US" sz="3200" dirty="0"/>
              <a:t> </a:t>
            </a:r>
            <a:r>
              <a:rPr lang="en-US" sz="3200" dirty="0" err="1"/>
              <a:t>rivojlanmagan</a:t>
            </a:r>
            <a:r>
              <a:rPr lang="en-US" sz="3200" dirty="0"/>
              <a:t> </a:t>
            </a:r>
            <a:r>
              <a:rPr lang="en-US" sz="3200" dirty="0" err="1"/>
              <a:t>yoki</a:t>
            </a:r>
            <a:r>
              <a:rPr lang="en-US" sz="3200" dirty="0"/>
              <a:t>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bazasida</a:t>
            </a:r>
            <a:r>
              <a:rPr lang="en-US" sz="3200" dirty="0"/>
              <a:t> </a:t>
            </a:r>
            <a:r>
              <a:rPr lang="en-US" sz="3200" dirty="0" err="1"/>
              <a:t>mavjud</a:t>
            </a:r>
            <a:r>
              <a:rPr lang="en-US" sz="3200" dirty="0"/>
              <a:t> </a:t>
            </a:r>
            <a:r>
              <a:rPr lang="en-US" sz="3200" dirty="0" err="1"/>
              <a:t>bo'lgan</a:t>
            </a:r>
            <a:r>
              <a:rPr lang="en-US" sz="3200" dirty="0"/>
              <a:t> </a:t>
            </a:r>
            <a:r>
              <a:rPr lang="en-US" sz="3200" dirty="0" err="1"/>
              <a:t>ma'lumotlarga</a:t>
            </a:r>
            <a:r>
              <a:rPr lang="en-US" sz="3200" dirty="0"/>
              <a:t> </a:t>
            </a:r>
            <a:r>
              <a:rPr lang="en-US" sz="3200" dirty="0" err="1"/>
              <a:t>ishlov</a:t>
            </a:r>
            <a:r>
              <a:rPr lang="en-US" sz="3200" dirty="0"/>
              <a:t> </a:t>
            </a:r>
            <a:r>
              <a:rPr lang="en-US" sz="3200" dirty="0" err="1"/>
              <a:t>berishning</a:t>
            </a:r>
            <a:r>
              <a:rPr lang="en-US" sz="3200" dirty="0"/>
              <a:t> </a:t>
            </a:r>
            <a:r>
              <a:rPr lang="en-US" sz="3200" dirty="0" err="1"/>
              <a:t>standart</a:t>
            </a:r>
            <a:r>
              <a:rPr lang="en-US" sz="3200" dirty="0"/>
              <a:t> </a:t>
            </a:r>
            <a:r>
              <a:rPr lang="en-US" sz="3200" dirty="0" err="1"/>
              <a:t>funktsiyalari</a:t>
            </a:r>
            <a:r>
              <a:rPr lang="en-US" sz="3200" dirty="0"/>
              <a:t> </a:t>
            </a:r>
            <a:r>
              <a:rPr lang="en-US" sz="3200" dirty="0" err="1"/>
              <a:t>foydalanuvchiga</a:t>
            </a:r>
            <a:r>
              <a:rPr lang="en-US" sz="3200" dirty="0"/>
              <a:t> </a:t>
            </a:r>
            <a:r>
              <a:rPr lang="en-US" sz="3200" dirty="0" err="1"/>
              <a:t>mos</a:t>
            </a:r>
            <a:r>
              <a:rPr lang="en-US" sz="3200" dirty="0"/>
              <a:t> </a:t>
            </a:r>
            <a:r>
              <a:rPr lang="en-US" sz="3200" dirty="0" err="1"/>
              <a:t>kelmaydi</a:t>
            </a:r>
            <a:r>
              <a:rPr lang="en-US" sz="3200" dirty="0"/>
              <a:t>. </a:t>
            </a:r>
            <a:r>
              <a:rPr lang="en-US" sz="3200" dirty="0" err="1"/>
              <a:t>Ilovalarni</a:t>
            </a:r>
            <a:r>
              <a:rPr lang="en-US" sz="3200" dirty="0"/>
              <a:t> </a:t>
            </a:r>
            <a:r>
              <a:rPr lang="en-US" sz="3200" dirty="0" err="1"/>
              <a:t>ishlab</a:t>
            </a:r>
            <a:r>
              <a:rPr lang="en-US" sz="3200" dirty="0"/>
              <a:t> </a:t>
            </a:r>
            <a:r>
              <a:rPr lang="en-US" sz="3200" dirty="0" err="1"/>
              <a:t>chiqish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MBBT </a:t>
            </a:r>
            <a:r>
              <a:rPr lang="en-US" sz="3200" dirty="0" err="1"/>
              <a:t>tegishli</a:t>
            </a:r>
            <a:r>
              <a:rPr lang="en-US" sz="3200" dirty="0"/>
              <a:t> </a:t>
            </a:r>
            <a:r>
              <a:rPr lang="en-US" sz="3200" dirty="0" err="1"/>
              <a:t>dasturlash</a:t>
            </a:r>
            <a:r>
              <a:rPr lang="en-US" sz="3200" dirty="0"/>
              <a:t> </a:t>
            </a:r>
            <a:r>
              <a:rPr lang="en-US" sz="3200" dirty="0" err="1"/>
              <a:t>tilining</a:t>
            </a:r>
            <a:r>
              <a:rPr lang="en-US" sz="3200" dirty="0"/>
              <a:t> </a:t>
            </a:r>
            <a:r>
              <a:rPr lang="en-US" sz="3200" dirty="0" err="1"/>
              <a:t>funktsiyalari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/</a:t>
            </a:r>
            <a:r>
              <a:rPr lang="en-US" sz="3200" dirty="0" err="1"/>
              <a:t>yoki</a:t>
            </a:r>
            <a:r>
              <a:rPr lang="en-US" sz="3200" dirty="0"/>
              <a:t> </a:t>
            </a:r>
            <a:r>
              <a:rPr lang="en-US" sz="3200" dirty="0" err="1"/>
              <a:t>protseduralariga</a:t>
            </a:r>
            <a:r>
              <a:rPr lang="en-US" sz="3200" dirty="0"/>
              <a:t> </a:t>
            </a:r>
            <a:r>
              <a:rPr lang="en-US" sz="3200" dirty="0" err="1"/>
              <a:t>asoslangan</a:t>
            </a:r>
            <a:r>
              <a:rPr lang="en-US" sz="3200" dirty="0"/>
              <a:t> </a:t>
            </a:r>
            <a:r>
              <a:rPr lang="en-US" sz="3200" dirty="0" err="1"/>
              <a:t>dasturlash</a:t>
            </a:r>
            <a:r>
              <a:rPr lang="en-US" sz="3200" dirty="0"/>
              <a:t> </a:t>
            </a:r>
            <a:r>
              <a:rPr lang="en-US" sz="3200" dirty="0" err="1"/>
              <a:t>interfeysiga</a:t>
            </a:r>
            <a:r>
              <a:rPr lang="en-US" sz="3200" dirty="0"/>
              <a:t> </a:t>
            </a:r>
            <a:r>
              <a:rPr lang="en-US" sz="3200" dirty="0" err="1"/>
              <a:t>ega</a:t>
            </a:r>
            <a:r>
              <a:rPr lang="en-US" sz="3200" dirty="0"/>
              <a:t> </a:t>
            </a:r>
            <a:r>
              <a:rPr lang="en-US" sz="3200" dirty="0" err="1"/>
              <a:t>bo'lishi</a:t>
            </a:r>
            <a:r>
              <a:rPr lang="en-US" sz="3200" dirty="0"/>
              <a:t> </a:t>
            </a:r>
            <a:r>
              <a:rPr lang="en-US" sz="3200" dirty="0" err="1"/>
              <a:t>kerak</a:t>
            </a:r>
            <a:r>
              <a:rPr lang="en-US" sz="3200" dirty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23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err="1"/>
              <a:t>Ma’lumotlar</a:t>
            </a:r>
            <a:r>
              <a:rPr lang="en-US" sz="4400" b="1" dirty="0"/>
              <a:t> </a:t>
            </a:r>
            <a:r>
              <a:rPr lang="en-US" sz="4400" b="1" dirty="0" err="1"/>
              <a:t>bazasini</a:t>
            </a:r>
            <a:r>
              <a:rPr lang="en-US" sz="4400" b="1" dirty="0"/>
              <a:t> </a:t>
            </a:r>
            <a:r>
              <a:rPr lang="en-US" sz="4400" b="1" dirty="0" err="1"/>
              <a:t>boshqarish</a:t>
            </a:r>
            <a:r>
              <a:rPr lang="en-US" sz="4400" b="1" dirty="0"/>
              <a:t> </a:t>
            </a:r>
            <a:r>
              <a:rPr lang="en-US" sz="4400" b="1" dirty="0" err="1" smtClean="0"/>
              <a:t>tizimlari</a:t>
            </a:r>
            <a:r>
              <a:rPr lang="en-US" sz="4400" b="1" dirty="0" smtClean="0"/>
              <a:t> (MBBT)</a:t>
            </a:r>
            <a:endParaRPr lang="ru-RU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1885" y="1528354"/>
            <a:ext cx="11273245" cy="46486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dirty="0" smtClean="0"/>
              <a:t>	</a:t>
            </a:r>
          </a:p>
          <a:p>
            <a:pPr marL="0" indent="0" algn="just">
              <a:buNone/>
            </a:pPr>
            <a:r>
              <a:rPr lang="en-US" sz="3200" b="1" dirty="0"/>
              <a:t>	</a:t>
            </a:r>
            <a:r>
              <a:rPr lang="en-US" sz="3200" b="1" dirty="0" err="1" smtClean="0"/>
              <a:t>Ma’lumotlar</a:t>
            </a:r>
            <a:r>
              <a:rPr lang="en-US" sz="3200" b="1" dirty="0" smtClean="0"/>
              <a:t> </a:t>
            </a:r>
            <a:r>
              <a:rPr lang="en-US" sz="3200" b="1" dirty="0" err="1"/>
              <a:t>bazasini</a:t>
            </a:r>
            <a:r>
              <a:rPr lang="en-US" sz="3200" b="1" dirty="0"/>
              <a:t> </a:t>
            </a:r>
            <a:r>
              <a:rPr lang="en-US" sz="3200" b="1" dirty="0" err="1"/>
              <a:t>boshqarish</a:t>
            </a:r>
            <a:r>
              <a:rPr lang="en-US" sz="3200" b="1" dirty="0"/>
              <a:t> </a:t>
            </a:r>
            <a:r>
              <a:rPr lang="en-US" sz="3200" b="1" dirty="0" err="1"/>
              <a:t>tizimlari</a:t>
            </a:r>
            <a:r>
              <a:rPr lang="en-US" sz="3200" b="1" dirty="0"/>
              <a:t> (MBBT)</a:t>
            </a:r>
            <a:r>
              <a:rPr lang="en-US" sz="3200" dirty="0"/>
              <a:t> - </a:t>
            </a:r>
            <a:r>
              <a:rPr lang="en-US" sz="3200" dirty="0" err="1"/>
              <a:t>bu</a:t>
            </a:r>
            <a:r>
              <a:rPr lang="en-US" sz="3200" dirty="0"/>
              <a:t> </a:t>
            </a:r>
            <a:r>
              <a:rPr lang="en-US" sz="3200" dirty="0" err="1"/>
              <a:t>foydalanuvchilarga</a:t>
            </a:r>
            <a:r>
              <a:rPr lang="en-US" sz="3200" dirty="0"/>
              <a:t>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bazasini</a:t>
            </a:r>
            <a:r>
              <a:rPr lang="en-US" sz="3200" dirty="0"/>
              <a:t> </a:t>
            </a:r>
            <a:r>
              <a:rPr lang="en-US" sz="3200" dirty="0" err="1"/>
              <a:t>aniqlash</a:t>
            </a:r>
            <a:r>
              <a:rPr lang="en-US" sz="3200" dirty="0"/>
              <a:t>, </a:t>
            </a:r>
            <a:r>
              <a:rPr lang="en-US" sz="3200" dirty="0" err="1"/>
              <a:t>yaratish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saqlash</a:t>
            </a:r>
            <a:r>
              <a:rPr lang="en-US" sz="3200" dirty="0"/>
              <a:t>, </a:t>
            </a:r>
            <a:r>
              <a:rPr lang="en-US" sz="3200" dirty="0" err="1"/>
              <a:t>shuningdek</a:t>
            </a:r>
            <a:r>
              <a:rPr lang="en-US" sz="3200" dirty="0"/>
              <a:t>, </a:t>
            </a:r>
            <a:r>
              <a:rPr lang="en-US" sz="3200" dirty="0" err="1"/>
              <a:t>unga</a:t>
            </a:r>
            <a:r>
              <a:rPr lang="en-US" sz="3200" dirty="0"/>
              <a:t> </a:t>
            </a:r>
            <a:r>
              <a:rPr lang="en-US" sz="3200" dirty="0" err="1"/>
              <a:t>boshqariladigan</a:t>
            </a:r>
            <a:r>
              <a:rPr lang="en-US" sz="3200" dirty="0"/>
              <a:t> </a:t>
            </a:r>
            <a:r>
              <a:rPr lang="en-US" sz="3200" dirty="0" err="1"/>
              <a:t>kirish</a:t>
            </a:r>
            <a:r>
              <a:rPr lang="en-US" sz="3200" dirty="0"/>
              <a:t> </a:t>
            </a:r>
            <a:r>
              <a:rPr lang="en-US" sz="3200" dirty="0" err="1"/>
              <a:t>huquqini</a:t>
            </a:r>
            <a:r>
              <a:rPr lang="en-US" sz="3200" dirty="0"/>
              <a:t> </a:t>
            </a:r>
            <a:r>
              <a:rPr lang="en-US" sz="3200" dirty="0" err="1"/>
              <a:t>amalga</a:t>
            </a:r>
            <a:r>
              <a:rPr lang="en-US" sz="3200" dirty="0"/>
              <a:t> </a:t>
            </a:r>
            <a:r>
              <a:rPr lang="en-US" sz="3200" dirty="0" err="1" smtClean="0"/>
              <a:t>oshirish</a:t>
            </a:r>
            <a:r>
              <a:rPr lang="en-US" sz="3200" dirty="0" smtClean="0"/>
              <a:t> </a:t>
            </a:r>
            <a:r>
              <a:rPr lang="en-US" sz="3200" dirty="0" err="1" smtClean="0"/>
              <a:t>imkoniyatlarini</a:t>
            </a:r>
            <a:r>
              <a:rPr lang="en-US" sz="3200" dirty="0" smtClean="0"/>
              <a:t> </a:t>
            </a:r>
            <a:r>
              <a:rPr lang="en-US" sz="3200" dirty="0" err="1" smtClean="0"/>
              <a:t>beradigan</a:t>
            </a:r>
            <a:r>
              <a:rPr lang="en-US" sz="3200" dirty="0" smtClean="0"/>
              <a:t> </a:t>
            </a:r>
            <a:r>
              <a:rPr lang="en-US" sz="3200" dirty="0" err="1"/>
              <a:t>dastur</a:t>
            </a:r>
            <a:r>
              <a:rPr lang="en-US" sz="3200" dirty="0"/>
              <a:t>. </a:t>
            </a: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Ushbu</a:t>
            </a:r>
            <a:r>
              <a:rPr lang="en-US" sz="3200" dirty="0" smtClean="0"/>
              <a:t> </a:t>
            </a:r>
            <a:r>
              <a:rPr lang="en-US" sz="3200" dirty="0" err="1" smtClean="0"/>
              <a:t>dastur</a:t>
            </a:r>
            <a:r>
              <a:rPr lang="en-US" sz="3200" dirty="0" smtClean="0"/>
              <a:t> </a:t>
            </a:r>
            <a:r>
              <a:rPr lang="en-US" sz="3200" dirty="0" err="1" smtClean="0"/>
              <a:t>tizim</a:t>
            </a:r>
            <a:r>
              <a:rPr lang="en-US" sz="3200" dirty="0" smtClean="0"/>
              <a:t> </a:t>
            </a:r>
            <a:r>
              <a:rPr lang="en-US" sz="3200" dirty="0" err="1"/>
              <a:t>xavfsizligi</a:t>
            </a:r>
            <a:r>
              <a:rPr lang="en-US" sz="3200" dirty="0"/>
              <a:t>, </a:t>
            </a:r>
            <a:r>
              <a:rPr lang="en-US" sz="3200" dirty="0" err="1"/>
              <a:t>saqlashning</a:t>
            </a:r>
            <a:r>
              <a:rPr lang="en-US" sz="3200" dirty="0"/>
              <a:t> </a:t>
            </a:r>
            <a:r>
              <a:rPr lang="en-US" sz="3200" dirty="0" err="1"/>
              <a:t>ishonchliligi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yaxlitligini</a:t>
            </a:r>
            <a:r>
              <a:rPr lang="en-US" sz="3200" dirty="0"/>
              <a:t> </a:t>
            </a:r>
            <a:r>
              <a:rPr lang="en-US" sz="3200" dirty="0" err="1"/>
              <a:t>ta'minlaydi</a:t>
            </a:r>
            <a:r>
              <a:rPr lang="en-US" sz="3200" dirty="0"/>
              <a:t>, </a:t>
            </a:r>
            <a:r>
              <a:rPr lang="en-US" sz="3200" dirty="0" err="1" smtClean="0"/>
              <a:t>shuningdek</a:t>
            </a:r>
            <a:r>
              <a:rPr lang="en-US" sz="3200" dirty="0" smtClean="0"/>
              <a:t>,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bazasini</a:t>
            </a:r>
            <a:r>
              <a:rPr lang="en-US" sz="3200" dirty="0"/>
              <a:t> </a:t>
            </a:r>
            <a:r>
              <a:rPr lang="en-US" sz="3200" dirty="0" err="1"/>
              <a:t>boshqarish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vositalarni</a:t>
            </a:r>
            <a:r>
              <a:rPr lang="en-US" sz="3200" dirty="0"/>
              <a:t> </a:t>
            </a:r>
            <a:r>
              <a:rPr lang="en-US" sz="3200" dirty="0" err="1"/>
              <a:t>taqdim</a:t>
            </a:r>
            <a:r>
              <a:rPr lang="en-US" sz="3200" dirty="0"/>
              <a:t> </a:t>
            </a:r>
            <a:r>
              <a:rPr lang="en-US" sz="3200" dirty="0" err="1" smtClean="0"/>
              <a:t>etadi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0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/>
              <a:t>Ilovalarni</a:t>
            </a:r>
            <a:r>
              <a:rPr lang="en-US" sz="4000" b="1" dirty="0"/>
              <a:t> </a:t>
            </a:r>
            <a:r>
              <a:rPr lang="en-US" sz="4000" b="1" dirty="0" err="1"/>
              <a:t>ishlab</a:t>
            </a:r>
            <a:r>
              <a:rPr lang="en-US" sz="4000" b="1" dirty="0"/>
              <a:t> </a:t>
            </a:r>
            <a:r>
              <a:rPr lang="en-US" sz="4000" b="1" dirty="0" err="1"/>
              <a:t>chiqish</a:t>
            </a:r>
            <a:r>
              <a:rPr lang="en-US" sz="4000" b="1" dirty="0"/>
              <a:t> </a:t>
            </a:r>
            <a:r>
              <a:rPr lang="en-US" sz="4000" b="1" dirty="0" err="1"/>
              <a:t>va</a:t>
            </a:r>
            <a:r>
              <a:rPr lang="en-US" sz="4000" b="1" dirty="0"/>
              <a:t> </a:t>
            </a:r>
            <a:r>
              <a:rPr lang="en-US" sz="4000" b="1" dirty="0" err="1"/>
              <a:t>ishlatish</a:t>
            </a:r>
            <a:r>
              <a:rPr lang="en-US" sz="4000" b="1" dirty="0"/>
              <a:t> </a:t>
            </a:r>
            <a:r>
              <a:rPr lang="en-US" sz="4000" b="1" dirty="0" err="1"/>
              <a:t>usullari</a:t>
            </a:r>
            <a:endParaRPr lang="ru-RU" sz="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058092"/>
            <a:ext cx="11273245" cy="31964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 err="1"/>
              <a:t>Mavjud</a:t>
            </a:r>
            <a:r>
              <a:rPr lang="en-US" dirty="0"/>
              <a:t> MBBT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amaliy</a:t>
            </a:r>
            <a:r>
              <a:rPr lang="en-US" dirty="0"/>
              <a:t> </a:t>
            </a:r>
            <a:r>
              <a:rPr lang="en-US" dirty="0" err="1"/>
              <a:t>texnologiyalarni</a:t>
            </a:r>
            <a:r>
              <a:rPr lang="en-US" dirty="0"/>
              <a:t> (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kombinatsiyasini</a:t>
            </a:r>
            <a:r>
              <a:rPr lang="en-US" dirty="0"/>
              <a:t>) </a:t>
            </a:r>
            <a:r>
              <a:rPr lang="en-US" dirty="0" err="1"/>
              <a:t>qo'llab-quvvatlaydi</a:t>
            </a:r>
            <a:r>
              <a:rPr lang="en-US" dirty="0" smtClean="0"/>
              <a:t>:</a:t>
            </a:r>
          </a:p>
          <a:p>
            <a:r>
              <a:rPr lang="en-US" sz="2400" dirty="0" err="1"/>
              <a:t>dasturlarni</a:t>
            </a:r>
            <a:r>
              <a:rPr lang="en-US" sz="2400" dirty="0"/>
              <a:t> </a:t>
            </a:r>
            <a:r>
              <a:rPr lang="en-US" sz="2400" dirty="0" err="1"/>
              <a:t>qo'lda</a:t>
            </a:r>
            <a:r>
              <a:rPr lang="en-US" sz="2400" dirty="0"/>
              <a:t> </a:t>
            </a:r>
            <a:r>
              <a:rPr lang="en-US" sz="2400" dirty="0" err="1"/>
              <a:t>kodlash</a:t>
            </a:r>
            <a:r>
              <a:rPr lang="en-US" sz="2400" dirty="0"/>
              <a:t> (Clipper, FoxPro, Paradox, C ++ ...);</a:t>
            </a:r>
            <a:endParaRPr lang="ru-RU" sz="2400" dirty="0"/>
          </a:p>
          <a:p>
            <a:r>
              <a:rPr lang="en-US" sz="2400" dirty="0" err="1"/>
              <a:t>generatorlar</a:t>
            </a:r>
            <a:r>
              <a:rPr lang="en-US" sz="2400" dirty="0"/>
              <a:t> </a:t>
            </a:r>
            <a:r>
              <a:rPr lang="en-US" sz="2400" dirty="0" err="1"/>
              <a:t>yordamida</a:t>
            </a:r>
            <a:r>
              <a:rPr lang="en-US" sz="2400" dirty="0"/>
              <a:t> </a:t>
            </a:r>
            <a:r>
              <a:rPr lang="en-US" sz="2400" dirty="0" err="1"/>
              <a:t>amaliy</a:t>
            </a:r>
            <a:r>
              <a:rPr lang="en-US" sz="2400" dirty="0"/>
              <a:t> </a:t>
            </a:r>
            <a:r>
              <a:rPr lang="en-US" sz="2400" dirty="0" err="1"/>
              <a:t>matnlarni</a:t>
            </a:r>
            <a:r>
              <a:rPr lang="en-US" sz="2400" dirty="0"/>
              <a:t> </a:t>
            </a:r>
            <a:r>
              <a:rPr lang="en-US" sz="2400" dirty="0" err="1"/>
              <a:t>yaratish</a:t>
            </a:r>
            <a:r>
              <a:rPr lang="en-US" sz="2400" dirty="0"/>
              <a:t> (Visual FoxPro, </a:t>
            </a:r>
            <a:r>
              <a:rPr lang="en-US" sz="2400" dirty="0" smtClean="0"/>
              <a:t>C++ </a:t>
            </a:r>
            <a:r>
              <a:rPr lang="en-US" sz="2400" dirty="0"/>
              <a:t>Builder, Borland </a:t>
            </a:r>
            <a:r>
              <a:rPr lang="en-US" sz="2400" dirty="0" smtClean="0"/>
              <a:t>Delphi, </a:t>
            </a:r>
            <a:r>
              <a:rPr lang="en-US" sz="2400" dirty="0"/>
              <a:t>...);</a:t>
            </a:r>
            <a:endParaRPr lang="ru-RU" sz="2400" dirty="0"/>
          </a:p>
          <a:p>
            <a:r>
              <a:rPr lang="en-US" sz="2400" dirty="0" err="1"/>
              <a:t>Vizual</a:t>
            </a:r>
            <a:r>
              <a:rPr lang="en-US" sz="2400" dirty="0"/>
              <a:t> </a:t>
            </a:r>
            <a:r>
              <a:rPr lang="en-US" sz="2400" dirty="0" err="1"/>
              <a:t>dasturlash</a:t>
            </a:r>
            <a:r>
              <a:rPr lang="en-US" sz="2400" dirty="0"/>
              <a:t> </a:t>
            </a:r>
            <a:r>
              <a:rPr lang="en-US" sz="2400" dirty="0" err="1"/>
              <a:t>usullari</a:t>
            </a:r>
            <a:r>
              <a:rPr lang="en-US" sz="2400" dirty="0"/>
              <a:t> (Delphi, Access, </a:t>
            </a:r>
            <a:r>
              <a:rPr lang="en-US" sz="2400" dirty="0" smtClean="0"/>
              <a:t>C++ </a:t>
            </a:r>
            <a:r>
              <a:rPr lang="en-US" sz="2400" dirty="0"/>
              <a:t>Builder, Borland Delphi, Visual Basic, C# Visual Studio, Java, …) </a:t>
            </a:r>
            <a:r>
              <a:rPr lang="en-US" sz="2400" dirty="0" err="1"/>
              <a:t>yordamida</a:t>
            </a:r>
            <a:r>
              <a:rPr lang="en-US" sz="2400" dirty="0"/>
              <a:t> </a:t>
            </a:r>
            <a:r>
              <a:rPr lang="en-US" sz="2400" dirty="0" err="1"/>
              <a:t>tayyor</a:t>
            </a:r>
            <a:r>
              <a:rPr lang="en-US" sz="2400" dirty="0"/>
              <a:t> </a:t>
            </a:r>
            <a:r>
              <a:rPr lang="en-US" sz="2400" dirty="0" err="1"/>
              <a:t>dasturni</a:t>
            </a:r>
            <a:r>
              <a:rPr lang="en-US" sz="2400" dirty="0"/>
              <a:t> </a:t>
            </a:r>
            <a:r>
              <a:rPr lang="en-US" sz="2400" dirty="0" err="1"/>
              <a:t>avtomatik</a:t>
            </a:r>
            <a:r>
              <a:rPr lang="en-US" sz="2400" dirty="0"/>
              <a:t> </a:t>
            </a:r>
            <a:r>
              <a:rPr lang="en-US" sz="2400" dirty="0" err="1"/>
              <a:t>yaratish</a:t>
            </a:r>
            <a:endParaRPr lang="ru-RU" sz="2400" dirty="0"/>
          </a:p>
          <a:p>
            <a:pPr marL="0" indent="0" algn="just">
              <a:buNone/>
            </a:pPr>
            <a:r>
              <a:rPr lang="en-US" sz="2400" dirty="0" err="1"/>
              <a:t>Qo'lda</a:t>
            </a:r>
            <a:r>
              <a:rPr lang="en-US" sz="2400" dirty="0"/>
              <a:t> </a:t>
            </a:r>
            <a:r>
              <a:rPr lang="en-US" sz="2400" dirty="0" err="1"/>
              <a:t>kodlash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dasturchilar</a:t>
            </a:r>
            <a:r>
              <a:rPr lang="en-US" sz="2400" dirty="0"/>
              <a:t> </a:t>
            </a:r>
            <a:r>
              <a:rPr lang="en-US" sz="2400" dirty="0" err="1"/>
              <a:t>amaliy</a:t>
            </a:r>
            <a:r>
              <a:rPr lang="en-US" sz="2400" dirty="0"/>
              <a:t> </a:t>
            </a:r>
            <a:r>
              <a:rPr lang="en-US" sz="2400" dirty="0" err="1"/>
              <a:t>dasturlarning</a:t>
            </a:r>
            <a:r>
              <a:rPr lang="en-US" sz="2400" dirty="0"/>
              <a:t> </a:t>
            </a:r>
            <a:r>
              <a:rPr lang="en-US" sz="2400" dirty="0" err="1"/>
              <a:t>matnini</a:t>
            </a:r>
            <a:r>
              <a:rPr lang="en-US" sz="2400" dirty="0"/>
              <a:t> </a:t>
            </a:r>
            <a:r>
              <a:rPr lang="en-US" sz="2400" dirty="0" err="1"/>
              <a:t>qo'lda</a:t>
            </a:r>
            <a:r>
              <a:rPr lang="en-US" sz="2400" dirty="0"/>
              <a:t> </a:t>
            </a:r>
            <a:r>
              <a:rPr lang="en-US" sz="2400" dirty="0" err="1"/>
              <a:t>yozadilar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keyin</a:t>
            </a:r>
            <a:r>
              <a:rPr lang="en-US" sz="2400" dirty="0"/>
              <a:t> </a:t>
            </a:r>
            <a:r>
              <a:rPr lang="en-US" sz="2400" dirty="0" err="1"/>
              <a:t>ularni</a:t>
            </a:r>
            <a:r>
              <a:rPr lang="en-US" sz="2400" dirty="0"/>
              <a:t> </a:t>
            </a:r>
            <a:r>
              <a:rPr lang="en-US" sz="2400" dirty="0" err="1" smtClean="0"/>
              <a:t>tuzatadilar</a:t>
            </a:r>
            <a:r>
              <a:rPr lang="en-US" sz="2400" dirty="0" smtClean="0"/>
              <a:t>. </a:t>
            </a:r>
            <a:r>
              <a:rPr lang="en-US" sz="2400" dirty="0" err="1" smtClean="0"/>
              <a:t>Generatorlardan</a:t>
            </a:r>
            <a:r>
              <a:rPr lang="en-US" sz="2400" dirty="0" smtClean="0"/>
              <a:t> </a:t>
            </a:r>
            <a:r>
              <a:rPr lang="en-US" sz="2400" dirty="0" err="1"/>
              <a:t>foydalanish</a:t>
            </a:r>
            <a:r>
              <a:rPr lang="en-US" sz="2400" dirty="0"/>
              <a:t> </a:t>
            </a:r>
            <a:r>
              <a:rPr lang="en-US" sz="2400" dirty="0" err="1"/>
              <a:t>dasturlarni</a:t>
            </a:r>
            <a:r>
              <a:rPr lang="en-US" sz="2400" dirty="0"/>
              <a:t>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/>
              <a:t>chiqishni</a:t>
            </a:r>
            <a:r>
              <a:rPr lang="en-US" sz="2400" dirty="0"/>
              <a:t> </a:t>
            </a:r>
            <a:r>
              <a:rPr lang="en-US" sz="2400" dirty="0" err="1"/>
              <a:t>osonlashtiradi</a:t>
            </a:r>
            <a:r>
              <a:rPr lang="en-US" sz="2400" dirty="0"/>
              <a:t>, </a:t>
            </a:r>
            <a:r>
              <a:rPr lang="en-US" sz="2400" dirty="0" err="1"/>
              <a:t>chunki</a:t>
            </a:r>
            <a:r>
              <a:rPr lang="en-US" sz="2400" dirty="0"/>
              <a:t> </a:t>
            </a:r>
            <a:r>
              <a:rPr lang="en-US" sz="2400" dirty="0" err="1"/>
              <a:t>siz</a:t>
            </a:r>
            <a:r>
              <a:rPr lang="en-US" sz="2400" dirty="0"/>
              <a:t> </a:t>
            </a:r>
            <a:r>
              <a:rPr lang="en-US" sz="2400" dirty="0" err="1"/>
              <a:t>kodni</a:t>
            </a:r>
            <a:r>
              <a:rPr lang="en-US" sz="2400" dirty="0"/>
              <a:t> </a:t>
            </a:r>
            <a:r>
              <a:rPr lang="en-US" sz="2400" dirty="0" err="1"/>
              <a:t>qo'lda</a:t>
            </a:r>
            <a:r>
              <a:rPr lang="en-US" sz="2400" dirty="0"/>
              <a:t> </a:t>
            </a:r>
            <a:r>
              <a:rPr lang="en-US" sz="2400" dirty="0" err="1"/>
              <a:t>yozmasdan</a:t>
            </a:r>
            <a:r>
              <a:rPr lang="en-US" sz="2400" dirty="0"/>
              <a:t> </a:t>
            </a:r>
            <a:r>
              <a:rPr lang="en-US" sz="2400" dirty="0" err="1"/>
              <a:t>olishingiz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. </a:t>
            </a:r>
            <a:r>
              <a:rPr lang="en-US" sz="2400" dirty="0" err="1"/>
              <a:t>Ilovalar</a:t>
            </a:r>
            <a:r>
              <a:rPr lang="en-US" sz="2400" dirty="0"/>
              <a:t> </a:t>
            </a:r>
            <a:r>
              <a:rPr lang="en-US" sz="2400" dirty="0" err="1"/>
              <a:t>generatorlari</a:t>
            </a:r>
            <a:r>
              <a:rPr lang="en-US" sz="2400" dirty="0"/>
              <a:t> </a:t>
            </a:r>
            <a:r>
              <a:rPr lang="en-US" sz="2400" dirty="0" err="1"/>
              <a:t>amaliy</a:t>
            </a:r>
            <a:r>
              <a:rPr lang="en-US" sz="2400" dirty="0"/>
              <a:t> </a:t>
            </a:r>
            <a:r>
              <a:rPr lang="en-US" sz="2400" dirty="0" err="1"/>
              <a:t>dasturlarning</a:t>
            </a:r>
            <a:r>
              <a:rPr lang="en-US" sz="2400" dirty="0"/>
              <a:t> </a:t>
            </a:r>
            <a:r>
              <a:rPr lang="en-US" sz="2400" dirty="0" err="1"/>
              <a:t>asosiy</a:t>
            </a:r>
            <a:r>
              <a:rPr lang="en-US" sz="2400" dirty="0"/>
              <a:t> </a:t>
            </a:r>
            <a:r>
              <a:rPr lang="en-US" sz="2400" dirty="0" err="1"/>
              <a:t>elementlarini</a:t>
            </a:r>
            <a:r>
              <a:rPr lang="en-US" sz="2400" dirty="0"/>
              <a:t> (</a:t>
            </a:r>
            <a:r>
              <a:rPr lang="en-US" sz="2400" dirty="0" err="1"/>
              <a:t>menyular</a:t>
            </a:r>
            <a:r>
              <a:rPr lang="en-US" sz="2400" dirty="0"/>
              <a:t>, </a:t>
            </a:r>
            <a:r>
              <a:rPr lang="en-US" sz="2400" dirty="0" err="1"/>
              <a:t>ekranlar</a:t>
            </a:r>
            <a:r>
              <a:rPr lang="en-US" sz="2400" dirty="0"/>
              <a:t>, </a:t>
            </a:r>
            <a:r>
              <a:rPr lang="en-US" sz="2400" dirty="0" err="1"/>
              <a:t>so'rovlar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h.k</a:t>
            </a:r>
            <a:r>
              <a:rPr lang="en-US" sz="2400" dirty="0"/>
              <a:t>.)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/>
              <a:t>chiqishni</a:t>
            </a:r>
            <a:r>
              <a:rPr lang="en-US" sz="2400" dirty="0"/>
              <a:t> </a:t>
            </a:r>
            <a:r>
              <a:rPr lang="en-US" sz="2400" dirty="0" err="1"/>
              <a:t>osonlashtiradi</a:t>
            </a:r>
            <a:r>
              <a:rPr lang="en-US" sz="2400" dirty="0"/>
              <a:t>, </a:t>
            </a:r>
            <a:r>
              <a:rPr lang="en-US" sz="2400" dirty="0" err="1"/>
              <a:t>lekin</a:t>
            </a:r>
            <a:r>
              <a:rPr lang="en-US" sz="2400" dirty="0"/>
              <a:t> </a:t>
            </a:r>
            <a:r>
              <a:rPr lang="en-US" sz="2400" dirty="0" err="1"/>
              <a:t>ko'pincha</a:t>
            </a:r>
            <a:r>
              <a:rPr lang="en-US" sz="2400" dirty="0"/>
              <a:t> </a:t>
            </a:r>
            <a:r>
              <a:rPr lang="en-US" sz="2400" dirty="0" err="1"/>
              <a:t>qo'lda</a:t>
            </a:r>
            <a:r>
              <a:rPr lang="en-US" sz="2400" dirty="0"/>
              <a:t> </a:t>
            </a:r>
            <a:r>
              <a:rPr lang="en-US" sz="2400" dirty="0" err="1"/>
              <a:t>kodlashni</a:t>
            </a:r>
            <a:r>
              <a:rPr lang="en-US" sz="2400" dirty="0"/>
              <a:t> </a:t>
            </a:r>
            <a:r>
              <a:rPr lang="en-US" sz="2400" dirty="0" err="1"/>
              <a:t>butunlay</a:t>
            </a:r>
            <a:r>
              <a:rPr lang="en-US" sz="2400" dirty="0"/>
              <a:t> </a:t>
            </a:r>
            <a:r>
              <a:rPr lang="en-US" sz="2400" dirty="0" err="1"/>
              <a:t>yo'q</a:t>
            </a:r>
            <a:r>
              <a:rPr lang="en-US" sz="2400" dirty="0"/>
              <a:t> </a:t>
            </a:r>
            <a:r>
              <a:rPr lang="en-US" sz="2400" dirty="0" err="1"/>
              <a:t>qila</a:t>
            </a:r>
            <a:r>
              <a:rPr lang="en-US" sz="2400" dirty="0"/>
              <a:t> </a:t>
            </a:r>
            <a:r>
              <a:rPr lang="en-US" sz="2400" dirty="0" err="1"/>
              <a:t>olmaydi</a:t>
            </a:r>
            <a:r>
              <a:rPr lang="en-US" sz="2400" dirty="0"/>
              <a:t>.</a:t>
            </a:r>
            <a:endParaRPr lang="ru-RU" sz="2400" dirty="0"/>
          </a:p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641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487" y="377826"/>
            <a:ext cx="114300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SO’NGGI YILLARDAGI ENG MASHHUR MBBTLAR</a:t>
            </a:r>
            <a:endParaRPr lang="ru-RU" sz="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Картинки по запросу &quot;самые известные СУБД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1261292"/>
            <a:ext cx="11172826" cy="478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5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MBBTning</a:t>
            </a:r>
            <a:r>
              <a:rPr lang="en-US" sz="4400" b="1" dirty="0"/>
              <a:t> </a:t>
            </a:r>
            <a:r>
              <a:rPr lang="en-US" sz="4400" b="1" dirty="0" err="1"/>
              <a:t>asosiy</a:t>
            </a:r>
            <a:r>
              <a:rPr lang="en-US" sz="4400" b="1" dirty="0"/>
              <a:t> </a:t>
            </a:r>
            <a:r>
              <a:rPr lang="en-US" sz="4400" b="1" dirty="0" err="1"/>
              <a:t>vazifalari</a:t>
            </a:r>
            <a:endParaRPr lang="ru-R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058092"/>
            <a:ext cx="11273245" cy="9013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funksiyalar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xizmatlarning</a:t>
            </a:r>
            <a:r>
              <a:rPr lang="en-US" dirty="0"/>
              <a:t> </a:t>
            </a:r>
            <a:r>
              <a:rPr lang="en-US" dirty="0" err="1"/>
              <a:t>mavjudligi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tavsiflanadi</a:t>
            </a:r>
            <a:r>
              <a:rPr lang="en-US" dirty="0"/>
              <a:t>:</a:t>
            </a:r>
            <a:endParaRPr lang="en-US" sz="3200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45076" y="2163626"/>
            <a:ext cx="11273245" cy="2971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en-US" sz="2400" dirty="0" smtClean="0"/>
              <a:t>1) MBBT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bazasida</a:t>
            </a:r>
            <a:r>
              <a:rPr lang="en-US" sz="2400" dirty="0"/>
              <a:t> </a:t>
            </a:r>
            <a:r>
              <a:rPr lang="en-US" sz="2400" dirty="0" err="1"/>
              <a:t>foydalanuvchilarga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bazasida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saqlash</a:t>
            </a:r>
            <a:r>
              <a:rPr lang="en-US" sz="2400" dirty="0"/>
              <a:t>, </a:t>
            </a:r>
            <a:r>
              <a:rPr lang="en-US" sz="2400" dirty="0" err="1"/>
              <a:t>o'zgartirish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yangilash</a:t>
            </a:r>
            <a:r>
              <a:rPr lang="en-US" sz="2400" dirty="0"/>
              <a:t> </a:t>
            </a:r>
            <a:r>
              <a:rPr lang="en-US" sz="2400" dirty="0" err="1"/>
              <a:t>imkoniyatini</a:t>
            </a:r>
            <a:r>
              <a:rPr lang="en-US" sz="2400" dirty="0"/>
              <a:t> </a:t>
            </a:r>
            <a:r>
              <a:rPr lang="en-US" sz="2400" dirty="0" err="1"/>
              <a:t>yaratishi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 (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bazasining</a:t>
            </a:r>
            <a:r>
              <a:rPr lang="en-US" sz="2400" dirty="0"/>
              <a:t> </a:t>
            </a:r>
            <a:r>
              <a:rPr lang="en-US" sz="2400" dirty="0" err="1"/>
              <a:t>asosiy</a:t>
            </a:r>
            <a:r>
              <a:rPr lang="en-US" sz="2400" dirty="0"/>
              <a:t> </a:t>
            </a:r>
            <a:r>
              <a:rPr lang="en-US" sz="2400" dirty="0" err="1"/>
              <a:t>vazifasi</a:t>
            </a:r>
            <a:r>
              <a:rPr lang="en-US" sz="2400" dirty="0"/>
              <a:t>,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funksiyani</a:t>
            </a:r>
            <a:r>
              <a:rPr lang="en-US" sz="2400" dirty="0"/>
              <a:t> </a:t>
            </a:r>
            <a:r>
              <a:rPr lang="en-US" sz="2400" dirty="0" err="1"/>
              <a:t>amalga</a:t>
            </a:r>
            <a:r>
              <a:rPr lang="en-US" sz="2400" dirty="0"/>
              <a:t> </a:t>
            </a:r>
            <a:r>
              <a:rPr lang="en-US" sz="2400" dirty="0" err="1"/>
              <a:t>oshirish</a:t>
            </a:r>
            <a:r>
              <a:rPr lang="en-US" sz="2400" dirty="0"/>
              <a:t> </a:t>
            </a:r>
            <a:r>
              <a:rPr lang="en-US" sz="2400" dirty="0" err="1"/>
              <a:t>usuli</a:t>
            </a:r>
            <a:r>
              <a:rPr lang="en-US" sz="2400" dirty="0"/>
              <a:t> </a:t>
            </a:r>
            <a:r>
              <a:rPr lang="en-US" sz="2400" dirty="0" err="1"/>
              <a:t>foydalanuvchidan</a:t>
            </a:r>
            <a:r>
              <a:rPr lang="en-US" sz="2400" dirty="0"/>
              <a:t> </a:t>
            </a:r>
            <a:r>
              <a:rPr lang="en-US" sz="2400" dirty="0" err="1"/>
              <a:t>tizimni</a:t>
            </a:r>
            <a:r>
              <a:rPr lang="en-US" sz="2400" dirty="0"/>
              <a:t> </a:t>
            </a:r>
            <a:r>
              <a:rPr lang="en-US" sz="2400" dirty="0" err="1"/>
              <a:t>fizik</a:t>
            </a:r>
            <a:r>
              <a:rPr lang="en-US" sz="2400" dirty="0"/>
              <a:t> </a:t>
            </a:r>
            <a:r>
              <a:rPr lang="en-US" sz="2400" dirty="0" err="1"/>
              <a:t>jihatdan</a:t>
            </a:r>
            <a:r>
              <a:rPr lang="en-US" sz="2400" dirty="0"/>
              <a:t> </a:t>
            </a:r>
            <a:r>
              <a:rPr lang="en-US" sz="2400" dirty="0" err="1"/>
              <a:t>amalga</a:t>
            </a:r>
            <a:r>
              <a:rPr lang="en-US" sz="2400" dirty="0"/>
              <a:t> </a:t>
            </a:r>
            <a:r>
              <a:rPr lang="en-US" sz="2400" dirty="0" err="1"/>
              <a:t>oshirish</a:t>
            </a:r>
            <a:r>
              <a:rPr lang="en-US" sz="2400" dirty="0"/>
              <a:t> </a:t>
            </a:r>
            <a:r>
              <a:rPr lang="en-US" sz="2400" dirty="0" err="1"/>
              <a:t>tafsilotlarini</a:t>
            </a:r>
            <a:r>
              <a:rPr lang="en-US" sz="2400" dirty="0"/>
              <a:t> </a:t>
            </a:r>
            <a:r>
              <a:rPr lang="en-US" sz="2400" dirty="0" err="1"/>
              <a:t>yashirishi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 (</a:t>
            </a:r>
            <a:r>
              <a:rPr lang="en-US" sz="2400" dirty="0" err="1"/>
              <a:t>mavhumlik</a:t>
            </a:r>
            <a:r>
              <a:rPr lang="en-US" sz="2400" dirty="0"/>
              <a:t>));</a:t>
            </a:r>
            <a:endParaRPr lang="ru-RU" sz="2400" dirty="0"/>
          </a:p>
          <a:p>
            <a:pPr marL="0" lvl="0" indent="0" algn="just">
              <a:buNone/>
            </a:pPr>
            <a:r>
              <a:rPr lang="en-US" sz="2400" dirty="0" smtClean="0"/>
              <a:t>2) MBBT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bazalarining</a:t>
            </a:r>
            <a:r>
              <a:rPr lang="en-US" sz="2400" dirty="0"/>
              <a:t> </a:t>
            </a:r>
            <a:r>
              <a:rPr lang="en-US" sz="2400" dirty="0" err="1"/>
              <a:t>tavsifi</a:t>
            </a:r>
            <a:r>
              <a:rPr lang="en-US" sz="2400" dirty="0"/>
              <a:t> </a:t>
            </a:r>
            <a:r>
              <a:rPr lang="en-US" sz="2400" dirty="0" err="1"/>
              <a:t>saqlanadigan</a:t>
            </a:r>
            <a:r>
              <a:rPr lang="en-US" sz="2400" dirty="0"/>
              <a:t> </a:t>
            </a:r>
            <a:r>
              <a:rPr lang="en-US" sz="2400" dirty="0" err="1"/>
              <a:t>tashqi</a:t>
            </a:r>
            <a:r>
              <a:rPr lang="en-US" sz="2400" dirty="0"/>
              <a:t> </a:t>
            </a:r>
            <a:r>
              <a:rPr lang="en-US" sz="2400" dirty="0" err="1"/>
              <a:t>foydalanuvchilar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katalogga</a:t>
            </a:r>
            <a:r>
              <a:rPr lang="en-US" sz="2400" dirty="0"/>
              <a:t> </a:t>
            </a:r>
            <a:r>
              <a:rPr lang="en-US" sz="2400" dirty="0" err="1"/>
              <a:t>ega</a:t>
            </a:r>
            <a:r>
              <a:rPr lang="en-US" sz="2400" dirty="0"/>
              <a:t> </a:t>
            </a:r>
            <a:r>
              <a:rPr lang="en-US" sz="2400" dirty="0" err="1"/>
              <a:t>bo'lishi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 (</a:t>
            </a:r>
            <a:r>
              <a:rPr lang="en-US" sz="2400" dirty="0" err="1"/>
              <a:t>tizim</a:t>
            </a:r>
            <a:r>
              <a:rPr lang="en-US" sz="2400" dirty="0"/>
              <a:t> </a:t>
            </a:r>
            <a:r>
              <a:rPr lang="en-US" sz="2400" dirty="0" err="1"/>
              <a:t>katalogi</a:t>
            </a:r>
            <a:r>
              <a:rPr lang="en-US" sz="2400" dirty="0"/>
              <a:t> -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</a:t>
            </a:r>
            <a:r>
              <a:rPr lang="en-US" sz="2400" dirty="0"/>
              <a:t> </a:t>
            </a:r>
            <a:r>
              <a:rPr lang="en-US" sz="2400" dirty="0" err="1"/>
              <a:t>ma'lumotlarini</a:t>
            </a:r>
            <a:r>
              <a:rPr lang="en-US" sz="2400" dirty="0"/>
              <a:t> </a:t>
            </a:r>
            <a:r>
              <a:rPr lang="en-US" sz="2400" dirty="0" err="1"/>
              <a:t>tavsiflovchi</a:t>
            </a:r>
            <a:r>
              <a:rPr lang="en-US" sz="2400" dirty="0"/>
              <a:t> </a:t>
            </a:r>
            <a:r>
              <a:rPr lang="en-US" sz="2400" dirty="0" err="1"/>
              <a:t>ma'lumotlarning</a:t>
            </a:r>
            <a:r>
              <a:rPr lang="en-US" sz="2400" dirty="0"/>
              <a:t> </a:t>
            </a:r>
            <a:r>
              <a:rPr lang="en-US" sz="2400" dirty="0" err="1"/>
              <a:t>saqlanishi</a:t>
            </a:r>
            <a:r>
              <a:rPr lang="en-US" sz="2400" dirty="0"/>
              <a:t> (metadata):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elementlarining</a:t>
            </a:r>
            <a:r>
              <a:rPr lang="en-US" sz="2400" dirty="0"/>
              <a:t> </a:t>
            </a:r>
            <a:r>
              <a:rPr lang="en-US" sz="2400" dirty="0" err="1"/>
              <a:t>nomlari</a:t>
            </a:r>
            <a:r>
              <a:rPr lang="en-US" sz="2400" dirty="0"/>
              <a:t>, </a:t>
            </a:r>
            <a:r>
              <a:rPr lang="en-US" sz="2400" dirty="0" err="1"/>
              <a:t>turlari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o'lchamlari</a:t>
            </a:r>
            <a:r>
              <a:rPr lang="en-US" sz="2400" dirty="0"/>
              <a:t>; </a:t>
            </a:r>
            <a:r>
              <a:rPr lang="en-US" sz="2400" dirty="0" err="1"/>
              <a:t>havolalar</a:t>
            </a:r>
            <a:r>
              <a:rPr lang="en-US" sz="2400" dirty="0"/>
              <a:t> </a:t>
            </a:r>
            <a:r>
              <a:rPr lang="en-US" sz="2400" dirty="0" err="1"/>
              <a:t>nomlari</a:t>
            </a:r>
            <a:r>
              <a:rPr lang="en-US" sz="2400" dirty="0"/>
              <a:t>; </a:t>
            </a:r>
            <a:r>
              <a:rPr lang="en-US" sz="2400" dirty="0" err="1"/>
              <a:t>ma'lumotlarga</a:t>
            </a:r>
            <a:r>
              <a:rPr lang="en-US" sz="2400" dirty="0"/>
              <a:t> </a:t>
            </a:r>
            <a:r>
              <a:rPr lang="en-US" sz="2400" dirty="0" err="1"/>
              <a:t>o'rnatilgan</a:t>
            </a:r>
            <a:r>
              <a:rPr lang="en-US" sz="2400" dirty="0"/>
              <a:t> </a:t>
            </a:r>
            <a:r>
              <a:rPr lang="en-US" sz="2400" dirty="0" err="1"/>
              <a:t>yaxlitlikni</a:t>
            </a:r>
            <a:r>
              <a:rPr lang="en-US" sz="2400" dirty="0"/>
              <a:t> </a:t>
            </a:r>
            <a:r>
              <a:rPr lang="en-US" sz="2400" dirty="0" err="1"/>
              <a:t>saqlash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cheklashlar</a:t>
            </a:r>
            <a:r>
              <a:rPr lang="en-US" sz="2400" dirty="0"/>
              <a:t>) </a:t>
            </a:r>
            <a:r>
              <a:rPr lang="en-US" sz="2400" dirty="0" err="1"/>
              <a:t>vakolatli</a:t>
            </a:r>
            <a:r>
              <a:rPr lang="en-US" sz="2400" dirty="0"/>
              <a:t> </a:t>
            </a:r>
            <a:r>
              <a:rPr lang="en-US" sz="2400" dirty="0" err="1"/>
              <a:t>foydalanuvchilarning</a:t>
            </a:r>
            <a:r>
              <a:rPr lang="en-US" sz="2400" dirty="0"/>
              <a:t> </a:t>
            </a:r>
            <a:r>
              <a:rPr lang="en-US" sz="2400" dirty="0" err="1"/>
              <a:t>nomlari</a:t>
            </a:r>
            <a:r>
              <a:rPr lang="en-US" sz="2400" dirty="0"/>
              <a:t>;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</a:t>
            </a:r>
            <a:r>
              <a:rPr lang="en-US" sz="2400" dirty="0"/>
              <a:t> </a:t>
            </a:r>
            <a:r>
              <a:rPr lang="en-US" sz="2400" dirty="0" err="1"/>
              <a:t>arxitektura</a:t>
            </a:r>
            <a:r>
              <a:rPr lang="en-US" sz="2400" dirty="0"/>
              <a:t> </a:t>
            </a:r>
            <a:r>
              <a:rPr lang="en-US" sz="2400" dirty="0" err="1"/>
              <a:t>sxemalarining</a:t>
            </a:r>
            <a:r>
              <a:rPr lang="en-US" sz="2400" dirty="0"/>
              <a:t> </a:t>
            </a:r>
            <a:r>
              <a:rPr lang="en-US" sz="2400" dirty="0" err="1"/>
              <a:t>tavsifi</a:t>
            </a:r>
            <a:r>
              <a:rPr lang="en-US" sz="2400" dirty="0"/>
              <a:t>; </a:t>
            </a:r>
            <a:r>
              <a:rPr lang="en-US" sz="2400" dirty="0" err="1"/>
              <a:t>statistik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(</a:t>
            </a:r>
            <a:r>
              <a:rPr lang="en-US" sz="2400" dirty="0" err="1"/>
              <a:t>hodisalar</a:t>
            </a:r>
            <a:r>
              <a:rPr lang="en-US" sz="2400" dirty="0"/>
              <a:t> </a:t>
            </a:r>
            <a:r>
              <a:rPr lang="en-US" sz="2400" dirty="0" err="1"/>
              <a:t>hisoblagichlari</a:t>
            </a:r>
            <a:r>
              <a:rPr lang="en-US" sz="2400" dirty="0"/>
              <a:t>); </a:t>
            </a:r>
            <a:r>
              <a:rPr lang="en-US" sz="2400" dirty="0" err="1"/>
              <a:t>tizim</a:t>
            </a:r>
            <a:r>
              <a:rPr lang="en-US" sz="2400" dirty="0"/>
              <a:t> </a:t>
            </a:r>
            <a:r>
              <a:rPr lang="en-US" sz="2400" dirty="0" err="1"/>
              <a:t>katalogidan</a:t>
            </a:r>
            <a:r>
              <a:rPr lang="en-US" sz="2400" dirty="0"/>
              <a:t> </a:t>
            </a:r>
            <a:r>
              <a:rPr lang="en-US" sz="2400" dirty="0" err="1"/>
              <a:t>foydalanishning</a:t>
            </a:r>
            <a:r>
              <a:rPr lang="en-US" sz="2400" dirty="0"/>
              <a:t> </a:t>
            </a:r>
            <a:r>
              <a:rPr lang="en-US" sz="2400" dirty="0" err="1"/>
              <a:t>afzalliklari</a:t>
            </a:r>
            <a:r>
              <a:rPr lang="en-US" sz="2400" dirty="0"/>
              <a:t>: </a:t>
            </a:r>
            <a:r>
              <a:rPr lang="en-US" sz="2400" dirty="0" err="1"/>
              <a:t>ma'lumotlarga</a:t>
            </a:r>
            <a:r>
              <a:rPr lang="en-US" sz="2400" dirty="0"/>
              <a:t> </a:t>
            </a:r>
            <a:r>
              <a:rPr lang="en-US" sz="2400" dirty="0" err="1"/>
              <a:t>kirishni</a:t>
            </a:r>
            <a:r>
              <a:rPr lang="en-US" sz="2400" dirty="0"/>
              <a:t> </a:t>
            </a:r>
            <a:r>
              <a:rPr lang="en-US" sz="2400" dirty="0" err="1"/>
              <a:t>markazlashtirilgan</a:t>
            </a:r>
            <a:r>
              <a:rPr lang="en-US" sz="2400" dirty="0"/>
              <a:t> </a:t>
            </a:r>
            <a:r>
              <a:rPr lang="en-US" sz="2400" dirty="0" err="1"/>
              <a:t>boshqarish</a:t>
            </a:r>
            <a:r>
              <a:rPr lang="en-US" sz="2400" dirty="0"/>
              <a:t>;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490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MBBTning</a:t>
            </a:r>
            <a:r>
              <a:rPr lang="en-US" sz="4400" b="1" dirty="0"/>
              <a:t> </a:t>
            </a:r>
            <a:r>
              <a:rPr lang="en-US" sz="4400" b="1" dirty="0" err="1"/>
              <a:t>asosiy</a:t>
            </a:r>
            <a:r>
              <a:rPr lang="en-US" sz="4400" b="1" dirty="0"/>
              <a:t> </a:t>
            </a:r>
            <a:r>
              <a:rPr lang="en-US" sz="4400" b="1" dirty="0" err="1"/>
              <a:t>vazifalari</a:t>
            </a:r>
            <a:endParaRPr lang="ru-R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058092"/>
            <a:ext cx="11273245" cy="5482408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dirty="0" smtClean="0"/>
              <a:t>3) MBBT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bazasiga</a:t>
            </a:r>
            <a:r>
              <a:rPr lang="en-US" sz="2400" dirty="0"/>
              <a:t> </a:t>
            </a:r>
            <a:r>
              <a:rPr lang="en-US" sz="2400" dirty="0" err="1"/>
              <a:t>kirish</a:t>
            </a:r>
            <a:r>
              <a:rPr lang="en-US" sz="2400" dirty="0"/>
              <a:t> </a:t>
            </a:r>
            <a:r>
              <a:rPr lang="en-US" sz="2400" dirty="0" err="1"/>
              <a:t>yoki</a:t>
            </a:r>
            <a:r>
              <a:rPr lang="en-US" sz="2400" dirty="0"/>
              <a:t> </a:t>
            </a:r>
            <a:r>
              <a:rPr lang="en-US" sz="2400" dirty="0" err="1"/>
              <a:t>o'zgartirish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foydalanuvchi</a:t>
            </a:r>
            <a:r>
              <a:rPr lang="en-US" sz="2400" dirty="0"/>
              <a:t> (</a:t>
            </a:r>
            <a:r>
              <a:rPr lang="en-US" sz="2400" dirty="0" err="1"/>
              <a:t>amaliy</a:t>
            </a:r>
            <a:r>
              <a:rPr lang="en-US" sz="2400" dirty="0"/>
              <a:t> </a:t>
            </a:r>
            <a:r>
              <a:rPr lang="en-US" sz="2400" dirty="0" err="1"/>
              <a:t>dastur</a:t>
            </a:r>
            <a:r>
              <a:rPr lang="en-US" sz="2400" dirty="0"/>
              <a:t>) </a:t>
            </a:r>
            <a:r>
              <a:rPr lang="en-US" sz="2400" dirty="0" err="1"/>
              <a:t>tomonidan</a:t>
            </a:r>
            <a:r>
              <a:rPr lang="en-US" sz="2400" dirty="0"/>
              <a:t> </a:t>
            </a:r>
            <a:r>
              <a:rPr lang="en-US" sz="2400" dirty="0" err="1"/>
              <a:t>amalga</a:t>
            </a:r>
            <a:r>
              <a:rPr lang="en-US" sz="2400" dirty="0"/>
              <a:t> </a:t>
            </a:r>
            <a:r>
              <a:rPr lang="en-US" sz="2400" dirty="0" err="1"/>
              <a:t>oshirilgan</a:t>
            </a:r>
            <a:r>
              <a:rPr lang="en-US" sz="2400" dirty="0"/>
              <a:t> </a:t>
            </a:r>
            <a:r>
              <a:rPr lang="en-US" sz="2400" dirty="0" err="1"/>
              <a:t>barcha</a:t>
            </a:r>
            <a:r>
              <a:rPr lang="en-US" sz="2400" dirty="0"/>
              <a:t> </a:t>
            </a:r>
            <a:r>
              <a:rPr lang="en-US" sz="2400" dirty="0" err="1"/>
              <a:t>operatsiyalarni</a:t>
            </a:r>
            <a:r>
              <a:rPr lang="en-US" sz="2400" dirty="0"/>
              <a:t> </a:t>
            </a:r>
            <a:r>
              <a:rPr lang="en-US" sz="2400" dirty="0" err="1"/>
              <a:t>yoki</a:t>
            </a:r>
            <a:r>
              <a:rPr lang="en-US" sz="2400" dirty="0"/>
              <a:t> </a:t>
            </a:r>
            <a:r>
              <a:rPr lang="en-US" sz="2400" dirty="0" err="1"/>
              <a:t>ularning</a:t>
            </a:r>
            <a:r>
              <a:rPr lang="en-US" sz="2400" dirty="0"/>
              <a:t> </a:t>
            </a:r>
            <a:r>
              <a:rPr lang="en-US" sz="2400" dirty="0" err="1"/>
              <a:t>birortasini</a:t>
            </a:r>
            <a:r>
              <a:rPr lang="en-US" sz="2400" dirty="0"/>
              <a:t> ham </a:t>
            </a:r>
            <a:r>
              <a:rPr lang="en-US" sz="2400" dirty="0" err="1"/>
              <a:t>yangilash</a:t>
            </a:r>
            <a:r>
              <a:rPr lang="en-US" sz="2400" dirty="0"/>
              <a:t> </a:t>
            </a:r>
            <a:r>
              <a:rPr lang="en-US" sz="2400" dirty="0" err="1"/>
              <a:t>operatsiyalarini</a:t>
            </a:r>
            <a:r>
              <a:rPr lang="en-US" sz="2400" dirty="0"/>
              <a:t> </a:t>
            </a:r>
            <a:r>
              <a:rPr lang="en-US" sz="2400" dirty="0" err="1"/>
              <a:t>bajarilishini</a:t>
            </a:r>
            <a:r>
              <a:rPr lang="en-US" sz="2400" dirty="0"/>
              <a:t> </a:t>
            </a:r>
            <a:r>
              <a:rPr lang="en-US" sz="2400" dirty="0" err="1"/>
              <a:t>kafolatlaydigan</a:t>
            </a:r>
            <a:r>
              <a:rPr lang="en-US" sz="2400" dirty="0"/>
              <a:t> </a:t>
            </a:r>
            <a:r>
              <a:rPr lang="en-US" sz="2400" dirty="0" err="1"/>
              <a:t>mexanizmga</a:t>
            </a:r>
            <a:r>
              <a:rPr lang="en-US" sz="2400" dirty="0"/>
              <a:t> </a:t>
            </a:r>
            <a:r>
              <a:rPr lang="en-US" sz="2400" dirty="0" err="1"/>
              <a:t>ega</a:t>
            </a:r>
            <a:r>
              <a:rPr lang="en-US" sz="2400" dirty="0"/>
              <a:t> </a:t>
            </a:r>
            <a:r>
              <a:rPr lang="en-US" sz="2400" dirty="0" err="1"/>
              <a:t>bo'lishi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 (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holda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vaqtning</a:t>
            </a:r>
            <a:r>
              <a:rPr lang="en-US" sz="2400" dirty="0"/>
              <a:t> </a:t>
            </a:r>
            <a:r>
              <a:rPr lang="en-US" sz="2400" dirty="0" err="1"/>
              <a:t>o'zida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bazasiga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nechta</a:t>
            </a:r>
            <a:r>
              <a:rPr lang="en-US" sz="2400" dirty="0"/>
              <a:t> </a:t>
            </a:r>
            <a:r>
              <a:rPr lang="en-US" sz="2400" dirty="0" err="1"/>
              <a:t>o'zgarishlar</a:t>
            </a:r>
            <a:r>
              <a:rPr lang="en-US" sz="2400" dirty="0"/>
              <a:t> </a:t>
            </a:r>
            <a:r>
              <a:rPr lang="en-US" sz="2400" dirty="0" err="1"/>
              <a:t>kiritiladi</a:t>
            </a:r>
            <a:r>
              <a:rPr lang="en-US" sz="2400" dirty="0"/>
              <a:t>); </a:t>
            </a:r>
            <a:r>
              <a:rPr lang="en-US" sz="2400" dirty="0" err="1"/>
              <a:t>o'zgartirishlar</a:t>
            </a:r>
            <a:r>
              <a:rPr lang="en-US" sz="2400" dirty="0"/>
              <a:t> </a:t>
            </a:r>
            <a:r>
              <a:rPr lang="en-US" sz="2400" dirty="0" err="1"/>
              <a:t>kiritilganda</a:t>
            </a:r>
            <a:r>
              <a:rPr lang="en-US" sz="2400" dirty="0"/>
              <a:t>, </a:t>
            </a:r>
            <a:r>
              <a:rPr lang="en-US" sz="2400" dirty="0" err="1"/>
              <a:t>ishlamay</a:t>
            </a:r>
            <a:r>
              <a:rPr lang="en-US" sz="2400" dirty="0"/>
              <a:t> </a:t>
            </a:r>
            <a:r>
              <a:rPr lang="en-US" sz="2400" dirty="0" err="1"/>
              <a:t>qolsa</a:t>
            </a:r>
            <a:r>
              <a:rPr lang="en-US" sz="2400" dirty="0"/>
              <a:t> (</a:t>
            </a:r>
            <a:r>
              <a:rPr lang="en-US" sz="2400" dirty="0" err="1"/>
              <a:t>masalan</a:t>
            </a:r>
            <a:r>
              <a:rPr lang="en-US" sz="2400" dirty="0"/>
              <a:t>, </a:t>
            </a:r>
            <a:r>
              <a:rPr lang="en-US" sz="2400" dirty="0" err="1"/>
              <a:t>kiritilgan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yaxlitligini</a:t>
            </a:r>
            <a:r>
              <a:rPr lang="en-US" sz="2400" dirty="0"/>
              <a:t> </a:t>
            </a:r>
            <a:r>
              <a:rPr lang="en-US" sz="2400" dirty="0" err="1"/>
              <a:t>buzilishiga</a:t>
            </a:r>
            <a:r>
              <a:rPr lang="en-US" sz="2400" dirty="0"/>
              <a:t> </a:t>
            </a:r>
            <a:r>
              <a:rPr lang="en-US" sz="2400" dirty="0" err="1"/>
              <a:t>olib</a:t>
            </a:r>
            <a:r>
              <a:rPr lang="en-US" sz="2400" dirty="0"/>
              <a:t> </a:t>
            </a:r>
            <a:r>
              <a:rPr lang="en-US" sz="2400" dirty="0" err="1"/>
              <a:t>keladi</a:t>
            </a:r>
            <a:r>
              <a:rPr lang="en-US" sz="2400" dirty="0"/>
              <a:t>), </a:t>
            </a:r>
            <a:r>
              <a:rPr lang="en-US" sz="2400" dirty="0" err="1"/>
              <a:t>keyin</a:t>
            </a:r>
            <a:r>
              <a:rPr lang="en-US" sz="2400" dirty="0"/>
              <a:t> </a:t>
            </a:r>
            <a:r>
              <a:rPr lang="en-US" sz="2400" dirty="0" err="1"/>
              <a:t>barcha</a:t>
            </a:r>
            <a:r>
              <a:rPr lang="en-US" sz="2400" dirty="0"/>
              <a:t> </a:t>
            </a:r>
            <a:r>
              <a:rPr lang="en-US" sz="2400" dirty="0" err="1"/>
              <a:t>o'zgarishlar</a:t>
            </a:r>
            <a:r>
              <a:rPr lang="en-US" sz="2400" dirty="0"/>
              <a:t> </a:t>
            </a:r>
            <a:r>
              <a:rPr lang="en-US" sz="2400" dirty="0" err="1"/>
              <a:t>bekor</a:t>
            </a:r>
            <a:r>
              <a:rPr lang="en-US" sz="2400" dirty="0"/>
              <a:t> </a:t>
            </a:r>
            <a:r>
              <a:rPr lang="en-US" sz="2400" dirty="0" err="1"/>
              <a:t>qilinishi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 (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bazasining</a:t>
            </a:r>
            <a:r>
              <a:rPr lang="en-US" sz="2400" dirty="0"/>
              <a:t> </a:t>
            </a:r>
            <a:r>
              <a:rPr lang="en-US" sz="2400" dirty="0" err="1"/>
              <a:t>izchil</a:t>
            </a:r>
            <a:r>
              <a:rPr lang="en-US" sz="2400" dirty="0"/>
              <a:t> </a:t>
            </a:r>
            <a:r>
              <a:rPr lang="en-US" sz="2400" dirty="0" err="1"/>
              <a:t>holatiga</a:t>
            </a:r>
            <a:r>
              <a:rPr lang="en-US" sz="2400" dirty="0"/>
              <a:t> </a:t>
            </a:r>
            <a:r>
              <a:rPr lang="en-US" sz="2400" dirty="0" err="1"/>
              <a:t>qaytish</a:t>
            </a:r>
            <a:r>
              <a:rPr lang="en-US" sz="2400" dirty="0"/>
              <a:t>);</a:t>
            </a:r>
            <a:endParaRPr lang="ru-RU" sz="2400" dirty="0"/>
          </a:p>
          <a:p>
            <a:pPr marL="0" lvl="0" indent="0" algn="just">
              <a:buNone/>
            </a:pPr>
            <a:r>
              <a:rPr lang="en-US" sz="2400" dirty="0" smtClean="0"/>
              <a:t>4) MBBT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bazasini</a:t>
            </a:r>
            <a:r>
              <a:rPr lang="en-US" sz="2400" dirty="0"/>
              <a:t> </a:t>
            </a:r>
            <a:r>
              <a:rPr lang="en-US" sz="2400" dirty="0" err="1"/>
              <a:t>to'g'ri</a:t>
            </a:r>
            <a:r>
              <a:rPr lang="en-US" sz="2400" dirty="0"/>
              <a:t> </a:t>
            </a:r>
            <a:r>
              <a:rPr lang="en-US" sz="2400" dirty="0" err="1"/>
              <a:t>yangilashni</a:t>
            </a:r>
            <a:r>
              <a:rPr lang="en-US" sz="2400" dirty="0"/>
              <a:t> </a:t>
            </a:r>
            <a:r>
              <a:rPr lang="en-US" sz="2400" dirty="0" err="1"/>
              <a:t>kafolatlaydigan</a:t>
            </a:r>
            <a:r>
              <a:rPr lang="en-US" sz="2400" dirty="0"/>
              <a:t> </a:t>
            </a:r>
            <a:r>
              <a:rPr lang="en-US" sz="2400" dirty="0" err="1"/>
              <a:t>mexanizmga</a:t>
            </a:r>
            <a:r>
              <a:rPr lang="en-US" sz="2400" dirty="0"/>
              <a:t> </a:t>
            </a:r>
            <a:r>
              <a:rPr lang="en-US" sz="2400" dirty="0" err="1"/>
              <a:t>ega</a:t>
            </a:r>
            <a:r>
              <a:rPr lang="en-US" sz="2400" dirty="0"/>
              <a:t> </a:t>
            </a:r>
            <a:r>
              <a:rPr lang="en-US" sz="2400" dirty="0" err="1"/>
              <a:t>bo'lishi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, </a:t>
            </a:r>
            <a:r>
              <a:rPr lang="en-US" sz="2400" dirty="0" err="1"/>
              <a:t>ko'pgina</a:t>
            </a:r>
            <a:r>
              <a:rPr lang="en-US" sz="2400" dirty="0"/>
              <a:t> </a:t>
            </a:r>
            <a:r>
              <a:rPr lang="en-US" sz="2400" dirty="0" err="1"/>
              <a:t>foydalanuvchilar</a:t>
            </a:r>
            <a:r>
              <a:rPr lang="en-US" sz="2400" dirty="0"/>
              <a:t> </a:t>
            </a:r>
            <a:r>
              <a:rPr lang="en-US" sz="2400" dirty="0" err="1"/>
              <a:t>yangilanish</a:t>
            </a:r>
            <a:r>
              <a:rPr lang="en-US" sz="2400" dirty="0"/>
              <a:t> </a:t>
            </a:r>
            <a:r>
              <a:rPr lang="en-US" sz="2400" dirty="0" err="1"/>
              <a:t>operatsiyalarini</a:t>
            </a:r>
            <a:r>
              <a:rPr lang="en-US" sz="2400" dirty="0"/>
              <a:t> parallel </a:t>
            </a:r>
            <a:r>
              <a:rPr lang="en-US" sz="2400" dirty="0" err="1"/>
              <a:t>ravishda</a:t>
            </a:r>
            <a:r>
              <a:rPr lang="en-US" sz="2400" dirty="0"/>
              <a:t> </a:t>
            </a:r>
            <a:r>
              <a:rPr lang="en-US" sz="2400" dirty="0" err="1"/>
              <a:t>amalga</a:t>
            </a:r>
            <a:r>
              <a:rPr lang="en-US" sz="2400" dirty="0"/>
              <a:t> </a:t>
            </a:r>
            <a:r>
              <a:rPr lang="en-US" sz="2400" dirty="0" err="1"/>
              <a:t>oshirganda</a:t>
            </a:r>
            <a:r>
              <a:rPr lang="en-US" sz="2400" dirty="0"/>
              <a:t> (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muammo</a:t>
            </a:r>
            <a:r>
              <a:rPr lang="en-US" sz="2400" dirty="0"/>
              <a:t> </a:t>
            </a:r>
            <a:r>
              <a:rPr lang="en-US" sz="2400" dirty="0" err="1" smtClean="0"/>
              <a:t>tranzaksiyalarni</a:t>
            </a:r>
            <a:r>
              <a:rPr lang="en-US" sz="2400" dirty="0" smtClean="0"/>
              <a:t> </a:t>
            </a:r>
            <a:r>
              <a:rPr lang="en-US" sz="2400" dirty="0" err="1"/>
              <a:t>qo'llab-quvvatlash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bog'liq</a:t>
            </a:r>
            <a:r>
              <a:rPr lang="en-US" sz="2400" dirty="0"/>
              <a:t>);</a:t>
            </a:r>
            <a:endParaRPr lang="ru-RU" sz="2400" dirty="0"/>
          </a:p>
          <a:p>
            <a:pPr marL="0" lvl="0" indent="0">
              <a:buNone/>
            </a:pPr>
            <a:r>
              <a:rPr lang="en-US" sz="2400" dirty="0" smtClean="0"/>
              <a:t>5) MBBT </a:t>
            </a:r>
            <a:r>
              <a:rPr lang="en-US" sz="2400" dirty="0" err="1"/>
              <a:t>buzilgan</a:t>
            </a:r>
            <a:r>
              <a:rPr lang="en-US" sz="2400" dirty="0"/>
              <a:t> </a:t>
            </a:r>
            <a:r>
              <a:rPr lang="en-US" sz="2400" dirty="0" err="1"/>
              <a:t>yoki</a:t>
            </a:r>
            <a:r>
              <a:rPr lang="en-US" sz="2400" dirty="0"/>
              <a:t> </a:t>
            </a:r>
            <a:r>
              <a:rPr lang="en-US" sz="2400" dirty="0" err="1"/>
              <a:t>yo'q</a:t>
            </a:r>
            <a:r>
              <a:rPr lang="en-US" sz="2400" dirty="0"/>
              <a:t> </a:t>
            </a:r>
            <a:r>
              <a:rPr lang="en-US" sz="2400" dirty="0" err="1"/>
              <a:t>qilingan</a:t>
            </a:r>
            <a:r>
              <a:rPr lang="en-US" sz="2400" dirty="0"/>
              <a:t> </a:t>
            </a:r>
            <a:r>
              <a:rPr lang="en-US" sz="2400" dirty="0" err="1"/>
              <a:t>taqdirda</a:t>
            </a:r>
            <a:r>
              <a:rPr lang="en-US" sz="2400" dirty="0"/>
              <a:t> </a:t>
            </a:r>
            <a:r>
              <a:rPr lang="en-US" sz="2400" dirty="0" err="1"/>
              <a:t>uni</a:t>
            </a:r>
            <a:r>
              <a:rPr lang="en-US" sz="2400" dirty="0"/>
              <a:t> </a:t>
            </a:r>
            <a:r>
              <a:rPr lang="en-US" sz="2400" dirty="0" err="1"/>
              <a:t>qayta</a:t>
            </a:r>
            <a:r>
              <a:rPr lang="en-US" sz="2400" dirty="0"/>
              <a:t> </a:t>
            </a:r>
            <a:r>
              <a:rPr lang="en-US" sz="2400" dirty="0" err="1"/>
              <a:t>tiklash</a:t>
            </a:r>
            <a:r>
              <a:rPr lang="en-US" sz="2400" dirty="0"/>
              <a:t> </a:t>
            </a:r>
            <a:r>
              <a:rPr lang="en-US" sz="2400" dirty="0" err="1"/>
              <a:t>vositalarini</a:t>
            </a:r>
            <a:r>
              <a:rPr lang="en-US" sz="2400" dirty="0"/>
              <a:t> </a:t>
            </a:r>
            <a:r>
              <a:rPr lang="en-US" sz="2400" dirty="0" err="1"/>
              <a:t>taqdim</a:t>
            </a:r>
            <a:r>
              <a:rPr lang="en-US" sz="2400" dirty="0"/>
              <a:t> </a:t>
            </a:r>
            <a:r>
              <a:rPr lang="en-US" sz="2400" dirty="0" err="1"/>
              <a:t>etishi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 (</a:t>
            </a:r>
            <a:r>
              <a:rPr lang="en-US" sz="2400" dirty="0" err="1"/>
              <a:t>bu</a:t>
            </a:r>
            <a:r>
              <a:rPr lang="en-US" sz="2400" dirty="0"/>
              <a:t> masala </a:t>
            </a:r>
            <a:r>
              <a:rPr lang="en-US" sz="2400" dirty="0" err="1"/>
              <a:t>bitimlarni</a:t>
            </a:r>
            <a:r>
              <a:rPr lang="en-US" sz="2400" dirty="0"/>
              <a:t> </a:t>
            </a:r>
            <a:r>
              <a:rPr lang="en-US" sz="2400" dirty="0" err="1"/>
              <a:t>qo'llab-quvvatlash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bog'liq</a:t>
            </a:r>
            <a:r>
              <a:rPr lang="en-US" sz="2400" dirty="0"/>
              <a:t>);</a:t>
            </a:r>
            <a:endParaRPr lang="ru-RU" sz="2400" dirty="0"/>
          </a:p>
          <a:p>
            <a:pPr marL="0" lvl="0" indent="0">
              <a:buNone/>
            </a:pPr>
            <a:r>
              <a:rPr lang="en-US" sz="2400" dirty="0" smtClean="0"/>
              <a:t>6) MBBT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bazasida</a:t>
            </a:r>
            <a:r>
              <a:rPr lang="en-US" sz="2400" dirty="0"/>
              <a:t> </a:t>
            </a:r>
            <a:r>
              <a:rPr lang="en-US" sz="2400" dirty="0" err="1"/>
              <a:t>faqat</a:t>
            </a:r>
            <a:r>
              <a:rPr lang="en-US" sz="2400" dirty="0"/>
              <a:t> </a:t>
            </a:r>
            <a:r>
              <a:rPr lang="en-US" sz="2400" dirty="0" err="1"/>
              <a:t>vakolatli</a:t>
            </a:r>
            <a:r>
              <a:rPr lang="en-US" sz="2400" dirty="0"/>
              <a:t> </a:t>
            </a:r>
            <a:r>
              <a:rPr lang="en-US" sz="2400" dirty="0" err="1"/>
              <a:t>foydalanuvchilarga</a:t>
            </a:r>
            <a:r>
              <a:rPr lang="en-US" sz="2400" dirty="0"/>
              <a:t> </a:t>
            </a:r>
            <a:r>
              <a:rPr lang="en-US" sz="2400" dirty="0" err="1"/>
              <a:t>kirish</a:t>
            </a:r>
            <a:r>
              <a:rPr lang="en-US" sz="2400" dirty="0"/>
              <a:t> </a:t>
            </a:r>
            <a:r>
              <a:rPr lang="en-US" sz="2400" dirty="0" err="1"/>
              <a:t>huquqini</a:t>
            </a:r>
            <a:r>
              <a:rPr lang="en-US" sz="2400" dirty="0"/>
              <a:t> </a:t>
            </a:r>
            <a:r>
              <a:rPr lang="en-US" sz="2400" dirty="0" err="1"/>
              <a:t>kafolatlaydigan</a:t>
            </a:r>
            <a:r>
              <a:rPr lang="en-US" sz="2400" dirty="0"/>
              <a:t> </a:t>
            </a:r>
            <a:r>
              <a:rPr lang="en-US" sz="2400" dirty="0" err="1"/>
              <a:t>mexanizm</a:t>
            </a:r>
            <a:r>
              <a:rPr lang="en-US" sz="2400" dirty="0"/>
              <a:t> </a:t>
            </a:r>
            <a:r>
              <a:rPr lang="en-US" sz="2400" dirty="0" err="1"/>
              <a:t>bo'lishi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 (</a:t>
            </a:r>
            <a:r>
              <a:rPr lang="en-US" sz="2400" dirty="0" err="1"/>
              <a:t>keraksiz</a:t>
            </a:r>
            <a:r>
              <a:rPr lang="en-US" sz="2400" dirty="0"/>
              <a:t> </a:t>
            </a:r>
            <a:r>
              <a:rPr lang="en-US" sz="2400" dirty="0" err="1"/>
              <a:t>ma'lumotlarning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qismini</a:t>
            </a:r>
            <a:r>
              <a:rPr lang="en-US" sz="2400" dirty="0"/>
              <a:t> </a:t>
            </a:r>
            <a:r>
              <a:rPr lang="en-US" sz="2400" dirty="0" err="1"/>
              <a:t>yashirish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ruxsatsiz</a:t>
            </a:r>
            <a:r>
              <a:rPr lang="en-US" sz="2400" dirty="0"/>
              <a:t> </a:t>
            </a:r>
            <a:r>
              <a:rPr lang="en-US" sz="2400" dirty="0" err="1"/>
              <a:t>kirishdan</a:t>
            </a:r>
            <a:r>
              <a:rPr lang="en-US" sz="2400" dirty="0"/>
              <a:t> </a:t>
            </a:r>
            <a:r>
              <a:rPr lang="en-US" sz="2400" dirty="0" err="1"/>
              <a:t>himoya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59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MBBTning</a:t>
            </a:r>
            <a:r>
              <a:rPr lang="en-US" sz="4400" b="1" dirty="0"/>
              <a:t> </a:t>
            </a:r>
            <a:r>
              <a:rPr lang="en-US" sz="4400" b="1" dirty="0" err="1"/>
              <a:t>asosiy</a:t>
            </a:r>
            <a:r>
              <a:rPr lang="en-US" sz="4400" b="1" dirty="0"/>
              <a:t> </a:t>
            </a:r>
            <a:r>
              <a:rPr lang="en-US" sz="4400" b="1" dirty="0" err="1"/>
              <a:t>vazifalari</a:t>
            </a:r>
            <a:endParaRPr lang="ru-R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058092"/>
            <a:ext cx="11273245" cy="548240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7) MBBT </a:t>
            </a:r>
            <a:r>
              <a:rPr lang="en-US" sz="2000" dirty="0" err="1"/>
              <a:t>ma'lumotlar</a:t>
            </a:r>
            <a:r>
              <a:rPr lang="en-US" sz="2000" dirty="0"/>
              <a:t> </a:t>
            </a:r>
            <a:r>
              <a:rPr lang="en-US" sz="2000" dirty="0" err="1"/>
              <a:t>bazasi</a:t>
            </a:r>
            <a:r>
              <a:rPr lang="en-US" sz="2000" dirty="0"/>
              <a:t> </a:t>
            </a:r>
            <a:r>
              <a:rPr lang="en-US" sz="2000" dirty="0" err="1"/>
              <a:t>aloqa</a:t>
            </a:r>
            <a:r>
              <a:rPr lang="en-US" sz="2000" dirty="0"/>
              <a:t> </a:t>
            </a:r>
            <a:r>
              <a:rPr lang="en-US" sz="2000" dirty="0" err="1"/>
              <a:t>dasturlari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integratsiya</a:t>
            </a:r>
            <a:r>
              <a:rPr lang="en-US" sz="2000" dirty="0"/>
              <a:t> </a:t>
            </a:r>
            <a:r>
              <a:rPr lang="en-US" sz="2000" dirty="0" err="1"/>
              <a:t>qilish</a:t>
            </a:r>
            <a:r>
              <a:rPr lang="en-US" sz="2000" dirty="0"/>
              <a:t> </a:t>
            </a:r>
            <a:r>
              <a:rPr lang="en-US" sz="2000" dirty="0" err="1"/>
              <a:t>qobiliyatiga</a:t>
            </a:r>
            <a:r>
              <a:rPr lang="en-US" sz="2000" dirty="0"/>
              <a:t> </a:t>
            </a:r>
            <a:r>
              <a:rPr lang="en-US" sz="2000" dirty="0" err="1"/>
              <a:t>ega</a:t>
            </a:r>
            <a:r>
              <a:rPr lang="en-US" sz="2000" dirty="0"/>
              <a:t> </a:t>
            </a:r>
            <a:r>
              <a:rPr lang="en-US" sz="2000" dirty="0" err="1"/>
              <a:t>bo'lishi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r>
              <a:rPr lang="en-US" sz="2000" dirty="0"/>
              <a:t> (</a:t>
            </a:r>
            <a:r>
              <a:rPr lang="en-US" sz="2000" dirty="0" err="1"/>
              <a:t>foydalanuvchilar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aloqani</a:t>
            </a:r>
            <a:r>
              <a:rPr lang="en-US" sz="2000" dirty="0"/>
              <a:t> </a:t>
            </a:r>
            <a:r>
              <a:rPr lang="en-US" sz="2000" dirty="0" err="1"/>
              <a:t>qo'llab-quvvatlash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);</a:t>
            </a:r>
            <a:endParaRPr lang="ru-RU" sz="2000" dirty="0"/>
          </a:p>
          <a:p>
            <a:pPr marL="0" lvl="0" indent="0" algn="just">
              <a:buNone/>
            </a:pPr>
            <a:r>
              <a:rPr lang="en-US" sz="2000" dirty="0" smtClean="0"/>
              <a:t>8) MBBT </a:t>
            </a:r>
            <a:r>
              <a:rPr lang="en-US" sz="2000" dirty="0" err="1"/>
              <a:t>ma'lumotlar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uning</a:t>
            </a:r>
            <a:r>
              <a:rPr lang="en-US" sz="2000" dirty="0"/>
              <a:t> </a:t>
            </a:r>
            <a:r>
              <a:rPr lang="en-US" sz="2000" dirty="0" err="1"/>
              <a:t>o'zgarishlari</a:t>
            </a:r>
            <a:r>
              <a:rPr lang="en-US" sz="2000" dirty="0"/>
              <a:t> </a:t>
            </a:r>
            <a:r>
              <a:rPr lang="en-US" sz="2000" dirty="0" err="1"/>
              <a:t>belgilangan</a:t>
            </a:r>
            <a:r>
              <a:rPr lang="en-US" sz="2000" dirty="0"/>
              <a:t> </a:t>
            </a:r>
            <a:r>
              <a:rPr lang="en-US" sz="2000" dirty="0" err="1"/>
              <a:t>qoidalarga</a:t>
            </a:r>
            <a:r>
              <a:rPr lang="en-US" sz="2000" dirty="0"/>
              <a:t> </a:t>
            </a:r>
            <a:r>
              <a:rPr lang="en-US" sz="2000" dirty="0" err="1"/>
              <a:t>muvofiqligini</a:t>
            </a:r>
            <a:r>
              <a:rPr lang="en-US" sz="2000" dirty="0"/>
              <a:t> </a:t>
            </a:r>
            <a:r>
              <a:rPr lang="en-US" sz="2000" dirty="0" err="1"/>
              <a:t>nazorat</a:t>
            </a:r>
            <a:r>
              <a:rPr lang="en-US" sz="2000" dirty="0"/>
              <a:t> </a:t>
            </a:r>
            <a:r>
              <a:rPr lang="en-US" sz="2000" dirty="0" err="1"/>
              <a:t>qilish</a:t>
            </a:r>
            <a:r>
              <a:rPr lang="en-US" sz="2000" dirty="0"/>
              <a:t> </a:t>
            </a:r>
            <a:r>
              <a:rPr lang="en-US" sz="2000" dirty="0" err="1"/>
              <a:t>vositalari</a:t>
            </a:r>
            <a:r>
              <a:rPr lang="en-US" sz="2000" dirty="0"/>
              <a:t> </a:t>
            </a:r>
            <a:r>
              <a:rPr lang="en-US" sz="2000" dirty="0" err="1"/>
              <a:t>bo'lishi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r>
              <a:rPr lang="en-US" sz="2000" dirty="0"/>
              <a:t> (</a:t>
            </a:r>
            <a:r>
              <a:rPr lang="en-US" sz="2000" dirty="0" err="1"/>
              <a:t>ma'lumotlar</a:t>
            </a:r>
            <a:r>
              <a:rPr lang="en-US" sz="2000" dirty="0"/>
              <a:t> </a:t>
            </a:r>
            <a:r>
              <a:rPr lang="en-US" sz="2000" dirty="0" err="1"/>
              <a:t>bazasining</a:t>
            </a:r>
            <a:r>
              <a:rPr lang="en-US" sz="2000" dirty="0"/>
              <a:t> </a:t>
            </a:r>
            <a:r>
              <a:rPr lang="en-US" sz="2000" dirty="0" err="1"/>
              <a:t>yaxlitligi</a:t>
            </a:r>
            <a:r>
              <a:rPr lang="en-US" sz="2000" dirty="0"/>
              <a:t> - </a:t>
            </a:r>
            <a:r>
              <a:rPr lang="en-US" sz="2000" dirty="0" err="1"/>
              <a:t>saqlanadigan</a:t>
            </a:r>
            <a:r>
              <a:rPr lang="en-US" sz="2000" dirty="0"/>
              <a:t> </a:t>
            </a:r>
            <a:r>
              <a:rPr lang="en-US" sz="2000" dirty="0" err="1"/>
              <a:t>ma'lumotlarning</a:t>
            </a:r>
            <a:r>
              <a:rPr lang="en-US" sz="2000" dirty="0"/>
              <a:t> </a:t>
            </a:r>
            <a:r>
              <a:rPr lang="en-US" sz="2000" dirty="0" err="1"/>
              <a:t>to'g'riligi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uyg'unligi</a:t>
            </a:r>
            <a:r>
              <a:rPr lang="en-US" sz="2000" dirty="0"/>
              <a:t>, </a:t>
            </a:r>
            <a:r>
              <a:rPr lang="en-US" sz="2000" dirty="0" err="1"/>
              <a:t>ma'lumotlar</a:t>
            </a:r>
            <a:r>
              <a:rPr lang="en-US" sz="2000" dirty="0"/>
              <a:t> </a:t>
            </a:r>
            <a:r>
              <a:rPr lang="en-US" sz="2000" dirty="0" err="1"/>
              <a:t>bazasini</a:t>
            </a:r>
            <a:r>
              <a:rPr lang="en-US" sz="2000" dirty="0"/>
              <a:t> </a:t>
            </a:r>
            <a:r>
              <a:rPr lang="en-US" sz="2000" dirty="0" err="1"/>
              <a:t>himoya</a:t>
            </a:r>
            <a:r>
              <a:rPr lang="en-US" sz="2000" dirty="0"/>
              <a:t> </a:t>
            </a:r>
            <a:r>
              <a:rPr lang="en-US" sz="2000" dirty="0" err="1"/>
              <a:t>qilish</a:t>
            </a:r>
            <a:r>
              <a:rPr lang="en-US" sz="2000" dirty="0"/>
              <a:t> </a:t>
            </a:r>
            <a:r>
              <a:rPr lang="en-US" sz="2000" dirty="0" err="1"/>
              <a:t>turlaridan</a:t>
            </a:r>
            <a:r>
              <a:rPr lang="en-US" sz="2000" dirty="0"/>
              <a:t> </a:t>
            </a:r>
            <a:r>
              <a:rPr lang="en-US" sz="2000" dirty="0" err="1"/>
              <a:t>biri</a:t>
            </a:r>
            <a:r>
              <a:rPr lang="en-US" sz="2000" dirty="0"/>
              <a:t>; </a:t>
            </a:r>
            <a:r>
              <a:rPr lang="en-US" sz="2000" dirty="0" err="1"/>
              <a:t>yaxlitlik</a:t>
            </a:r>
            <a:r>
              <a:rPr lang="en-US" sz="2000" dirty="0"/>
              <a:t> </a:t>
            </a:r>
            <a:r>
              <a:rPr lang="en-US" sz="2000" dirty="0" err="1"/>
              <a:t>cheklashlar</a:t>
            </a:r>
            <a:r>
              <a:rPr lang="en-US" sz="2000" dirty="0"/>
              <a:t>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ma'lumotlar</a:t>
            </a:r>
            <a:r>
              <a:rPr lang="en-US" sz="2000" dirty="0"/>
              <a:t> </a:t>
            </a:r>
            <a:r>
              <a:rPr lang="en-US" sz="2000" dirty="0" err="1"/>
              <a:t>barqarorligini</a:t>
            </a:r>
            <a:r>
              <a:rPr lang="en-US" sz="2000" dirty="0"/>
              <a:t> </a:t>
            </a:r>
            <a:r>
              <a:rPr lang="en-US" sz="2000" dirty="0" err="1"/>
              <a:t>ta'minlash</a:t>
            </a:r>
            <a:r>
              <a:rPr lang="en-US" sz="2000" dirty="0"/>
              <a:t> </a:t>
            </a:r>
            <a:r>
              <a:rPr lang="en-US" sz="2000" dirty="0" err="1"/>
              <a:t>qoidalari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ifodalanadi</a:t>
            </a:r>
            <a:r>
              <a:rPr lang="en-US" sz="2000" dirty="0"/>
              <a:t> (</a:t>
            </a:r>
            <a:r>
              <a:rPr lang="en-US" sz="2000" dirty="0" err="1"/>
              <a:t>ma'lumotlar</a:t>
            </a:r>
            <a:r>
              <a:rPr lang="en-US" sz="2000" dirty="0"/>
              <a:t> </a:t>
            </a:r>
            <a:r>
              <a:rPr lang="en-US" sz="2000" dirty="0" err="1"/>
              <a:t>bazasida</a:t>
            </a:r>
            <a:r>
              <a:rPr lang="en-US" sz="2000" dirty="0"/>
              <a:t> </a:t>
            </a:r>
            <a:r>
              <a:rPr lang="en-US" sz="2000" dirty="0" err="1"/>
              <a:t>qarama-qarshiliklar</a:t>
            </a:r>
            <a:r>
              <a:rPr lang="en-US" sz="2000" dirty="0"/>
              <a:t> </a:t>
            </a:r>
            <a:r>
              <a:rPr lang="en-US" sz="2000" dirty="0" err="1"/>
              <a:t>mavjud</a:t>
            </a:r>
            <a:r>
              <a:rPr lang="en-US" sz="2000" dirty="0"/>
              <a:t> </a:t>
            </a:r>
            <a:r>
              <a:rPr lang="en-US" sz="2000" dirty="0" err="1"/>
              <a:t>bo'lsa</a:t>
            </a:r>
            <a:r>
              <a:rPr lang="en-US" sz="2000" dirty="0"/>
              <a:t>, </a:t>
            </a:r>
            <a:r>
              <a:rPr lang="en-US" sz="2000" dirty="0" err="1"/>
              <a:t>o'zgarishlar</a:t>
            </a:r>
            <a:r>
              <a:rPr lang="en-US" sz="2000" dirty="0"/>
              <a:t> </a:t>
            </a:r>
            <a:r>
              <a:rPr lang="en-US" sz="2000" dirty="0" err="1"/>
              <a:t>qilinmaydi</a:t>
            </a:r>
            <a:r>
              <a:rPr lang="en-US" sz="2000" dirty="0"/>
              <a:t>);</a:t>
            </a:r>
            <a:endParaRPr lang="ru-RU" sz="2000" dirty="0"/>
          </a:p>
          <a:p>
            <a:pPr marL="0" lvl="0" indent="0" algn="just">
              <a:buNone/>
            </a:pPr>
            <a:r>
              <a:rPr lang="en-US" sz="2000" dirty="0" smtClean="0"/>
              <a:t>9) MBBT </a:t>
            </a:r>
            <a:r>
              <a:rPr lang="en-US" sz="2000" dirty="0" err="1"/>
              <a:t>ma'lumotlar</a:t>
            </a:r>
            <a:r>
              <a:rPr lang="en-US" sz="2000" dirty="0"/>
              <a:t> </a:t>
            </a:r>
            <a:r>
              <a:rPr lang="en-US" sz="2000" dirty="0" err="1"/>
              <a:t>bazasining</a:t>
            </a:r>
            <a:r>
              <a:rPr lang="en-US" sz="2000" dirty="0"/>
              <a:t> </a:t>
            </a:r>
            <a:r>
              <a:rPr lang="en-US" sz="2000" dirty="0" err="1"/>
              <a:t>haqiqiy</a:t>
            </a:r>
            <a:r>
              <a:rPr lang="en-US" sz="2000" dirty="0"/>
              <a:t> </a:t>
            </a:r>
            <a:r>
              <a:rPr lang="en-US" sz="2000" dirty="0" err="1"/>
              <a:t>tuzilmasidan</a:t>
            </a:r>
            <a:r>
              <a:rPr lang="en-US" sz="2000" dirty="0"/>
              <a:t> </a:t>
            </a:r>
            <a:r>
              <a:rPr lang="en-US" sz="2000" dirty="0" err="1"/>
              <a:t>dasturlarning</a:t>
            </a:r>
            <a:r>
              <a:rPr lang="en-US" sz="2000" dirty="0"/>
              <a:t> </a:t>
            </a:r>
            <a:r>
              <a:rPr lang="en-US" sz="2000" dirty="0" err="1"/>
              <a:t>mustaqilligini</a:t>
            </a:r>
            <a:r>
              <a:rPr lang="en-US" sz="2000" dirty="0"/>
              <a:t> </a:t>
            </a:r>
            <a:r>
              <a:rPr lang="en-US" sz="2000" dirty="0" err="1"/>
              <a:t>qo'llab-quvvatlaydigan</a:t>
            </a:r>
            <a:r>
              <a:rPr lang="en-US" sz="2000" dirty="0"/>
              <a:t> </a:t>
            </a:r>
            <a:r>
              <a:rPr lang="en-US" sz="2000" dirty="0" err="1"/>
              <a:t>vositalarga</a:t>
            </a:r>
            <a:r>
              <a:rPr lang="en-US" sz="2000" dirty="0"/>
              <a:t> </a:t>
            </a:r>
            <a:r>
              <a:rPr lang="en-US" sz="2000" dirty="0" err="1"/>
              <a:t>ega</a:t>
            </a:r>
            <a:r>
              <a:rPr lang="en-US" sz="2000" dirty="0"/>
              <a:t> </a:t>
            </a:r>
            <a:r>
              <a:rPr lang="en-US" sz="2000" dirty="0" err="1"/>
              <a:t>bo'lishi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r>
              <a:rPr lang="en-US" sz="2000" dirty="0"/>
              <a:t> (</a:t>
            </a:r>
            <a:r>
              <a:rPr lang="en-US" sz="2000" dirty="0" err="1"/>
              <a:t>mustaqillik</a:t>
            </a:r>
            <a:r>
              <a:rPr lang="en-US" sz="2000" dirty="0"/>
              <a:t> </a:t>
            </a:r>
            <a:r>
              <a:rPr lang="en-US" sz="2000" dirty="0" err="1"/>
              <a:t>vakillik</a:t>
            </a:r>
            <a:r>
              <a:rPr lang="en-US" sz="2000" dirty="0"/>
              <a:t> </a:t>
            </a:r>
            <a:r>
              <a:rPr lang="en-US" sz="2000" dirty="0" err="1"/>
              <a:t>qo'llab-quvvatlash</a:t>
            </a:r>
            <a:r>
              <a:rPr lang="en-US" sz="2000" dirty="0"/>
              <a:t> </a:t>
            </a:r>
            <a:r>
              <a:rPr lang="en-US" sz="2000" dirty="0" err="1"/>
              <a:t>mexanizmini</a:t>
            </a:r>
            <a:r>
              <a:rPr lang="en-US" sz="2000" dirty="0"/>
              <a:t> (ANSI-SPARC </a:t>
            </a:r>
            <a:r>
              <a:rPr lang="en-US" sz="2000" dirty="0" err="1"/>
              <a:t>arxitekturasini</a:t>
            </a:r>
            <a:r>
              <a:rPr lang="en-US" sz="2000" dirty="0"/>
              <a:t> </a:t>
            </a:r>
            <a:r>
              <a:rPr lang="en-US" sz="2000" dirty="0" err="1"/>
              <a:t>amalga</a:t>
            </a:r>
            <a:r>
              <a:rPr lang="en-US" sz="2000" dirty="0"/>
              <a:t> </a:t>
            </a:r>
            <a:r>
              <a:rPr lang="en-US" sz="2000" dirty="0" err="1"/>
              <a:t>oshirish</a:t>
            </a:r>
            <a:r>
              <a:rPr lang="en-US" sz="2000" dirty="0"/>
              <a:t> </a:t>
            </a:r>
            <a:r>
              <a:rPr lang="en-US" sz="2000" dirty="0" err="1"/>
              <a:t>orqali</a:t>
            </a:r>
            <a:r>
              <a:rPr lang="en-US" sz="2000" dirty="0"/>
              <a:t> </a:t>
            </a:r>
            <a:r>
              <a:rPr lang="en-US" sz="2000" dirty="0" err="1"/>
              <a:t>amalga</a:t>
            </a:r>
            <a:r>
              <a:rPr lang="en-US" sz="2000" dirty="0"/>
              <a:t> </a:t>
            </a:r>
            <a:r>
              <a:rPr lang="en-US" sz="2000" dirty="0" err="1"/>
              <a:t>oshiriladi</a:t>
            </a:r>
            <a:r>
              <a:rPr lang="en-US" sz="2000" dirty="0" smtClean="0"/>
              <a:t>), </a:t>
            </a:r>
            <a:r>
              <a:rPr lang="en-US" sz="2000" dirty="0"/>
              <a:t>ammo </a:t>
            </a:r>
            <a:r>
              <a:rPr lang="en-US" sz="2000" dirty="0" err="1"/>
              <a:t>ma'lumotlardan</a:t>
            </a:r>
            <a:r>
              <a:rPr lang="en-US" sz="2000" dirty="0"/>
              <a:t> </a:t>
            </a:r>
            <a:r>
              <a:rPr lang="en-US" sz="2000" dirty="0" err="1"/>
              <a:t>to'liq</a:t>
            </a:r>
            <a:r>
              <a:rPr lang="en-US" sz="2000" dirty="0"/>
              <a:t> </a:t>
            </a:r>
            <a:r>
              <a:rPr lang="en-US" sz="2000" dirty="0" err="1"/>
              <a:t>mantiqiy</a:t>
            </a:r>
            <a:r>
              <a:rPr lang="en-US" sz="2000" dirty="0"/>
              <a:t> </a:t>
            </a:r>
            <a:r>
              <a:rPr lang="en-US" sz="2000" dirty="0" err="1"/>
              <a:t>mustaqillikka</a:t>
            </a:r>
            <a:r>
              <a:rPr lang="en-US" sz="2000" dirty="0"/>
              <a:t> </a:t>
            </a:r>
            <a:r>
              <a:rPr lang="en-US" sz="2000" dirty="0" err="1"/>
              <a:t>erishish</a:t>
            </a:r>
            <a:r>
              <a:rPr lang="en-US" sz="2000" dirty="0"/>
              <a:t> </a:t>
            </a:r>
            <a:r>
              <a:rPr lang="en-US" sz="2000" dirty="0" err="1"/>
              <a:t>juda</a:t>
            </a:r>
            <a:r>
              <a:rPr lang="en-US" sz="2000" dirty="0"/>
              <a:t> </a:t>
            </a:r>
            <a:r>
              <a:rPr lang="en-US" sz="2000" dirty="0" err="1"/>
              <a:t>qiyin</a:t>
            </a:r>
            <a:r>
              <a:rPr lang="en-US" sz="2000" dirty="0"/>
              <a:t>, </a:t>
            </a:r>
            <a:r>
              <a:rPr lang="en-US" sz="2000" dirty="0" err="1"/>
              <a:t>chunki</a:t>
            </a:r>
            <a:r>
              <a:rPr lang="en-US" sz="2000" dirty="0"/>
              <a:t> </a:t>
            </a:r>
            <a:r>
              <a:rPr lang="en-US" sz="2000" dirty="0" err="1"/>
              <a:t>odatda</a:t>
            </a:r>
            <a:r>
              <a:rPr lang="en-US" sz="2000" dirty="0"/>
              <a:t> </a:t>
            </a:r>
            <a:r>
              <a:rPr lang="en-US" sz="2000" dirty="0" err="1"/>
              <a:t>tizim</a:t>
            </a:r>
            <a:r>
              <a:rPr lang="en-US" sz="2000" dirty="0"/>
              <a:t> </a:t>
            </a:r>
            <a:r>
              <a:rPr lang="en-US" sz="2000" dirty="0" err="1"/>
              <a:t>yangi</a:t>
            </a:r>
            <a:r>
              <a:rPr lang="en-US" sz="2000" dirty="0"/>
              <a:t> </a:t>
            </a:r>
            <a:r>
              <a:rPr lang="en-US" sz="2000" dirty="0" err="1"/>
              <a:t>obyekt</a:t>
            </a:r>
            <a:r>
              <a:rPr lang="en-US" sz="2000" dirty="0"/>
              <a:t> </a:t>
            </a:r>
            <a:r>
              <a:rPr lang="en-US" sz="2000" dirty="0" err="1"/>
              <a:t>qo'shishga</a:t>
            </a:r>
            <a:r>
              <a:rPr lang="en-US" sz="2000" dirty="0"/>
              <a:t> </a:t>
            </a:r>
            <a:r>
              <a:rPr lang="en-US" sz="2000" dirty="0" err="1"/>
              <a:t>moslashadi</a:t>
            </a:r>
            <a:r>
              <a:rPr lang="en-US" sz="2000" dirty="0"/>
              <a:t> (</a:t>
            </a:r>
            <a:r>
              <a:rPr lang="en-US" sz="2000" dirty="0" err="1"/>
              <a:t>atributlar</a:t>
            </a:r>
            <a:r>
              <a:rPr lang="en-US" sz="2000" dirty="0"/>
              <a:t>, </a:t>
            </a:r>
            <a:r>
              <a:rPr lang="en-US" sz="2000" dirty="0" err="1"/>
              <a:t>havolalar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boshqalar</a:t>
            </a:r>
            <a:r>
              <a:rPr lang="en-US" sz="2000" dirty="0"/>
              <a:t>), </a:t>
            </a:r>
            <a:r>
              <a:rPr lang="en-US" sz="2000" dirty="0" err="1"/>
              <a:t>lekin</a:t>
            </a:r>
            <a:r>
              <a:rPr lang="en-US" sz="2000" dirty="0"/>
              <a:t> </a:t>
            </a:r>
            <a:r>
              <a:rPr lang="en-US" sz="2000" dirty="0" err="1"/>
              <a:t>ularni</a:t>
            </a:r>
            <a:r>
              <a:rPr lang="en-US" sz="2000" dirty="0"/>
              <a:t> </a:t>
            </a:r>
            <a:r>
              <a:rPr lang="en-US" sz="2000" dirty="0" err="1"/>
              <a:t>olib</a:t>
            </a:r>
            <a:r>
              <a:rPr lang="en-US" sz="2000" dirty="0"/>
              <a:t> </a:t>
            </a:r>
            <a:r>
              <a:rPr lang="en-US" sz="2000" dirty="0" err="1"/>
              <a:t>tashlamaslik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r>
              <a:rPr lang="en-US" sz="2000" dirty="0"/>
              <a:t> (</a:t>
            </a:r>
            <a:r>
              <a:rPr lang="en-US" sz="2000" dirty="0" err="1"/>
              <a:t>ba'zi</a:t>
            </a:r>
            <a:r>
              <a:rPr lang="en-US" sz="2000" dirty="0"/>
              <a:t> </a:t>
            </a:r>
            <a:r>
              <a:rPr lang="en-US" sz="2000" dirty="0" err="1"/>
              <a:t>tizimlarda</a:t>
            </a:r>
            <a:r>
              <a:rPr lang="en-US" sz="2000" dirty="0"/>
              <a:t> </a:t>
            </a:r>
            <a:r>
              <a:rPr lang="en-US" sz="2000" dirty="0" err="1"/>
              <a:t>odatda</a:t>
            </a:r>
            <a:r>
              <a:rPr lang="en-US" sz="2000" dirty="0"/>
              <a:t> </a:t>
            </a:r>
            <a:r>
              <a:rPr lang="en-US" sz="2000" dirty="0" err="1"/>
              <a:t>mantiqiy</a:t>
            </a:r>
            <a:r>
              <a:rPr lang="en-US" sz="2000" dirty="0"/>
              <a:t> </a:t>
            </a:r>
            <a:r>
              <a:rPr lang="en-US" sz="2000" dirty="0" err="1"/>
              <a:t>sxemaning</a:t>
            </a:r>
            <a:r>
              <a:rPr lang="en-US" sz="2000" dirty="0"/>
              <a:t> </a:t>
            </a:r>
            <a:r>
              <a:rPr lang="en-US" sz="2000" dirty="0" err="1"/>
              <a:t>mavjud</a:t>
            </a:r>
            <a:r>
              <a:rPr lang="en-US" sz="2000" dirty="0"/>
              <a:t> </a:t>
            </a:r>
            <a:r>
              <a:rPr lang="en-US" sz="2000" dirty="0" err="1"/>
              <a:t>tarkibiy</a:t>
            </a:r>
            <a:r>
              <a:rPr lang="en-US" sz="2000" dirty="0"/>
              <a:t> </a:t>
            </a:r>
            <a:r>
              <a:rPr lang="en-US" sz="2000" dirty="0" err="1"/>
              <a:t>qismlariga</a:t>
            </a:r>
            <a:r>
              <a:rPr lang="en-US" sz="2000" dirty="0"/>
              <a:t> </a:t>
            </a:r>
            <a:r>
              <a:rPr lang="en-US" sz="2000" dirty="0" err="1"/>
              <a:t>o'zgartirish</a:t>
            </a:r>
            <a:r>
              <a:rPr lang="en-US" sz="2000" dirty="0"/>
              <a:t> </a:t>
            </a:r>
            <a:r>
              <a:rPr lang="en-US" sz="2000" dirty="0" err="1"/>
              <a:t>kiritish</a:t>
            </a:r>
            <a:r>
              <a:rPr lang="en-US" sz="2000" dirty="0"/>
              <a:t> </a:t>
            </a:r>
            <a:r>
              <a:rPr lang="en-US" sz="2000" dirty="0" err="1"/>
              <a:t>taqiqlanadi</a:t>
            </a:r>
            <a:r>
              <a:rPr lang="en-US" sz="2000" dirty="0" smtClean="0"/>
              <a:t>);</a:t>
            </a:r>
          </a:p>
          <a:p>
            <a:pPr marL="0" lvl="0" indent="0" algn="just">
              <a:buNone/>
            </a:pPr>
            <a:r>
              <a:rPr lang="en-US" sz="2000" dirty="0" smtClean="0"/>
              <a:t>10) MBBT </a:t>
            </a:r>
            <a:r>
              <a:rPr lang="en-US" sz="2000" dirty="0" err="1"/>
              <a:t>turli</a:t>
            </a:r>
            <a:r>
              <a:rPr lang="en-US" sz="2000" dirty="0"/>
              <a:t> </a:t>
            </a:r>
            <a:r>
              <a:rPr lang="en-US" sz="2000" dirty="0" err="1"/>
              <a:t>xil</a:t>
            </a:r>
            <a:r>
              <a:rPr lang="en-US" sz="2000" dirty="0"/>
              <a:t> </a:t>
            </a:r>
            <a:r>
              <a:rPr lang="en-US" sz="2000" dirty="0" err="1"/>
              <a:t>yordamchi</a:t>
            </a:r>
            <a:r>
              <a:rPr lang="en-US" sz="2000" dirty="0"/>
              <a:t> </a:t>
            </a:r>
            <a:r>
              <a:rPr lang="en-US" sz="2000" dirty="0" err="1"/>
              <a:t>xizmatlarni</a:t>
            </a:r>
            <a:r>
              <a:rPr lang="en-US" sz="2000" dirty="0"/>
              <a:t> (</a:t>
            </a:r>
            <a:r>
              <a:rPr lang="en-US" sz="2000" dirty="0" err="1"/>
              <a:t>asosan</a:t>
            </a:r>
            <a:r>
              <a:rPr lang="en-US" sz="2000" dirty="0"/>
              <a:t> </a:t>
            </a:r>
            <a:r>
              <a:rPr lang="en-US" sz="2000" dirty="0" err="1"/>
              <a:t>ma'lumotlar</a:t>
            </a:r>
            <a:r>
              <a:rPr lang="en-US" sz="2000" dirty="0"/>
              <a:t> </a:t>
            </a:r>
            <a:r>
              <a:rPr lang="en-US" sz="2000" dirty="0" err="1"/>
              <a:t>bazasini</a:t>
            </a:r>
            <a:r>
              <a:rPr lang="en-US" sz="2000" dirty="0"/>
              <a:t> </a:t>
            </a:r>
            <a:r>
              <a:rPr lang="en-US" sz="2000" dirty="0" err="1"/>
              <a:t>samarali</a:t>
            </a:r>
            <a:r>
              <a:rPr lang="en-US" sz="2000" dirty="0"/>
              <a:t> </a:t>
            </a:r>
            <a:r>
              <a:rPr lang="en-US" sz="2000" dirty="0" err="1"/>
              <a:t>boshqarish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: </a:t>
            </a:r>
            <a:r>
              <a:rPr lang="en-US" sz="2000" dirty="0" err="1"/>
              <a:t>ma'lumotlarni</a:t>
            </a:r>
            <a:r>
              <a:rPr lang="en-US" sz="2000" dirty="0"/>
              <a:t> </a:t>
            </a:r>
            <a:r>
              <a:rPr lang="en-US" sz="2000" dirty="0" err="1"/>
              <a:t>olib</a:t>
            </a:r>
            <a:r>
              <a:rPr lang="en-US" sz="2000" dirty="0"/>
              <a:t> </a:t>
            </a:r>
            <a:r>
              <a:rPr lang="en-US" sz="2000" dirty="0" err="1"/>
              <a:t>kirish</a:t>
            </a:r>
            <a:r>
              <a:rPr lang="en-US" sz="2000" dirty="0"/>
              <a:t>, monitoring, </a:t>
            </a:r>
            <a:r>
              <a:rPr lang="en-US" sz="2000" dirty="0" err="1"/>
              <a:t>strategik</a:t>
            </a:r>
            <a:r>
              <a:rPr lang="en-US" sz="2000" dirty="0"/>
              <a:t> </a:t>
            </a:r>
            <a:r>
              <a:rPr lang="en-US" sz="2000" dirty="0" err="1"/>
              <a:t>tahlil</a:t>
            </a:r>
            <a:r>
              <a:rPr lang="en-US" sz="2000" dirty="0"/>
              <a:t>, </a:t>
            </a:r>
            <a:r>
              <a:rPr lang="en-US" sz="2000" dirty="0" err="1"/>
              <a:t>indekslarni</a:t>
            </a:r>
            <a:r>
              <a:rPr lang="en-US" sz="2000" dirty="0"/>
              <a:t> </a:t>
            </a:r>
            <a:r>
              <a:rPr lang="en-US" sz="2000" dirty="0" err="1"/>
              <a:t>qayta</a:t>
            </a:r>
            <a:r>
              <a:rPr lang="en-US" sz="2000" dirty="0"/>
              <a:t> </a:t>
            </a:r>
            <a:r>
              <a:rPr lang="en-US" sz="2000" dirty="0" err="1"/>
              <a:t>tuzish</a:t>
            </a:r>
            <a:r>
              <a:rPr lang="en-US" sz="2000" dirty="0"/>
              <a:t>, </a:t>
            </a:r>
            <a:r>
              <a:rPr lang="en-US" sz="2000" dirty="0" err="1"/>
              <a:t>chiqindi</a:t>
            </a:r>
            <a:r>
              <a:rPr lang="en-US" sz="2000" dirty="0"/>
              <a:t> </a:t>
            </a:r>
            <a:r>
              <a:rPr lang="en-US" sz="2000" dirty="0" err="1"/>
              <a:t>yig'ish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xotirani</a:t>
            </a:r>
            <a:r>
              <a:rPr lang="en-US" sz="2000" dirty="0"/>
              <a:t> </a:t>
            </a:r>
            <a:r>
              <a:rPr lang="en-US" sz="2000" dirty="0" err="1"/>
              <a:t>qayta</a:t>
            </a:r>
            <a:r>
              <a:rPr lang="en-US" sz="2000" dirty="0"/>
              <a:t> </a:t>
            </a:r>
            <a:r>
              <a:rPr lang="en-US" sz="2000" dirty="0" err="1"/>
              <a:t>taqsimlash</a:t>
            </a:r>
            <a:r>
              <a:rPr lang="en-US" sz="2000" dirty="0"/>
              <a:t>) </a:t>
            </a:r>
            <a:r>
              <a:rPr lang="en-US" sz="2000" dirty="0" err="1"/>
              <a:t>ta'minlashi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r>
              <a:rPr lang="en-US" sz="2000" dirty="0"/>
              <a:t>.</a:t>
            </a:r>
            <a:endParaRPr lang="ru-RU" sz="2000" dirty="0"/>
          </a:p>
          <a:p>
            <a:pPr marL="0" lvl="0" indent="0" algn="just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29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/>
              <a:t>Ma'lumotlar</a:t>
            </a:r>
            <a:r>
              <a:rPr lang="en-US" sz="4000" b="1" dirty="0"/>
              <a:t> </a:t>
            </a:r>
            <a:r>
              <a:rPr lang="en-US" sz="4000" b="1" dirty="0" err="1"/>
              <a:t>bazasi</a:t>
            </a:r>
            <a:r>
              <a:rPr lang="en-US" sz="4000" b="1" dirty="0"/>
              <a:t> </a:t>
            </a:r>
            <a:r>
              <a:rPr lang="en-US" sz="4000" b="1" dirty="0" err="1"/>
              <a:t>tillarini</a:t>
            </a:r>
            <a:r>
              <a:rPr lang="en-US" sz="4000" b="1" dirty="0"/>
              <a:t> </a:t>
            </a:r>
            <a:r>
              <a:rPr lang="en-US" sz="4000" b="1" dirty="0" err="1"/>
              <a:t>qo'llab-quvvatlash</a:t>
            </a:r>
            <a:endParaRPr lang="ru-RU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058092"/>
            <a:ext cx="11273245" cy="548240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	</a:t>
            </a:r>
          </a:p>
          <a:p>
            <a:pPr marL="0" lv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Ma'lumotlar</a:t>
            </a:r>
            <a:r>
              <a:rPr lang="en-US" dirty="0" smtClean="0"/>
              <a:t> </a:t>
            </a:r>
            <a:r>
              <a:rPr lang="en-US" dirty="0" err="1"/>
              <a:t>bazalari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, </a:t>
            </a:r>
            <a:r>
              <a:rPr lang="en-US" dirty="0" err="1"/>
              <a:t>odatda</a:t>
            </a:r>
            <a:r>
              <a:rPr lang="en-US" dirty="0"/>
              <a:t> </a:t>
            </a:r>
            <a:r>
              <a:rPr lang="en-US" b="1" dirty="0" err="1"/>
              <a:t>ma'lumotlar</a:t>
            </a:r>
            <a:r>
              <a:rPr lang="en-US" b="1" dirty="0"/>
              <a:t> </a:t>
            </a:r>
            <a:r>
              <a:rPr lang="en-US" b="1" dirty="0" err="1"/>
              <a:t>bazasi</a:t>
            </a:r>
            <a:r>
              <a:rPr lang="en-US" b="1" dirty="0"/>
              <a:t> </a:t>
            </a:r>
            <a:r>
              <a:rPr lang="en-US" b="1" dirty="0" err="1"/>
              <a:t>tillari</a:t>
            </a:r>
            <a:r>
              <a:rPr lang="en-US" dirty="0"/>
              <a:t> deb </a:t>
            </a:r>
            <a:r>
              <a:rPr lang="en-US" dirty="0" err="1"/>
              <a:t>ataladigan</a:t>
            </a:r>
            <a:r>
              <a:rPr lang="en-US" dirty="0"/>
              <a:t> </a:t>
            </a:r>
            <a:r>
              <a:rPr lang="en-US" dirty="0" err="1"/>
              <a:t>maxsus</a:t>
            </a:r>
            <a:r>
              <a:rPr lang="en-US" dirty="0"/>
              <a:t> </a:t>
            </a:r>
            <a:r>
              <a:rPr lang="en-US" dirty="0" err="1"/>
              <a:t>tillar</a:t>
            </a:r>
            <a:r>
              <a:rPr lang="en-US" dirty="0"/>
              <a:t> </a:t>
            </a:r>
            <a:r>
              <a:rPr lang="en-US" dirty="0" err="1"/>
              <a:t>qo'llaniladi</a:t>
            </a:r>
            <a:r>
              <a:rPr lang="en-US" dirty="0"/>
              <a:t>. </a:t>
            </a:r>
            <a:r>
              <a:rPr lang="en-US" dirty="0" err="1"/>
              <a:t>Dastlabki</a:t>
            </a:r>
            <a:r>
              <a:rPr lang="en-US" dirty="0"/>
              <a:t> </a:t>
            </a:r>
            <a:r>
              <a:rPr lang="en-US" dirty="0" err="1"/>
              <a:t>MBBTlar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vazifalariga</a:t>
            </a:r>
            <a:r>
              <a:rPr lang="en-US" dirty="0"/>
              <a:t> </a:t>
            </a:r>
            <a:r>
              <a:rPr lang="en-US" dirty="0" err="1"/>
              <a:t>ixtisoslashgan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necha</a:t>
            </a:r>
            <a:r>
              <a:rPr lang="en-US" dirty="0"/>
              <a:t> </a:t>
            </a:r>
            <a:r>
              <a:rPr lang="en-US" dirty="0" err="1"/>
              <a:t>tillarni</a:t>
            </a:r>
            <a:r>
              <a:rPr lang="en-US" dirty="0"/>
              <a:t> </a:t>
            </a:r>
            <a:r>
              <a:rPr lang="en-US" dirty="0" err="1"/>
              <a:t>qo'llab-quvvatlagan</a:t>
            </a:r>
            <a:r>
              <a:rPr lang="en-US" dirty="0"/>
              <a:t>. </a:t>
            </a:r>
            <a:r>
              <a:rPr lang="en-US" dirty="0" err="1"/>
              <a:t>Ko'pincha</a:t>
            </a:r>
            <a:r>
              <a:rPr lang="en-US" dirty="0"/>
              <a:t> </a:t>
            </a:r>
            <a:r>
              <a:rPr lang="en-US" dirty="0" err="1"/>
              <a:t>ikkita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ajralib</a:t>
            </a:r>
            <a:r>
              <a:rPr lang="en-US" dirty="0"/>
              <a:t> </a:t>
            </a:r>
            <a:r>
              <a:rPr lang="en-US" dirty="0" err="1"/>
              <a:t>turardi</a:t>
            </a:r>
            <a:r>
              <a:rPr lang="en-US" dirty="0"/>
              <a:t> -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sxemasini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 (</a:t>
            </a:r>
            <a:r>
              <a:rPr lang="en-US" b="1" dirty="0"/>
              <a:t>SDL - Schema Definition Language</a:t>
            </a:r>
            <a:r>
              <a:rPr lang="en-US" dirty="0"/>
              <a:t>)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manipulyatsiyasi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 (</a:t>
            </a:r>
            <a:r>
              <a:rPr lang="en-US" b="1" dirty="0"/>
              <a:t>DML - Data Manipulation Language</a:t>
            </a:r>
            <a:r>
              <a:rPr lang="en-US" dirty="0"/>
              <a:t>). SDL </a:t>
            </a:r>
            <a:r>
              <a:rPr lang="en-US" dirty="0" err="1"/>
              <a:t>asosan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bazasining</a:t>
            </a:r>
            <a:r>
              <a:rPr lang="en-US" dirty="0"/>
              <a:t> </a:t>
            </a:r>
            <a:r>
              <a:rPr lang="en-US" dirty="0" err="1"/>
              <a:t>mantiqiy</a:t>
            </a:r>
            <a:r>
              <a:rPr lang="en-US" dirty="0"/>
              <a:t> </a:t>
            </a:r>
            <a:r>
              <a:rPr lang="en-US" dirty="0" err="1"/>
              <a:t>tuzilishini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qildi</a:t>
            </a:r>
            <a:r>
              <a:rPr lang="en-US" dirty="0"/>
              <a:t>, </a:t>
            </a:r>
            <a:r>
              <a:rPr lang="en-US" dirty="0" err="1" smtClean="0"/>
              <a:t>ya'ni</a:t>
            </a:r>
            <a:r>
              <a:rPr lang="en-US" dirty="0" smtClean="0"/>
              <a:t> </a:t>
            </a:r>
            <a:r>
              <a:rPr lang="en-US" dirty="0" err="1"/>
              <a:t>foydalanuvchilarga</a:t>
            </a:r>
            <a:r>
              <a:rPr lang="en-US" dirty="0"/>
              <a:t> </a:t>
            </a:r>
            <a:r>
              <a:rPr lang="en-US" dirty="0" err="1"/>
              <a:t>ko'rinadigan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tarkibi</a:t>
            </a:r>
            <a:r>
              <a:rPr lang="en-US" dirty="0"/>
              <a:t>. DML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manipulyatsiyasi</a:t>
            </a:r>
            <a:r>
              <a:rPr lang="en-US" dirty="0"/>
              <a:t> </a:t>
            </a:r>
            <a:r>
              <a:rPr lang="en-US" dirty="0" err="1"/>
              <a:t>operatorlari</a:t>
            </a:r>
            <a:r>
              <a:rPr lang="en-US" dirty="0"/>
              <a:t> </a:t>
            </a:r>
            <a:r>
              <a:rPr lang="en-US" dirty="0" err="1"/>
              <a:t>to'plamini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olgan</a:t>
            </a:r>
            <a:r>
              <a:rPr lang="en-US" dirty="0"/>
              <a:t>, </a:t>
            </a:r>
            <a:r>
              <a:rPr lang="en-US" dirty="0" err="1" smtClean="0"/>
              <a:t>ya'ni</a:t>
            </a:r>
            <a:r>
              <a:rPr lang="en-US" dirty="0" smtClean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bazasiga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kiritish</a:t>
            </a:r>
            <a:r>
              <a:rPr lang="en-US" dirty="0"/>
              <a:t>, </a:t>
            </a:r>
            <a:r>
              <a:rPr lang="en-US" dirty="0" err="1"/>
              <a:t>mavjud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o'chirish</a:t>
            </a:r>
            <a:r>
              <a:rPr lang="en-US" dirty="0"/>
              <a:t>, </a:t>
            </a:r>
            <a:r>
              <a:rPr lang="en-US" dirty="0" err="1"/>
              <a:t>o'zgartirish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tanlashga</a:t>
            </a:r>
            <a:r>
              <a:rPr lang="en-US" dirty="0"/>
              <a:t> </a:t>
            </a:r>
            <a:r>
              <a:rPr lang="en-US" dirty="0" err="1"/>
              <a:t>imkon</a:t>
            </a:r>
            <a:r>
              <a:rPr lang="en-US" dirty="0"/>
              <a:t> </a:t>
            </a:r>
            <a:r>
              <a:rPr lang="en-US" dirty="0" err="1"/>
              <a:t>beradigan</a:t>
            </a:r>
            <a:r>
              <a:rPr lang="en-US" dirty="0"/>
              <a:t> </a:t>
            </a:r>
            <a:r>
              <a:rPr lang="en-US" dirty="0" err="1"/>
              <a:t>operatorlar</a:t>
            </a:r>
            <a:r>
              <a:rPr lang="en-US" dirty="0"/>
              <a:t>. </a:t>
            </a:r>
            <a:r>
              <a:rPr lang="en-US" dirty="0" err="1"/>
              <a:t>Keyingi</a:t>
            </a:r>
            <a:r>
              <a:rPr lang="en-US" dirty="0"/>
              <a:t> </a:t>
            </a:r>
            <a:r>
              <a:rPr lang="en-US" dirty="0" err="1"/>
              <a:t>ma’ruzalarda</a:t>
            </a:r>
            <a:r>
              <a:rPr lang="en-US" dirty="0"/>
              <a:t> biz </a:t>
            </a:r>
            <a:r>
              <a:rPr lang="en-US" dirty="0" err="1"/>
              <a:t>MBBTning</a:t>
            </a:r>
            <a:r>
              <a:rPr lang="en-US" dirty="0"/>
              <a:t> </a:t>
            </a:r>
            <a:r>
              <a:rPr lang="en-US" dirty="0" err="1"/>
              <a:t>dastlabki</a:t>
            </a:r>
            <a:r>
              <a:rPr lang="en-US" dirty="0"/>
              <a:t> </a:t>
            </a:r>
            <a:r>
              <a:rPr lang="en-US" dirty="0" err="1"/>
              <a:t>tillarini</a:t>
            </a:r>
            <a:r>
              <a:rPr lang="en-US" dirty="0"/>
              <a:t> </a:t>
            </a:r>
            <a:r>
              <a:rPr lang="en-US" dirty="0" err="1"/>
              <a:t>batafsil</a:t>
            </a:r>
            <a:r>
              <a:rPr lang="en-US" dirty="0"/>
              <a:t> </a:t>
            </a:r>
            <a:r>
              <a:rPr lang="en-US" dirty="0" err="1"/>
              <a:t>ko'rib</a:t>
            </a:r>
            <a:r>
              <a:rPr lang="en-US" dirty="0"/>
              <a:t> </a:t>
            </a:r>
            <a:r>
              <a:rPr lang="en-US" dirty="0" err="1"/>
              <a:t>chiqamiz</a:t>
            </a:r>
            <a:r>
              <a:rPr lang="en-US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128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/>
              <a:t>Ma'lumotlar</a:t>
            </a:r>
            <a:r>
              <a:rPr lang="en-US" sz="4000" b="1" dirty="0"/>
              <a:t> </a:t>
            </a:r>
            <a:r>
              <a:rPr lang="en-US" sz="4000" b="1" dirty="0" err="1"/>
              <a:t>bazasi</a:t>
            </a:r>
            <a:r>
              <a:rPr lang="en-US" sz="4000" b="1" dirty="0"/>
              <a:t> </a:t>
            </a:r>
            <a:r>
              <a:rPr lang="en-US" sz="4000" b="1" dirty="0" err="1"/>
              <a:t>tillarini</a:t>
            </a:r>
            <a:r>
              <a:rPr lang="en-US" sz="4000" b="1" dirty="0"/>
              <a:t> </a:t>
            </a:r>
            <a:r>
              <a:rPr lang="en-US" sz="4000" b="1" dirty="0" err="1"/>
              <a:t>qo'llab-quvvatlash</a:t>
            </a:r>
            <a:endParaRPr lang="ru-RU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058092"/>
            <a:ext cx="11273245" cy="548240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Zamonaviy</a:t>
            </a:r>
            <a:r>
              <a:rPr lang="en-US" dirty="0" smtClean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bazalari</a:t>
            </a:r>
            <a:r>
              <a:rPr lang="en-US" dirty="0"/>
              <a:t> </a:t>
            </a:r>
            <a:r>
              <a:rPr lang="en-US" dirty="0" err="1"/>
              <a:t>odatda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zarur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vositalarni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olgan</a:t>
            </a:r>
            <a:r>
              <a:rPr lang="en-US" dirty="0"/>
              <a:t> </a:t>
            </a:r>
            <a:r>
              <a:rPr lang="en-US" dirty="0" err="1"/>
              <a:t>yagona</a:t>
            </a:r>
            <a:r>
              <a:rPr lang="en-US" dirty="0"/>
              <a:t> </a:t>
            </a:r>
            <a:r>
              <a:rPr lang="en-US" dirty="0" err="1"/>
              <a:t>interfeysli</a:t>
            </a:r>
            <a:r>
              <a:rPr lang="en-US" dirty="0"/>
              <a:t> </a:t>
            </a:r>
            <a:r>
              <a:rPr lang="en-US" dirty="0" err="1"/>
              <a:t>tilni</a:t>
            </a:r>
            <a:r>
              <a:rPr lang="en-US" dirty="0"/>
              <a:t> </a:t>
            </a:r>
            <a:r>
              <a:rPr lang="en-US" dirty="0" err="1"/>
              <a:t>yaratadilar</a:t>
            </a:r>
            <a:r>
              <a:rPr lang="en-US" dirty="0"/>
              <a:t>,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yaratgandan</a:t>
            </a:r>
            <a:r>
              <a:rPr lang="en-US" dirty="0"/>
              <a:t> </a:t>
            </a:r>
            <a:r>
              <a:rPr lang="en-US" dirty="0" err="1"/>
              <a:t>boshlab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bazaviy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interfeysini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ta'minlaydilar</a:t>
            </a:r>
            <a:r>
              <a:rPr lang="en-US" dirty="0"/>
              <a:t>. </a:t>
            </a:r>
            <a:r>
              <a:rPr lang="en-US" dirty="0" err="1"/>
              <a:t>Hozirgi</a:t>
            </a:r>
            <a:r>
              <a:rPr lang="en-US" dirty="0"/>
              <a:t> </a:t>
            </a:r>
            <a:r>
              <a:rPr lang="en-US" dirty="0" err="1"/>
              <a:t>kunda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keng</a:t>
            </a:r>
            <a:r>
              <a:rPr lang="en-US" dirty="0"/>
              <a:t> </a:t>
            </a:r>
            <a:r>
              <a:rPr lang="en-US" dirty="0" err="1"/>
              <a:t>tarqalgan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bazasining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 </a:t>
            </a:r>
            <a:r>
              <a:rPr lang="en-US" b="1" dirty="0"/>
              <a:t>SQL (Structured Query Language)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 </a:t>
            </a:r>
            <a:r>
              <a:rPr lang="en-US" dirty="0" err="1"/>
              <a:t>Ushbu</a:t>
            </a:r>
            <a:r>
              <a:rPr lang="en-US" dirty="0"/>
              <a:t> fanning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ma'ruzalarida</a:t>
            </a:r>
            <a:r>
              <a:rPr lang="en-US" dirty="0"/>
              <a:t> SQL </a:t>
            </a:r>
            <a:r>
              <a:rPr lang="en-US" dirty="0" err="1"/>
              <a:t>tili</a:t>
            </a:r>
            <a:r>
              <a:rPr lang="en-US" dirty="0"/>
              <a:t> </a:t>
            </a:r>
            <a:r>
              <a:rPr lang="en-US" dirty="0" err="1"/>
              <a:t>yetarlicha</a:t>
            </a:r>
            <a:r>
              <a:rPr lang="en-US" dirty="0"/>
              <a:t> </a:t>
            </a:r>
            <a:r>
              <a:rPr lang="en-US" dirty="0" err="1"/>
              <a:t>batafsil</a:t>
            </a:r>
            <a:r>
              <a:rPr lang="en-US" dirty="0"/>
              <a:t> </a:t>
            </a:r>
            <a:r>
              <a:rPr lang="en-US" dirty="0" err="1"/>
              <a:t>ko'rib</a:t>
            </a:r>
            <a:r>
              <a:rPr lang="en-US" dirty="0"/>
              <a:t> </a:t>
            </a:r>
            <a:r>
              <a:rPr lang="en-US" dirty="0" err="1"/>
              <a:t>chiqiladi</a:t>
            </a:r>
            <a:r>
              <a:rPr lang="en-US" dirty="0"/>
              <a:t>, ammo </a:t>
            </a:r>
            <a:r>
              <a:rPr lang="en-US" dirty="0" err="1"/>
              <a:t>hozirga</a:t>
            </a:r>
            <a:r>
              <a:rPr lang="en-US" dirty="0"/>
              <a:t> </a:t>
            </a:r>
            <a:r>
              <a:rPr lang="en-US" dirty="0" err="1"/>
              <a:t>qadar</a:t>
            </a:r>
            <a:r>
              <a:rPr lang="en-US" dirty="0"/>
              <a:t> biz "</a:t>
            </a:r>
            <a:r>
              <a:rPr lang="en-US" dirty="0" err="1"/>
              <a:t>til</a:t>
            </a:r>
            <a:r>
              <a:rPr lang="en-US" dirty="0"/>
              <a:t>" </a:t>
            </a:r>
            <a:r>
              <a:rPr lang="en-US" dirty="0" err="1"/>
              <a:t>darajasida</a:t>
            </a:r>
            <a:r>
              <a:rPr lang="en-US" dirty="0"/>
              <a:t> </a:t>
            </a:r>
            <a:r>
              <a:rPr lang="en-US" dirty="0" err="1"/>
              <a:t>qo'llab-quvvatlanadigan</a:t>
            </a:r>
            <a:r>
              <a:rPr lang="en-US" dirty="0"/>
              <a:t> </a:t>
            </a:r>
            <a:r>
              <a:rPr lang="en-US" dirty="0" err="1"/>
              <a:t>relatsion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bazasini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 smtClean="0"/>
              <a:t>vazifalarini</a:t>
            </a:r>
            <a:r>
              <a:rPr lang="en-US" dirty="0" smtClean="0"/>
              <a:t> (</a:t>
            </a:r>
            <a:r>
              <a:rPr lang="en-US" dirty="0" err="1" smtClean="0"/>
              <a:t>ya'ni</a:t>
            </a:r>
            <a:r>
              <a:rPr lang="en-US" dirty="0" smtClean="0"/>
              <a:t> </a:t>
            </a:r>
            <a:r>
              <a:rPr lang="en-US" dirty="0"/>
              <a:t>SQL </a:t>
            </a:r>
            <a:r>
              <a:rPr lang="en-US" dirty="0" err="1"/>
              <a:t>interfeysini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qo'llab-quvvatlanadigan</a:t>
            </a:r>
            <a:r>
              <a:rPr lang="en-US" dirty="0"/>
              <a:t> </a:t>
            </a:r>
            <a:r>
              <a:rPr lang="en-US" dirty="0" err="1" smtClean="0"/>
              <a:t>funksiyalarni</a:t>
            </a:r>
            <a:r>
              <a:rPr lang="en-US" dirty="0"/>
              <a:t>) </a:t>
            </a:r>
            <a:r>
              <a:rPr lang="en-US" dirty="0" err="1"/>
              <a:t>ko'rib</a:t>
            </a:r>
            <a:r>
              <a:rPr lang="en-US" dirty="0"/>
              <a:t> </a:t>
            </a:r>
            <a:r>
              <a:rPr lang="en-US" dirty="0" err="1"/>
              <a:t>chiqamiz</a:t>
            </a:r>
            <a:r>
              <a:rPr lang="en-US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571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/>
              <a:t>Ma'lumotlar</a:t>
            </a:r>
            <a:r>
              <a:rPr lang="en-US" sz="4000" b="1" dirty="0"/>
              <a:t> </a:t>
            </a:r>
            <a:r>
              <a:rPr lang="en-US" sz="4000" b="1" dirty="0" err="1"/>
              <a:t>bazasi</a:t>
            </a:r>
            <a:r>
              <a:rPr lang="en-US" sz="4000" b="1" dirty="0"/>
              <a:t> </a:t>
            </a:r>
            <a:r>
              <a:rPr lang="en-US" sz="4000" b="1" dirty="0" err="1"/>
              <a:t>tillarini</a:t>
            </a:r>
            <a:r>
              <a:rPr lang="en-US" sz="4000" b="1" dirty="0"/>
              <a:t> </a:t>
            </a:r>
            <a:r>
              <a:rPr lang="en-US" sz="4000" b="1" dirty="0" err="1"/>
              <a:t>qo'llab-quvvatlash</a:t>
            </a:r>
            <a:endParaRPr lang="ru-RU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058092"/>
            <a:ext cx="11273245" cy="548240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sz="3200" dirty="0" smtClean="0"/>
          </a:p>
          <a:p>
            <a:pPr marL="0" lvl="0" indent="0" algn="just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Birinchidan</a:t>
            </a:r>
            <a:r>
              <a:rPr lang="en-US" sz="3200" dirty="0"/>
              <a:t>, SQL - </a:t>
            </a:r>
            <a:r>
              <a:rPr lang="en-US" sz="3200" dirty="0" err="1"/>
              <a:t>bu</a:t>
            </a:r>
            <a:r>
              <a:rPr lang="en-US" sz="3200" dirty="0"/>
              <a:t> SDL </a:t>
            </a:r>
            <a:r>
              <a:rPr lang="en-US" sz="3200" dirty="0" err="1"/>
              <a:t>va</a:t>
            </a:r>
            <a:r>
              <a:rPr lang="en-US" sz="3200" dirty="0"/>
              <a:t> DML </a:t>
            </a:r>
            <a:r>
              <a:rPr lang="en-US" sz="3200" dirty="0" err="1"/>
              <a:t>kombinatsiyasi</a:t>
            </a:r>
            <a:r>
              <a:rPr lang="en-US" sz="3200" dirty="0"/>
              <a:t>;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bazasi</a:t>
            </a:r>
            <a:r>
              <a:rPr lang="en-US" sz="3200" dirty="0"/>
              <a:t> </a:t>
            </a:r>
            <a:r>
              <a:rPr lang="en-US" sz="3200" dirty="0" err="1"/>
              <a:t>sxemasini</a:t>
            </a:r>
            <a:r>
              <a:rPr lang="en-US" sz="3200" dirty="0"/>
              <a:t> </a:t>
            </a:r>
            <a:r>
              <a:rPr lang="en-US" sz="3200" dirty="0" err="1"/>
              <a:t>aniqlash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ma'lumotlarni</a:t>
            </a:r>
            <a:r>
              <a:rPr lang="en-US" sz="3200" dirty="0"/>
              <a:t> </a:t>
            </a:r>
            <a:r>
              <a:rPr lang="en-US" sz="3200" dirty="0" err="1"/>
              <a:t>boshqarishga</a:t>
            </a:r>
            <a:r>
              <a:rPr lang="en-US" sz="3200" dirty="0"/>
              <a:t> </a:t>
            </a:r>
            <a:r>
              <a:rPr lang="en-US" sz="3200" dirty="0" err="1"/>
              <a:t>imkon</a:t>
            </a:r>
            <a:r>
              <a:rPr lang="en-US" sz="3200" dirty="0"/>
              <a:t> </a:t>
            </a:r>
            <a:r>
              <a:rPr lang="en-US" sz="3200" dirty="0" err="1"/>
              <a:t>beradi</a:t>
            </a:r>
            <a:r>
              <a:rPr lang="en-US" sz="3200" dirty="0"/>
              <a:t>. Shu </a:t>
            </a:r>
            <a:r>
              <a:rPr lang="en-US" sz="3200" dirty="0" err="1"/>
              <a:t>bilan</a:t>
            </a:r>
            <a:r>
              <a:rPr lang="en-US" sz="3200" dirty="0"/>
              <a:t> </a:t>
            </a:r>
            <a:r>
              <a:rPr lang="en-US" sz="3200" dirty="0" err="1"/>
              <a:t>birga</a:t>
            </a:r>
            <a:r>
              <a:rPr lang="en-US" sz="3200" dirty="0"/>
              <a:t>,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bazasi</a:t>
            </a:r>
            <a:r>
              <a:rPr lang="en-US" sz="3200" dirty="0"/>
              <a:t> </a:t>
            </a:r>
            <a:r>
              <a:rPr lang="en-US" sz="3200" dirty="0" err="1"/>
              <a:t>obyektlarining</a:t>
            </a:r>
            <a:r>
              <a:rPr lang="en-US" sz="3200" dirty="0"/>
              <a:t> </a:t>
            </a:r>
            <a:r>
              <a:rPr lang="en-US" sz="3200" dirty="0" err="1"/>
              <a:t>nomlanishi</a:t>
            </a:r>
            <a:r>
              <a:rPr lang="en-US" sz="3200" dirty="0"/>
              <a:t> (</a:t>
            </a:r>
            <a:r>
              <a:rPr lang="en-US" sz="3200" dirty="0" err="1"/>
              <a:t>relyatsion</a:t>
            </a:r>
            <a:r>
              <a:rPr lang="en-US" sz="3200" dirty="0"/>
              <a:t>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bazasi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, </a:t>
            </a:r>
            <a:r>
              <a:rPr lang="en-US" sz="3200" dirty="0" err="1"/>
              <a:t>jadvallar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ularning</a:t>
            </a:r>
            <a:r>
              <a:rPr lang="en-US" sz="3200" dirty="0"/>
              <a:t> </a:t>
            </a:r>
            <a:r>
              <a:rPr lang="en-US" sz="3200" dirty="0" err="1"/>
              <a:t>ustunlari</a:t>
            </a:r>
            <a:r>
              <a:rPr lang="en-US" sz="3200" dirty="0"/>
              <a:t> </a:t>
            </a:r>
            <a:r>
              <a:rPr lang="en-US" sz="3200" dirty="0" err="1"/>
              <a:t>nomlari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) </a:t>
            </a:r>
            <a:r>
              <a:rPr lang="en-US" sz="3200" dirty="0" err="1"/>
              <a:t>til</a:t>
            </a:r>
            <a:r>
              <a:rPr lang="en-US" sz="3200" dirty="0"/>
              <a:t> </a:t>
            </a:r>
            <a:r>
              <a:rPr lang="en-US" sz="3200" dirty="0" err="1"/>
              <a:t>darajasida</a:t>
            </a:r>
            <a:r>
              <a:rPr lang="en-US" sz="3200" dirty="0"/>
              <a:t> SQL </a:t>
            </a:r>
            <a:r>
              <a:rPr lang="en-US" sz="3200" dirty="0" err="1"/>
              <a:t>kompilyatori</a:t>
            </a:r>
            <a:r>
              <a:rPr lang="en-US" sz="3200" dirty="0"/>
              <a:t> </a:t>
            </a:r>
            <a:r>
              <a:rPr lang="en-US" sz="3200" dirty="0" err="1"/>
              <a:t>maxsus</a:t>
            </a:r>
            <a:r>
              <a:rPr lang="en-US" sz="3200" dirty="0"/>
              <a:t> </a:t>
            </a:r>
            <a:r>
              <a:rPr lang="en-US" sz="3200" dirty="0" err="1"/>
              <a:t>qo'llab-quvvatlanadigan</a:t>
            </a:r>
            <a:r>
              <a:rPr lang="en-US" sz="3200" dirty="0"/>
              <a:t> </a:t>
            </a:r>
            <a:r>
              <a:rPr lang="en-US" sz="3200" dirty="0" err="1"/>
              <a:t>xizmat</a:t>
            </a:r>
            <a:r>
              <a:rPr lang="en-US" sz="3200" dirty="0"/>
              <a:t> </a:t>
            </a:r>
            <a:r>
              <a:rPr lang="en-US" sz="3200" dirty="0" err="1"/>
              <a:t>kataloglari</a:t>
            </a:r>
            <a:r>
              <a:rPr lang="en-US" sz="3200" dirty="0"/>
              <a:t> </a:t>
            </a:r>
            <a:r>
              <a:rPr lang="en-US" sz="3200" dirty="0" err="1"/>
              <a:t>jadvallari</a:t>
            </a:r>
            <a:r>
              <a:rPr lang="en-US" sz="3200" dirty="0"/>
              <a:t> </a:t>
            </a:r>
            <a:r>
              <a:rPr lang="en-US" sz="3200" dirty="0" err="1"/>
              <a:t>asosida</a:t>
            </a:r>
            <a:r>
              <a:rPr lang="en-US" sz="3200" dirty="0"/>
              <a:t> </a:t>
            </a:r>
            <a:r>
              <a:rPr lang="en-US" sz="3200" dirty="0" err="1"/>
              <a:t>obyekt</a:t>
            </a:r>
            <a:r>
              <a:rPr lang="en-US" sz="3200" dirty="0"/>
              <a:t> </a:t>
            </a:r>
            <a:r>
              <a:rPr lang="en-US" sz="3200" dirty="0" err="1"/>
              <a:t>nomlarini</a:t>
            </a:r>
            <a:r>
              <a:rPr lang="en-US" sz="3200" dirty="0"/>
              <a:t> </a:t>
            </a:r>
            <a:r>
              <a:rPr lang="en-US" sz="3200" dirty="0" err="1"/>
              <a:t>ichki</a:t>
            </a:r>
            <a:r>
              <a:rPr lang="en-US" sz="3200" dirty="0"/>
              <a:t> </a:t>
            </a:r>
            <a:r>
              <a:rPr lang="en-US" sz="3200" dirty="0" err="1"/>
              <a:t>identifikatorlariga</a:t>
            </a:r>
            <a:r>
              <a:rPr lang="en-US" sz="3200" dirty="0"/>
              <a:t> </a:t>
            </a:r>
            <a:r>
              <a:rPr lang="en-US" sz="3200" dirty="0" err="1"/>
              <a:t>o'zgartiradi</a:t>
            </a:r>
            <a:r>
              <a:rPr lang="en-US" sz="3200" dirty="0"/>
              <a:t>.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bazasining</a:t>
            </a:r>
            <a:r>
              <a:rPr lang="en-US" sz="3200" dirty="0"/>
              <a:t> </a:t>
            </a:r>
            <a:r>
              <a:rPr lang="en-US" sz="3200" dirty="0" err="1"/>
              <a:t>ichki</a:t>
            </a:r>
            <a:r>
              <a:rPr lang="en-US" sz="3200" dirty="0"/>
              <a:t> </a:t>
            </a:r>
            <a:r>
              <a:rPr lang="en-US" sz="3200" dirty="0" err="1"/>
              <a:t>qismi</a:t>
            </a:r>
            <a:r>
              <a:rPr lang="en-US" sz="3200" dirty="0"/>
              <a:t> (</a:t>
            </a:r>
            <a:r>
              <a:rPr lang="en-US" sz="3200" dirty="0" err="1"/>
              <a:t>yadro</a:t>
            </a:r>
            <a:r>
              <a:rPr lang="en-US" sz="3200" dirty="0"/>
              <a:t>) </a:t>
            </a:r>
            <a:r>
              <a:rPr lang="en-US" sz="3200" dirty="0" err="1"/>
              <a:t>jadvallar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ularning</a:t>
            </a:r>
            <a:r>
              <a:rPr lang="en-US" sz="3200" dirty="0"/>
              <a:t> </a:t>
            </a:r>
            <a:r>
              <a:rPr lang="en-US" sz="3200" dirty="0" err="1"/>
              <a:t>ustunlari</a:t>
            </a:r>
            <a:r>
              <a:rPr lang="en-US" sz="3200" dirty="0"/>
              <a:t> </a:t>
            </a:r>
            <a:r>
              <a:rPr lang="en-US" sz="3200" dirty="0" err="1"/>
              <a:t>nomlari</a:t>
            </a:r>
            <a:r>
              <a:rPr lang="en-US" sz="3200" dirty="0"/>
              <a:t> </a:t>
            </a:r>
            <a:r>
              <a:rPr lang="en-US" sz="3200" dirty="0" err="1"/>
              <a:t>bilan</a:t>
            </a:r>
            <a:r>
              <a:rPr lang="en-US" sz="3200" dirty="0"/>
              <a:t> </a:t>
            </a:r>
            <a:r>
              <a:rPr lang="en-US" sz="3200" dirty="0" err="1"/>
              <a:t>umuman</a:t>
            </a:r>
            <a:r>
              <a:rPr lang="en-US" sz="3200" dirty="0"/>
              <a:t> </a:t>
            </a:r>
            <a:r>
              <a:rPr lang="en-US" sz="3200" dirty="0" err="1"/>
              <a:t>ishlamaydi</a:t>
            </a:r>
            <a:r>
              <a:rPr lang="en-US" sz="3200" dirty="0" smtClean="0"/>
              <a:t>.</a:t>
            </a:r>
          </a:p>
          <a:p>
            <a:pPr marL="0" lvl="0" indent="0" algn="just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281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/>
              <a:t>Ma'lumotlar</a:t>
            </a:r>
            <a:r>
              <a:rPr lang="en-US" sz="4000" b="1" dirty="0"/>
              <a:t> </a:t>
            </a:r>
            <a:r>
              <a:rPr lang="en-US" sz="4000" b="1" dirty="0" err="1"/>
              <a:t>bazasi</a:t>
            </a:r>
            <a:r>
              <a:rPr lang="en-US" sz="4000" b="1" dirty="0"/>
              <a:t> </a:t>
            </a:r>
            <a:r>
              <a:rPr lang="en-US" sz="4000" b="1" dirty="0" err="1"/>
              <a:t>tillarini</a:t>
            </a:r>
            <a:r>
              <a:rPr lang="en-US" sz="4000" b="1" dirty="0"/>
              <a:t> </a:t>
            </a:r>
            <a:r>
              <a:rPr lang="en-US" sz="4000" b="1" dirty="0" err="1"/>
              <a:t>qo'llab-quvvatlash</a:t>
            </a:r>
            <a:endParaRPr lang="ru-RU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058092"/>
            <a:ext cx="11273245" cy="54824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	SQL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bazasining</a:t>
            </a:r>
            <a:r>
              <a:rPr lang="en-US" dirty="0"/>
              <a:t> </a:t>
            </a:r>
            <a:r>
              <a:rPr lang="en-US" dirty="0" err="1"/>
              <a:t>yaxlitligini</a:t>
            </a:r>
            <a:r>
              <a:rPr lang="en-US" dirty="0"/>
              <a:t> </a:t>
            </a:r>
            <a:r>
              <a:rPr lang="en-US" dirty="0" err="1"/>
              <a:t>cheklash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maxsus</a:t>
            </a:r>
            <a:r>
              <a:rPr lang="en-US" dirty="0"/>
              <a:t> </a:t>
            </a:r>
            <a:r>
              <a:rPr lang="en-US" dirty="0" err="1"/>
              <a:t>vositalar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. </a:t>
            </a:r>
            <a:r>
              <a:rPr lang="en-US" dirty="0" err="1"/>
              <a:t>Shunga</a:t>
            </a:r>
            <a:r>
              <a:rPr lang="en-US" dirty="0"/>
              <a:t> </a:t>
            </a:r>
            <a:r>
              <a:rPr lang="en-US" dirty="0" err="1"/>
              <a:t>qaramay</a:t>
            </a:r>
            <a:r>
              <a:rPr lang="en-US" dirty="0"/>
              <a:t>, </a:t>
            </a:r>
            <a:r>
              <a:rPr lang="en-US" dirty="0" err="1"/>
              <a:t>yaxlitlik</a:t>
            </a:r>
            <a:r>
              <a:rPr lang="en-US" dirty="0"/>
              <a:t> </a:t>
            </a:r>
            <a:r>
              <a:rPr lang="en-US" dirty="0" err="1"/>
              <a:t>cheklovlari</a:t>
            </a:r>
            <a:r>
              <a:rPr lang="en-US" dirty="0"/>
              <a:t> </a:t>
            </a:r>
            <a:r>
              <a:rPr lang="en-US" dirty="0" err="1"/>
              <a:t>maxsus</a:t>
            </a:r>
            <a:r>
              <a:rPr lang="en-US" dirty="0"/>
              <a:t> </a:t>
            </a:r>
            <a:r>
              <a:rPr lang="en-US" dirty="0" err="1"/>
              <a:t>katalog</a:t>
            </a:r>
            <a:r>
              <a:rPr lang="en-US" dirty="0"/>
              <a:t> </a:t>
            </a:r>
            <a:r>
              <a:rPr lang="en-US" dirty="0" err="1"/>
              <a:t>jadvallarida</a:t>
            </a:r>
            <a:r>
              <a:rPr lang="en-US" dirty="0"/>
              <a:t> </a:t>
            </a:r>
            <a:r>
              <a:rPr lang="en-US" dirty="0" err="1"/>
              <a:t>saqlanadi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bazasining</a:t>
            </a:r>
            <a:r>
              <a:rPr lang="en-US" dirty="0"/>
              <a:t> </a:t>
            </a:r>
            <a:r>
              <a:rPr lang="en-US" dirty="0" err="1"/>
              <a:t>yaxlitligini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darajasida</a:t>
            </a:r>
            <a:r>
              <a:rPr lang="en-US" dirty="0"/>
              <a:t> </a:t>
            </a:r>
            <a:r>
              <a:rPr lang="en-US" dirty="0" err="1"/>
              <a:t>ta'minlanadi</a:t>
            </a:r>
            <a:r>
              <a:rPr lang="en-US" dirty="0"/>
              <a:t>, </a:t>
            </a:r>
            <a:r>
              <a:rPr lang="en-US" dirty="0" err="1"/>
              <a:t>ya'ni</a:t>
            </a:r>
            <a:r>
              <a:rPr lang="en-US" dirty="0"/>
              <a:t>,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bazasini</a:t>
            </a:r>
            <a:r>
              <a:rPr lang="en-US" dirty="0"/>
              <a:t> </a:t>
            </a:r>
            <a:r>
              <a:rPr lang="en-US" dirty="0" err="1"/>
              <a:t>o'zgartirish</a:t>
            </a:r>
            <a:r>
              <a:rPr lang="en-US" dirty="0"/>
              <a:t> </a:t>
            </a:r>
            <a:r>
              <a:rPr lang="en-US" dirty="0" err="1"/>
              <a:t>operatorlarini</a:t>
            </a:r>
            <a:r>
              <a:rPr lang="en-US" dirty="0"/>
              <a:t> </a:t>
            </a:r>
            <a:r>
              <a:rPr lang="en-US" dirty="0" err="1"/>
              <a:t>tuzishda</a:t>
            </a:r>
            <a:r>
              <a:rPr lang="en-US" dirty="0"/>
              <a:t> SQL </a:t>
            </a:r>
            <a:r>
              <a:rPr lang="en-US" dirty="0" err="1"/>
              <a:t>kompilyator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bazasidagi</a:t>
            </a:r>
            <a:r>
              <a:rPr lang="en-US" dirty="0"/>
              <a:t> </a:t>
            </a:r>
            <a:r>
              <a:rPr lang="en-US" dirty="0" err="1"/>
              <a:t>yaxlitlik</a:t>
            </a:r>
            <a:r>
              <a:rPr lang="en-US" dirty="0"/>
              <a:t> </a:t>
            </a:r>
            <a:r>
              <a:rPr lang="en-US" dirty="0" err="1"/>
              <a:t>cheklovlari</a:t>
            </a:r>
            <a:r>
              <a:rPr lang="en-US" dirty="0"/>
              <a:t> </a:t>
            </a:r>
            <a:r>
              <a:rPr lang="en-US" dirty="0" err="1"/>
              <a:t>asosida</a:t>
            </a:r>
            <a:r>
              <a:rPr lang="en-US" dirty="0"/>
              <a:t> </a:t>
            </a:r>
            <a:r>
              <a:rPr lang="en-US" dirty="0" err="1"/>
              <a:t>tegishli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kodini</a:t>
            </a:r>
            <a:r>
              <a:rPr lang="en-US" dirty="0"/>
              <a:t> </a:t>
            </a:r>
            <a:r>
              <a:rPr lang="en-US" dirty="0" err="1"/>
              <a:t>yaratadi</a:t>
            </a:r>
            <a:r>
              <a:rPr lang="en-US" dirty="0"/>
              <a:t>. SQL </a:t>
            </a:r>
            <a:r>
              <a:rPr lang="en-US" dirty="0" err="1"/>
              <a:t>tilining</a:t>
            </a:r>
            <a:r>
              <a:rPr lang="en-US" dirty="0"/>
              <a:t> </a:t>
            </a:r>
            <a:r>
              <a:rPr lang="en-US" dirty="0" err="1"/>
              <a:t>maxsus</a:t>
            </a:r>
            <a:r>
              <a:rPr lang="en-US" dirty="0"/>
              <a:t> </a:t>
            </a:r>
            <a:r>
              <a:rPr lang="en-US" dirty="0" err="1"/>
              <a:t>operatorlari</a:t>
            </a:r>
            <a:r>
              <a:rPr lang="en-US" dirty="0"/>
              <a:t> </a:t>
            </a:r>
            <a:r>
              <a:rPr lang="en-US" dirty="0" err="1"/>
              <a:t>sizga</a:t>
            </a:r>
            <a:r>
              <a:rPr lang="en-US" dirty="0"/>
              <a:t> </a:t>
            </a:r>
            <a:r>
              <a:rPr lang="en-US" dirty="0" err="1"/>
              <a:t>nomlangan</a:t>
            </a:r>
            <a:r>
              <a:rPr lang="en-US" dirty="0"/>
              <a:t> </a:t>
            </a:r>
            <a:r>
              <a:rPr lang="en-US" dirty="0" err="1"/>
              <a:t>ustunlar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bazasida</a:t>
            </a:r>
            <a:r>
              <a:rPr lang="en-US" dirty="0"/>
              <a:t> </a:t>
            </a:r>
            <a:r>
              <a:rPr lang="en-US" dirty="0" err="1"/>
              <a:t>saqlanadigan</a:t>
            </a:r>
            <a:r>
              <a:rPr lang="en-US" dirty="0"/>
              <a:t> </a:t>
            </a:r>
            <a:r>
              <a:rPr lang="en-US" dirty="0" err="1"/>
              <a:t>so'rovlar</a:t>
            </a:r>
            <a:r>
              <a:rPr lang="en-US" dirty="0"/>
              <a:t> (</a:t>
            </a:r>
            <a:r>
              <a:rPr lang="en-US" dirty="0" err="1"/>
              <a:t>relatsion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bazasiga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so'rov</a:t>
            </a:r>
            <a:r>
              <a:rPr lang="en-US" dirty="0"/>
              <a:t> </a:t>
            </a:r>
            <a:r>
              <a:rPr lang="en-US" dirty="0" err="1"/>
              <a:t>natijasi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- </a:t>
            </a:r>
            <a:r>
              <a:rPr lang="en-US" i="1" dirty="0" err="1"/>
              <a:t>jadval</a:t>
            </a:r>
            <a:r>
              <a:rPr lang="en-US" dirty="0"/>
              <a:t>) deb </a:t>
            </a:r>
            <a:r>
              <a:rPr lang="en-US" dirty="0" err="1"/>
              <a:t>nomlanishini</a:t>
            </a:r>
            <a:r>
              <a:rPr lang="en-US" dirty="0"/>
              <a:t> </a:t>
            </a:r>
            <a:r>
              <a:rPr lang="en-US" dirty="0" err="1"/>
              <a:t>aniqlashga</a:t>
            </a:r>
            <a:r>
              <a:rPr lang="en-US" dirty="0"/>
              <a:t> </a:t>
            </a:r>
            <a:r>
              <a:rPr lang="en-US" dirty="0" err="1"/>
              <a:t>imkon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ko'rinish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bazasida</a:t>
            </a:r>
            <a:r>
              <a:rPr lang="en-US" dirty="0"/>
              <a:t> </a:t>
            </a:r>
            <a:r>
              <a:rPr lang="en-US" dirty="0" err="1"/>
              <a:t>saqlanadigan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bazaviy</a:t>
            </a:r>
            <a:r>
              <a:rPr lang="en-US" dirty="0"/>
              <a:t> </a:t>
            </a:r>
            <a:r>
              <a:rPr lang="en-US" dirty="0" err="1"/>
              <a:t>jadval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, ammo </a:t>
            </a:r>
            <a:r>
              <a:rPr lang="en-US" dirty="0" err="1"/>
              <a:t>ko'rinishlar</a:t>
            </a:r>
            <a:r>
              <a:rPr lang="en-US" dirty="0"/>
              <a:t> </a:t>
            </a:r>
            <a:r>
              <a:rPr lang="en-US" dirty="0" err="1"/>
              <a:t>ma'lum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bazasining</a:t>
            </a:r>
            <a:r>
              <a:rPr lang="en-US" dirty="0"/>
              <a:t> </a:t>
            </a:r>
            <a:r>
              <a:rPr lang="en-US" dirty="0" err="1"/>
              <a:t>ko'rinishini</a:t>
            </a:r>
            <a:r>
              <a:rPr lang="en-US" dirty="0"/>
              <a:t> </a:t>
            </a:r>
            <a:r>
              <a:rPr lang="en-US" dirty="0" err="1"/>
              <a:t>cheklash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kengaytirish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4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610</TotalTime>
  <Words>952</Words>
  <Application>Microsoft Office PowerPoint</Application>
  <PresentationFormat>Широкоэкранный</PresentationFormat>
  <Paragraphs>71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Глубина</vt:lpstr>
      <vt:lpstr>3-MA’RUZA.  MA’LUMOTLAR BAZASI  BOSHQARISH TIZIMLARI</vt:lpstr>
      <vt:lpstr>Ma’lumotlar bazasini boshqarish tizimlari (MBBT)</vt:lpstr>
      <vt:lpstr>MBBTning asosiy vazifalari</vt:lpstr>
      <vt:lpstr>MBBTning asosiy vazifalari</vt:lpstr>
      <vt:lpstr>MBBTning asosiy vazifalari</vt:lpstr>
      <vt:lpstr>Ma'lumotlar bazasi tillarini qo'llab-quvvatlash</vt:lpstr>
      <vt:lpstr>Ma'lumotlar bazasi tillarini qo'llab-quvvatlash</vt:lpstr>
      <vt:lpstr>Ma'lumotlar bazasi tillarini qo'llab-quvvatlash</vt:lpstr>
      <vt:lpstr>Ma'lumotlar bazasi tillarini qo'llab-quvvatlash</vt:lpstr>
      <vt:lpstr>Tipik MBBTni tashkil qilish</vt:lpstr>
      <vt:lpstr>Tipik MBBTni tashkil qilish</vt:lpstr>
      <vt:lpstr>MBBT komponentlari</vt:lpstr>
      <vt:lpstr>MBBT komponentlari</vt:lpstr>
      <vt:lpstr>MBBT komponentlari</vt:lpstr>
      <vt:lpstr>MBBT komponentlari</vt:lpstr>
      <vt:lpstr>MBBT komponentlari</vt:lpstr>
      <vt:lpstr>MBBT komponentlari</vt:lpstr>
      <vt:lpstr>MBBT KOMPONENTLARI</vt:lpstr>
      <vt:lpstr>Ilovalarni ishlab chiqish va ishlatish usullari</vt:lpstr>
      <vt:lpstr>Ilovalarni ishlab chiqish va ishlatish usullari</vt:lpstr>
      <vt:lpstr>SO’NGGI YILLARDAGI ENG MASHHUR MBBTLAR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1-MA’RUZA. MA’LUMOTLAR BAZASINING  MAQSADI, VAZIFALARI  VA ASOSIY TUSHUNCHALARI</dc:title>
  <dc:creator>Erali</dc:creator>
  <cp:lastModifiedBy>hp</cp:lastModifiedBy>
  <cp:revision>48</cp:revision>
  <dcterms:created xsi:type="dcterms:W3CDTF">2021-02-01T17:04:13Z</dcterms:created>
  <dcterms:modified xsi:type="dcterms:W3CDTF">2023-09-13T10:47:05Z</dcterms:modified>
</cp:coreProperties>
</file>