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85" r:id="rId4"/>
    <p:sldId id="286" r:id="rId5"/>
    <p:sldId id="28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808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064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8480" y="572007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20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20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" y="0"/>
            <a:ext cx="60960" cy="6858000"/>
          </a:xfrm>
          <a:custGeom>
            <a:avLst/>
            <a:gdLst/>
            <a:ahLst/>
            <a:cxnLst/>
            <a:rect l="l" t="t" r="r" b="b"/>
            <a:pathLst>
              <a:path w="60960" h="6858000">
                <a:moveTo>
                  <a:pt x="12192" y="0"/>
                </a:moveTo>
                <a:lnTo>
                  <a:pt x="0" y="0"/>
                </a:lnTo>
                <a:lnTo>
                  <a:pt x="0" y="6858000"/>
                </a:lnTo>
                <a:lnTo>
                  <a:pt x="12192" y="6858000"/>
                </a:lnTo>
                <a:lnTo>
                  <a:pt x="12192" y="0"/>
                </a:lnTo>
                <a:close/>
              </a:path>
              <a:path w="60960" h="6858000">
                <a:moveTo>
                  <a:pt x="60960" y="0"/>
                </a:moveTo>
                <a:lnTo>
                  <a:pt x="24384" y="0"/>
                </a:lnTo>
                <a:lnTo>
                  <a:pt x="24384" y="6858000"/>
                </a:lnTo>
                <a:lnTo>
                  <a:pt x="60960" y="6858000"/>
                </a:lnTo>
                <a:lnTo>
                  <a:pt x="6096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20480" y="5080"/>
            <a:ext cx="10160" cy="6852920"/>
          </a:xfrm>
          <a:custGeom>
            <a:avLst/>
            <a:gdLst/>
            <a:ahLst/>
            <a:cxnLst/>
            <a:rect l="l" t="t" r="r" b="b"/>
            <a:pathLst>
              <a:path w="10159" h="6852920">
                <a:moveTo>
                  <a:pt x="10159" y="0"/>
                </a:moveTo>
                <a:lnTo>
                  <a:pt x="0" y="0"/>
                </a:lnTo>
                <a:lnTo>
                  <a:pt x="0" y="6852916"/>
                </a:lnTo>
                <a:lnTo>
                  <a:pt x="10159" y="6852916"/>
                </a:lnTo>
                <a:lnTo>
                  <a:pt x="1015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5" y="322833"/>
            <a:ext cx="7242809" cy="1212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167701"/>
            <a:ext cx="8070850" cy="473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079" y="0"/>
            <a:ext cx="436880" cy="6858000"/>
          </a:xfrm>
          <a:custGeom>
            <a:avLst/>
            <a:gdLst/>
            <a:ahLst/>
            <a:cxnLst/>
            <a:rect l="l" t="t" r="r" b="b"/>
            <a:pathLst>
              <a:path w="436880" h="6858000">
                <a:moveTo>
                  <a:pt x="0" y="6858000"/>
                </a:moveTo>
                <a:lnTo>
                  <a:pt x="436880" y="6858000"/>
                </a:lnTo>
                <a:lnTo>
                  <a:pt x="436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4880" y="0"/>
            <a:ext cx="50800" cy="6858000"/>
          </a:xfrm>
          <a:custGeom>
            <a:avLst/>
            <a:gdLst/>
            <a:ahLst/>
            <a:cxnLst/>
            <a:rect l="l" t="t" r="r" b="b"/>
            <a:pathLst>
              <a:path w="50800" h="6858000">
                <a:moveTo>
                  <a:pt x="0" y="6858000"/>
                </a:moveTo>
                <a:lnTo>
                  <a:pt x="50800" y="6858000"/>
                </a:lnTo>
                <a:lnTo>
                  <a:pt x="50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" y="0"/>
            <a:ext cx="111760" cy="6858000"/>
          </a:xfrm>
          <a:custGeom>
            <a:avLst/>
            <a:gdLst/>
            <a:ahLst/>
            <a:cxnLst/>
            <a:rect l="l" t="t" r="r" b="b"/>
            <a:pathLst>
              <a:path w="111760" h="6858000">
                <a:moveTo>
                  <a:pt x="111760" y="0"/>
                </a:moveTo>
                <a:lnTo>
                  <a:pt x="0" y="0"/>
                </a:lnTo>
                <a:lnTo>
                  <a:pt x="0" y="6858000"/>
                </a:lnTo>
                <a:lnTo>
                  <a:pt x="111760" y="6858000"/>
                </a:lnTo>
                <a:lnTo>
                  <a:pt x="111760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5680" y="0"/>
            <a:ext cx="375920" cy="6858000"/>
            <a:chOff x="995680" y="0"/>
            <a:chExt cx="375920" cy="6858000"/>
          </a:xfrm>
        </p:grpSpPr>
        <p:sp>
          <p:nvSpPr>
            <p:cNvPr id="6" name="object 6"/>
            <p:cNvSpPr/>
            <p:nvPr/>
          </p:nvSpPr>
          <p:spPr>
            <a:xfrm>
              <a:off x="995680" y="0"/>
              <a:ext cx="172720" cy="6858000"/>
            </a:xfrm>
            <a:custGeom>
              <a:avLst/>
              <a:gdLst/>
              <a:ahLst/>
              <a:cxnLst/>
              <a:rect l="l" t="t" r="r" b="b"/>
              <a:pathLst>
                <a:path w="172719" h="6858000">
                  <a:moveTo>
                    <a:pt x="172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72719" y="6858000"/>
                  </a:lnTo>
                  <a:lnTo>
                    <a:pt x="172719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7920" y="0"/>
              <a:ext cx="233679" cy="6858000"/>
            </a:xfrm>
            <a:custGeom>
              <a:avLst/>
              <a:gdLst/>
              <a:ahLst/>
              <a:cxnLst/>
              <a:rect l="l" t="t" r="r" b="b"/>
              <a:pathLst>
                <a:path w="233680" h="6858000">
                  <a:moveTo>
                    <a:pt x="2336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3680" y="6858000"/>
                  </a:lnTo>
                  <a:lnTo>
                    <a:pt x="233680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1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6096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22960" y="0"/>
            <a:ext cx="121920" cy="6858000"/>
            <a:chOff x="822960" y="0"/>
            <a:chExt cx="121920" cy="6858000"/>
          </a:xfrm>
        </p:grpSpPr>
        <p:sp>
          <p:nvSpPr>
            <p:cNvPr id="10" name="object 10"/>
            <p:cNvSpPr/>
            <p:nvPr/>
          </p:nvSpPr>
          <p:spPr>
            <a:xfrm>
              <a:off x="914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60960">
              <a:solidFill>
                <a:srgbClr val="FFE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44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6096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717039" y="5080"/>
            <a:ext cx="30480" cy="6852920"/>
          </a:xfrm>
          <a:custGeom>
            <a:avLst/>
            <a:gdLst/>
            <a:ahLst/>
            <a:cxnLst/>
            <a:rect l="l" t="t" r="r" b="b"/>
            <a:pathLst>
              <a:path w="30480" h="6852920">
                <a:moveTo>
                  <a:pt x="30479" y="0"/>
                </a:moveTo>
                <a:lnTo>
                  <a:pt x="0" y="0"/>
                </a:lnTo>
                <a:lnTo>
                  <a:pt x="0" y="6852916"/>
                </a:lnTo>
                <a:lnTo>
                  <a:pt x="30479" y="6852916"/>
                </a:lnTo>
                <a:lnTo>
                  <a:pt x="30479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5080"/>
            <a:ext cx="10160" cy="6852920"/>
          </a:xfrm>
          <a:custGeom>
            <a:avLst/>
            <a:gdLst/>
            <a:ahLst/>
            <a:cxnLst/>
            <a:rect l="l" t="t" r="r" b="b"/>
            <a:pathLst>
              <a:path w="10159" h="6852920">
                <a:moveTo>
                  <a:pt x="10160" y="0"/>
                </a:moveTo>
                <a:lnTo>
                  <a:pt x="0" y="0"/>
                </a:lnTo>
                <a:lnTo>
                  <a:pt x="0" y="6852916"/>
                </a:lnTo>
                <a:lnTo>
                  <a:pt x="10160" y="6852916"/>
                </a:lnTo>
                <a:lnTo>
                  <a:pt x="1016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83040" y="0"/>
            <a:ext cx="60960" cy="6858000"/>
          </a:xfrm>
          <a:custGeom>
            <a:avLst/>
            <a:gdLst/>
            <a:ahLst/>
            <a:cxnLst/>
            <a:rect l="l" t="t" r="r" b="b"/>
            <a:pathLst>
              <a:path w="60959" h="6858000">
                <a:moveTo>
                  <a:pt x="12192" y="0"/>
                </a:moveTo>
                <a:lnTo>
                  <a:pt x="0" y="0"/>
                </a:lnTo>
                <a:lnTo>
                  <a:pt x="0" y="6858000"/>
                </a:lnTo>
                <a:lnTo>
                  <a:pt x="12192" y="6858000"/>
                </a:lnTo>
                <a:lnTo>
                  <a:pt x="12192" y="0"/>
                </a:lnTo>
                <a:close/>
              </a:path>
              <a:path w="60959" h="6858000">
                <a:moveTo>
                  <a:pt x="60960" y="0"/>
                </a:moveTo>
                <a:lnTo>
                  <a:pt x="24384" y="0"/>
                </a:lnTo>
                <a:lnTo>
                  <a:pt x="24384" y="6858000"/>
                </a:lnTo>
                <a:lnTo>
                  <a:pt x="60960" y="6858000"/>
                </a:lnTo>
                <a:lnTo>
                  <a:pt x="6096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9600" y="0"/>
            <a:ext cx="1666239" cy="6858000"/>
            <a:chOff x="609600" y="0"/>
            <a:chExt cx="1666239" cy="6858000"/>
          </a:xfrm>
        </p:grpSpPr>
        <p:sp>
          <p:nvSpPr>
            <p:cNvPr id="16" name="object 16"/>
            <p:cNvSpPr/>
            <p:nvPr/>
          </p:nvSpPr>
          <p:spPr>
            <a:xfrm>
              <a:off x="1219200" y="0"/>
              <a:ext cx="81280" cy="6858000"/>
            </a:xfrm>
            <a:custGeom>
              <a:avLst/>
              <a:gdLst/>
              <a:ahLst/>
              <a:cxnLst/>
              <a:rect l="l" t="t" r="r" b="b"/>
              <a:pathLst>
                <a:path w="81280" h="6858000">
                  <a:moveTo>
                    <a:pt x="812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80" y="6858000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" y="3434079"/>
              <a:ext cx="1341120" cy="2072639"/>
            </a:xfrm>
            <a:custGeom>
              <a:avLst/>
              <a:gdLst/>
              <a:ahLst/>
              <a:cxnLst/>
              <a:rect l="l" t="t" r="r" b="b"/>
              <a:pathLst>
                <a:path w="1341120" h="2072639">
                  <a:moveTo>
                    <a:pt x="1300480" y="645160"/>
                  </a:moveTo>
                  <a:lnTo>
                    <a:pt x="1298689" y="597014"/>
                  </a:lnTo>
                  <a:lnTo>
                    <a:pt x="1293418" y="549821"/>
                  </a:lnTo>
                  <a:lnTo>
                    <a:pt x="1284795" y="503707"/>
                  </a:lnTo>
                  <a:lnTo>
                    <a:pt x="1272946" y="458812"/>
                  </a:lnTo>
                  <a:lnTo>
                    <a:pt x="1257985" y="415264"/>
                  </a:lnTo>
                  <a:lnTo>
                    <a:pt x="1240040" y="373164"/>
                  </a:lnTo>
                  <a:lnTo>
                    <a:pt x="1219250" y="332651"/>
                  </a:lnTo>
                  <a:lnTo>
                    <a:pt x="1195730" y="293852"/>
                  </a:lnTo>
                  <a:lnTo>
                    <a:pt x="1169593" y="256882"/>
                  </a:lnTo>
                  <a:lnTo>
                    <a:pt x="1140993" y="221869"/>
                  </a:lnTo>
                  <a:lnTo>
                    <a:pt x="1110043" y="188950"/>
                  </a:lnTo>
                  <a:lnTo>
                    <a:pt x="1076858" y="158242"/>
                  </a:lnTo>
                  <a:lnTo>
                    <a:pt x="1041565" y="129857"/>
                  </a:lnTo>
                  <a:lnTo>
                    <a:pt x="1004316" y="103936"/>
                  </a:lnTo>
                  <a:lnTo>
                    <a:pt x="965200" y="80594"/>
                  </a:lnTo>
                  <a:lnTo>
                    <a:pt x="924369" y="59956"/>
                  </a:lnTo>
                  <a:lnTo>
                    <a:pt x="881951" y="42164"/>
                  </a:lnTo>
                  <a:lnTo>
                    <a:pt x="838047" y="27317"/>
                  </a:lnTo>
                  <a:lnTo>
                    <a:pt x="792797" y="15557"/>
                  </a:lnTo>
                  <a:lnTo>
                    <a:pt x="746328" y="6997"/>
                  </a:lnTo>
                  <a:lnTo>
                    <a:pt x="698766" y="1778"/>
                  </a:lnTo>
                  <a:lnTo>
                    <a:pt x="650240" y="0"/>
                  </a:lnTo>
                  <a:lnTo>
                    <a:pt x="601700" y="1778"/>
                  </a:lnTo>
                  <a:lnTo>
                    <a:pt x="554151" y="6997"/>
                  </a:lnTo>
                  <a:lnTo>
                    <a:pt x="507682" y="15557"/>
                  </a:lnTo>
                  <a:lnTo>
                    <a:pt x="462432" y="27317"/>
                  </a:lnTo>
                  <a:lnTo>
                    <a:pt x="418541" y="42164"/>
                  </a:lnTo>
                  <a:lnTo>
                    <a:pt x="376110" y="59956"/>
                  </a:lnTo>
                  <a:lnTo>
                    <a:pt x="335280" y="80594"/>
                  </a:lnTo>
                  <a:lnTo>
                    <a:pt x="296176" y="103936"/>
                  </a:lnTo>
                  <a:lnTo>
                    <a:pt x="258914" y="129857"/>
                  </a:lnTo>
                  <a:lnTo>
                    <a:pt x="223634" y="158242"/>
                  </a:lnTo>
                  <a:lnTo>
                    <a:pt x="190449" y="188950"/>
                  </a:lnTo>
                  <a:lnTo>
                    <a:pt x="159486" y="221869"/>
                  </a:lnTo>
                  <a:lnTo>
                    <a:pt x="130886" y="256882"/>
                  </a:lnTo>
                  <a:lnTo>
                    <a:pt x="104749" y="293852"/>
                  </a:lnTo>
                  <a:lnTo>
                    <a:pt x="81229" y="332651"/>
                  </a:lnTo>
                  <a:lnTo>
                    <a:pt x="60426" y="373164"/>
                  </a:lnTo>
                  <a:lnTo>
                    <a:pt x="42481" y="415264"/>
                  </a:lnTo>
                  <a:lnTo>
                    <a:pt x="27520" y="458812"/>
                  </a:lnTo>
                  <a:lnTo>
                    <a:pt x="15671" y="503707"/>
                  </a:lnTo>
                  <a:lnTo>
                    <a:pt x="7048" y="549821"/>
                  </a:lnTo>
                  <a:lnTo>
                    <a:pt x="1778" y="597014"/>
                  </a:lnTo>
                  <a:lnTo>
                    <a:pt x="0" y="645160"/>
                  </a:lnTo>
                  <a:lnTo>
                    <a:pt x="1778" y="693318"/>
                  </a:lnTo>
                  <a:lnTo>
                    <a:pt x="7048" y="740511"/>
                  </a:lnTo>
                  <a:lnTo>
                    <a:pt x="15671" y="786625"/>
                  </a:lnTo>
                  <a:lnTo>
                    <a:pt x="27520" y="831519"/>
                  </a:lnTo>
                  <a:lnTo>
                    <a:pt x="42481" y="875068"/>
                  </a:lnTo>
                  <a:lnTo>
                    <a:pt x="60426" y="917168"/>
                  </a:lnTo>
                  <a:lnTo>
                    <a:pt x="81229" y="957681"/>
                  </a:lnTo>
                  <a:lnTo>
                    <a:pt x="104749" y="996480"/>
                  </a:lnTo>
                  <a:lnTo>
                    <a:pt x="130886" y="1033449"/>
                  </a:lnTo>
                  <a:lnTo>
                    <a:pt x="159486" y="1068463"/>
                  </a:lnTo>
                  <a:lnTo>
                    <a:pt x="190449" y="1101382"/>
                  </a:lnTo>
                  <a:lnTo>
                    <a:pt x="223634" y="1132090"/>
                  </a:lnTo>
                  <a:lnTo>
                    <a:pt x="258914" y="1160475"/>
                  </a:lnTo>
                  <a:lnTo>
                    <a:pt x="296176" y="1186395"/>
                  </a:lnTo>
                  <a:lnTo>
                    <a:pt x="335280" y="1209738"/>
                  </a:lnTo>
                  <a:lnTo>
                    <a:pt x="376110" y="1230376"/>
                  </a:lnTo>
                  <a:lnTo>
                    <a:pt x="418541" y="1248168"/>
                  </a:lnTo>
                  <a:lnTo>
                    <a:pt x="462432" y="1263015"/>
                  </a:lnTo>
                  <a:lnTo>
                    <a:pt x="507682" y="1274775"/>
                  </a:lnTo>
                  <a:lnTo>
                    <a:pt x="554151" y="1283335"/>
                  </a:lnTo>
                  <a:lnTo>
                    <a:pt x="601700" y="1288554"/>
                  </a:lnTo>
                  <a:lnTo>
                    <a:pt x="650240" y="1290320"/>
                  </a:lnTo>
                  <a:lnTo>
                    <a:pt x="698766" y="1288554"/>
                  </a:lnTo>
                  <a:lnTo>
                    <a:pt x="746328" y="1283335"/>
                  </a:lnTo>
                  <a:lnTo>
                    <a:pt x="792797" y="1274775"/>
                  </a:lnTo>
                  <a:lnTo>
                    <a:pt x="838047" y="1263015"/>
                  </a:lnTo>
                  <a:lnTo>
                    <a:pt x="881951" y="1248168"/>
                  </a:lnTo>
                  <a:lnTo>
                    <a:pt x="924369" y="1230376"/>
                  </a:lnTo>
                  <a:lnTo>
                    <a:pt x="965200" y="1209738"/>
                  </a:lnTo>
                  <a:lnTo>
                    <a:pt x="1004316" y="1186395"/>
                  </a:lnTo>
                  <a:lnTo>
                    <a:pt x="1041565" y="1160475"/>
                  </a:lnTo>
                  <a:lnTo>
                    <a:pt x="1076858" y="1132090"/>
                  </a:lnTo>
                  <a:lnTo>
                    <a:pt x="1110043" y="1101382"/>
                  </a:lnTo>
                  <a:lnTo>
                    <a:pt x="1140993" y="1068463"/>
                  </a:lnTo>
                  <a:lnTo>
                    <a:pt x="1169593" y="1033449"/>
                  </a:lnTo>
                  <a:lnTo>
                    <a:pt x="1195730" y="996480"/>
                  </a:lnTo>
                  <a:lnTo>
                    <a:pt x="1219250" y="957681"/>
                  </a:lnTo>
                  <a:lnTo>
                    <a:pt x="1240040" y="917168"/>
                  </a:lnTo>
                  <a:lnTo>
                    <a:pt x="1257985" y="875068"/>
                  </a:lnTo>
                  <a:lnTo>
                    <a:pt x="1272946" y="831519"/>
                  </a:lnTo>
                  <a:lnTo>
                    <a:pt x="1284795" y="786625"/>
                  </a:lnTo>
                  <a:lnTo>
                    <a:pt x="1293418" y="740511"/>
                  </a:lnTo>
                  <a:lnTo>
                    <a:pt x="1298689" y="693318"/>
                  </a:lnTo>
                  <a:lnTo>
                    <a:pt x="1300480" y="645160"/>
                  </a:lnTo>
                  <a:close/>
                </a:path>
                <a:path w="1341120" h="2072639">
                  <a:moveTo>
                    <a:pt x="1341120" y="1752600"/>
                  </a:moveTo>
                  <a:lnTo>
                    <a:pt x="1337640" y="1705305"/>
                  </a:lnTo>
                  <a:lnTo>
                    <a:pt x="1327569" y="1660169"/>
                  </a:lnTo>
                  <a:lnTo>
                    <a:pt x="1311376" y="1617675"/>
                  </a:lnTo>
                  <a:lnTo>
                    <a:pt x="1289558" y="1578330"/>
                  </a:lnTo>
                  <a:lnTo>
                    <a:pt x="1262621" y="1542618"/>
                  </a:lnTo>
                  <a:lnTo>
                    <a:pt x="1231061" y="1511058"/>
                  </a:lnTo>
                  <a:lnTo>
                    <a:pt x="1195349" y="1484122"/>
                  </a:lnTo>
                  <a:lnTo>
                    <a:pt x="1156004" y="1462303"/>
                  </a:lnTo>
                  <a:lnTo>
                    <a:pt x="1113510" y="1446110"/>
                  </a:lnTo>
                  <a:lnTo>
                    <a:pt x="1068374" y="1436039"/>
                  </a:lnTo>
                  <a:lnTo>
                    <a:pt x="1021080" y="1432560"/>
                  </a:lnTo>
                  <a:lnTo>
                    <a:pt x="973772" y="1436039"/>
                  </a:lnTo>
                  <a:lnTo>
                    <a:pt x="928636" y="1446110"/>
                  </a:lnTo>
                  <a:lnTo>
                    <a:pt x="886142" y="1462303"/>
                  </a:lnTo>
                  <a:lnTo>
                    <a:pt x="846797" y="1484122"/>
                  </a:lnTo>
                  <a:lnTo>
                    <a:pt x="811085" y="1511058"/>
                  </a:lnTo>
                  <a:lnTo>
                    <a:pt x="779526" y="1542618"/>
                  </a:lnTo>
                  <a:lnTo>
                    <a:pt x="752589" y="1578330"/>
                  </a:lnTo>
                  <a:lnTo>
                    <a:pt x="730770" y="1617675"/>
                  </a:lnTo>
                  <a:lnTo>
                    <a:pt x="714578" y="1660169"/>
                  </a:lnTo>
                  <a:lnTo>
                    <a:pt x="704507" y="1705305"/>
                  </a:lnTo>
                  <a:lnTo>
                    <a:pt x="701040" y="1752600"/>
                  </a:lnTo>
                  <a:lnTo>
                    <a:pt x="704507" y="1799907"/>
                  </a:lnTo>
                  <a:lnTo>
                    <a:pt x="714578" y="1845043"/>
                  </a:lnTo>
                  <a:lnTo>
                    <a:pt x="730770" y="1887537"/>
                  </a:lnTo>
                  <a:lnTo>
                    <a:pt x="752589" y="1926882"/>
                  </a:lnTo>
                  <a:lnTo>
                    <a:pt x="779526" y="1962594"/>
                  </a:lnTo>
                  <a:lnTo>
                    <a:pt x="811085" y="1994154"/>
                  </a:lnTo>
                  <a:lnTo>
                    <a:pt x="846797" y="2021090"/>
                  </a:lnTo>
                  <a:lnTo>
                    <a:pt x="886142" y="2042909"/>
                  </a:lnTo>
                  <a:lnTo>
                    <a:pt x="928636" y="2059101"/>
                  </a:lnTo>
                  <a:lnTo>
                    <a:pt x="973772" y="2069172"/>
                  </a:lnTo>
                  <a:lnTo>
                    <a:pt x="1021080" y="2072640"/>
                  </a:lnTo>
                  <a:lnTo>
                    <a:pt x="1068374" y="2069172"/>
                  </a:lnTo>
                  <a:lnTo>
                    <a:pt x="1113510" y="2059101"/>
                  </a:lnTo>
                  <a:lnTo>
                    <a:pt x="1156004" y="2042909"/>
                  </a:lnTo>
                  <a:lnTo>
                    <a:pt x="1195349" y="2021090"/>
                  </a:lnTo>
                  <a:lnTo>
                    <a:pt x="1231061" y="1994154"/>
                  </a:lnTo>
                  <a:lnTo>
                    <a:pt x="1262621" y="1962594"/>
                  </a:lnTo>
                  <a:lnTo>
                    <a:pt x="1289558" y="1926882"/>
                  </a:lnTo>
                  <a:lnTo>
                    <a:pt x="1311376" y="1887537"/>
                  </a:lnTo>
                  <a:lnTo>
                    <a:pt x="1327569" y="1845043"/>
                  </a:lnTo>
                  <a:lnTo>
                    <a:pt x="1337640" y="1799907"/>
                  </a:lnTo>
                  <a:lnTo>
                    <a:pt x="1341120" y="175260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119" y="5496559"/>
              <a:ext cx="142240" cy="1422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66240" y="4500879"/>
              <a:ext cx="609600" cy="1564640"/>
            </a:xfrm>
            <a:custGeom>
              <a:avLst/>
              <a:gdLst/>
              <a:ahLst/>
              <a:cxnLst/>
              <a:rect l="l" t="t" r="r" b="b"/>
              <a:pathLst>
                <a:path w="609600" h="1564639">
                  <a:moveTo>
                    <a:pt x="274320" y="1427480"/>
                  </a:moveTo>
                  <a:lnTo>
                    <a:pt x="267309" y="1384134"/>
                  </a:lnTo>
                  <a:lnTo>
                    <a:pt x="247827" y="1346479"/>
                  </a:lnTo>
                  <a:lnTo>
                    <a:pt x="218135" y="1316786"/>
                  </a:lnTo>
                  <a:lnTo>
                    <a:pt x="180479" y="1297317"/>
                  </a:lnTo>
                  <a:lnTo>
                    <a:pt x="137160" y="1290320"/>
                  </a:lnTo>
                  <a:lnTo>
                    <a:pt x="93827" y="1297317"/>
                  </a:lnTo>
                  <a:lnTo>
                    <a:pt x="56172" y="1316786"/>
                  </a:lnTo>
                  <a:lnTo>
                    <a:pt x="26479" y="1346479"/>
                  </a:lnTo>
                  <a:lnTo>
                    <a:pt x="6997" y="1384134"/>
                  </a:lnTo>
                  <a:lnTo>
                    <a:pt x="0" y="1427480"/>
                  </a:lnTo>
                  <a:lnTo>
                    <a:pt x="6997" y="1470837"/>
                  </a:lnTo>
                  <a:lnTo>
                    <a:pt x="26479" y="1508493"/>
                  </a:lnTo>
                  <a:lnTo>
                    <a:pt x="56172" y="1538185"/>
                  </a:lnTo>
                  <a:lnTo>
                    <a:pt x="93827" y="1557655"/>
                  </a:lnTo>
                  <a:lnTo>
                    <a:pt x="137160" y="1564640"/>
                  </a:lnTo>
                  <a:lnTo>
                    <a:pt x="180479" y="1557655"/>
                  </a:lnTo>
                  <a:lnTo>
                    <a:pt x="218135" y="1538185"/>
                  </a:lnTo>
                  <a:lnTo>
                    <a:pt x="247827" y="1508493"/>
                  </a:lnTo>
                  <a:lnTo>
                    <a:pt x="267309" y="1470837"/>
                  </a:lnTo>
                  <a:lnTo>
                    <a:pt x="274320" y="1427480"/>
                  </a:lnTo>
                  <a:close/>
                </a:path>
                <a:path w="609600" h="1564639">
                  <a:moveTo>
                    <a:pt x="609600" y="182880"/>
                  </a:moveTo>
                  <a:lnTo>
                    <a:pt x="603059" y="134277"/>
                  </a:lnTo>
                  <a:lnTo>
                    <a:pt x="584619" y="90601"/>
                  </a:lnTo>
                  <a:lnTo>
                    <a:pt x="556018" y="53581"/>
                  </a:lnTo>
                  <a:lnTo>
                    <a:pt x="518998" y="24980"/>
                  </a:lnTo>
                  <a:lnTo>
                    <a:pt x="475322" y="6540"/>
                  </a:lnTo>
                  <a:lnTo>
                    <a:pt x="426720" y="0"/>
                  </a:lnTo>
                  <a:lnTo>
                    <a:pt x="378104" y="6540"/>
                  </a:lnTo>
                  <a:lnTo>
                    <a:pt x="334429" y="24980"/>
                  </a:lnTo>
                  <a:lnTo>
                    <a:pt x="297408" y="53581"/>
                  </a:lnTo>
                  <a:lnTo>
                    <a:pt x="268808" y="90601"/>
                  </a:lnTo>
                  <a:lnTo>
                    <a:pt x="250367" y="134277"/>
                  </a:lnTo>
                  <a:lnTo>
                    <a:pt x="243840" y="182880"/>
                  </a:lnTo>
                  <a:lnTo>
                    <a:pt x="250367" y="231495"/>
                  </a:lnTo>
                  <a:lnTo>
                    <a:pt x="268808" y="275170"/>
                  </a:lnTo>
                  <a:lnTo>
                    <a:pt x="297408" y="312191"/>
                  </a:lnTo>
                  <a:lnTo>
                    <a:pt x="334429" y="340791"/>
                  </a:lnTo>
                  <a:lnTo>
                    <a:pt x="378104" y="359232"/>
                  </a:lnTo>
                  <a:lnTo>
                    <a:pt x="426720" y="365760"/>
                  </a:lnTo>
                  <a:lnTo>
                    <a:pt x="475322" y="359232"/>
                  </a:lnTo>
                  <a:lnTo>
                    <a:pt x="518998" y="340791"/>
                  </a:lnTo>
                  <a:lnTo>
                    <a:pt x="556018" y="312191"/>
                  </a:lnTo>
                  <a:lnTo>
                    <a:pt x="584619" y="275170"/>
                  </a:lnTo>
                  <a:lnTo>
                    <a:pt x="603059" y="231495"/>
                  </a:lnTo>
                  <a:lnTo>
                    <a:pt x="609600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702868" y="2286000"/>
            <a:ext cx="5353685" cy="13138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182880">
              <a:lnSpc>
                <a:spcPts val="5050"/>
              </a:lnSpc>
              <a:spcBef>
                <a:spcPts val="244"/>
              </a:spcBef>
              <a:tabLst>
                <a:tab pos="2026285" algn="l"/>
                <a:tab pos="2432685" algn="l"/>
              </a:tabLst>
            </a:pPr>
            <a:r>
              <a:rPr sz="4250" b="1" spc="500" dirty="0">
                <a:latin typeface="Cambria"/>
                <a:cs typeface="Cambria"/>
              </a:rPr>
              <a:t>S</a:t>
            </a:r>
            <a:r>
              <a:rPr sz="3350" b="1" spc="500" dirty="0">
                <a:latin typeface="Cambria"/>
                <a:cs typeface="Cambria"/>
              </a:rPr>
              <a:t>TRONG	</a:t>
            </a:r>
            <a:r>
              <a:rPr sz="4250" b="1" spc="360" dirty="0">
                <a:latin typeface="Cambria"/>
                <a:cs typeface="Cambria"/>
              </a:rPr>
              <a:t>S</a:t>
            </a:r>
            <a:r>
              <a:rPr sz="3350" b="1" spc="360" dirty="0">
                <a:latin typeface="Cambria"/>
                <a:cs typeface="Cambria"/>
              </a:rPr>
              <a:t>LOT</a:t>
            </a:r>
            <a:r>
              <a:rPr sz="4250" b="1" spc="360" dirty="0">
                <a:latin typeface="Cambria"/>
                <a:cs typeface="Cambria"/>
              </a:rPr>
              <a:t>-</a:t>
            </a:r>
            <a:r>
              <a:rPr sz="3350" b="1" spc="360" dirty="0">
                <a:latin typeface="Cambria"/>
                <a:cs typeface="Cambria"/>
              </a:rPr>
              <a:t>AND</a:t>
            </a:r>
            <a:r>
              <a:rPr sz="4250" b="1" spc="360" dirty="0">
                <a:latin typeface="Cambria"/>
                <a:cs typeface="Cambria"/>
              </a:rPr>
              <a:t>- </a:t>
            </a:r>
            <a:r>
              <a:rPr sz="4250" b="1" spc="365" dirty="0">
                <a:latin typeface="Cambria"/>
                <a:cs typeface="Cambria"/>
              </a:rPr>
              <a:t> </a:t>
            </a:r>
            <a:r>
              <a:rPr sz="4250" b="1" spc="695" dirty="0">
                <a:latin typeface="Cambria"/>
                <a:cs typeface="Cambria"/>
              </a:rPr>
              <a:t>F</a:t>
            </a:r>
            <a:r>
              <a:rPr sz="3350" b="1" spc="340" dirty="0">
                <a:latin typeface="Cambria"/>
                <a:cs typeface="Cambria"/>
              </a:rPr>
              <a:t>I</a:t>
            </a:r>
            <a:r>
              <a:rPr sz="3350" b="1" spc="555" dirty="0">
                <a:latin typeface="Cambria"/>
                <a:cs typeface="Cambria"/>
              </a:rPr>
              <a:t>LL</a:t>
            </a:r>
            <a:r>
              <a:rPr sz="3350" b="1" spc="570" dirty="0">
                <a:latin typeface="Cambria"/>
                <a:cs typeface="Cambria"/>
              </a:rPr>
              <a:t>ER</a:t>
            </a:r>
            <a:r>
              <a:rPr sz="3350" b="1" dirty="0">
                <a:latin typeface="Cambria"/>
                <a:cs typeface="Cambria"/>
              </a:rPr>
              <a:t>	</a:t>
            </a:r>
            <a:r>
              <a:rPr sz="4250" b="1" spc="615" dirty="0">
                <a:latin typeface="Cambria"/>
                <a:cs typeface="Cambria"/>
              </a:rPr>
              <a:t>S</a:t>
            </a:r>
            <a:r>
              <a:rPr sz="3350" b="1" spc="254" dirty="0">
                <a:latin typeface="Cambria"/>
                <a:cs typeface="Cambria"/>
              </a:rPr>
              <a:t>T</a:t>
            </a:r>
            <a:r>
              <a:rPr sz="3350" b="1" spc="505" dirty="0">
                <a:latin typeface="Cambria"/>
                <a:cs typeface="Cambria"/>
              </a:rPr>
              <a:t>R</a:t>
            </a:r>
            <a:r>
              <a:rPr sz="3350" b="1" spc="665" dirty="0">
                <a:latin typeface="Cambria"/>
                <a:cs typeface="Cambria"/>
              </a:rPr>
              <a:t>U</a:t>
            </a:r>
            <a:r>
              <a:rPr sz="3350" b="1" spc="585" dirty="0">
                <a:latin typeface="Cambria"/>
                <a:cs typeface="Cambria"/>
              </a:rPr>
              <a:t>C</a:t>
            </a:r>
            <a:r>
              <a:rPr sz="3350" b="1" spc="254" dirty="0">
                <a:latin typeface="Cambria"/>
                <a:cs typeface="Cambria"/>
              </a:rPr>
              <a:t>T</a:t>
            </a:r>
            <a:r>
              <a:rPr sz="3350" b="1" spc="535" dirty="0">
                <a:latin typeface="Cambria"/>
                <a:cs typeface="Cambria"/>
              </a:rPr>
              <a:t>U</a:t>
            </a:r>
            <a:r>
              <a:rPr sz="3350" b="1" spc="500" dirty="0">
                <a:latin typeface="Cambria"/>
                <a:cs typeface="Cambria"/>
              </a:rPr>
              <a:t>R</a:t>
            </a:r>
            <a:r>
              <a:rPr sz="3350" b="1" spc="570" dirty="0">
                <a:latin typeface="Cambria"/>
                <a:cs typeface="Cambria"/>
              </a:rPr>
              <a:t>ES</a:t>
            </a:r>
            <a:endParaRPr sz="33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280" y="511556"/>
            <a:ext cx="517080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30" dirty="0">
                <a:latin typeface="Cambria"/>
                <a:cs typeface="Cambria"/>
              </a:rPr>
              <a:t>A</a:t>
            </a:r>
            <a:r>
              <a:rPr sz="2400" b="1" spc="330" dirty="0">
                <a:latin typeface="Cambria"/>
                <a:cs typeface="Cambria"/>
              </a:rPr>
              <a:t>LLOWABLE</a:t>
            </a:r>
            <a:r>
              <a:rPr sz="2400" b="1" spc="250" dirty="0">
                <a:latin typeface="Cambria"/>
                <a:cs typeface="Cambria"/>
              </a:rPr>
              <a:t> </a:t>
            </a:r>
            <a:r>
              <a:rPr sz="3050" b="1" spc="385" dirty="0">
                <a:latin typeface="Cambria"/>
                <a:cs typeface="Cambria"/>
              </a:rPr>
              <a:t>D</a:t>
            </a:r>
            <a:r>
              <a:rPr sz="2400" b="1" spc="385" dirty="0">
                <a:latin typeface="Cambria"/>
                <a:cs typeface="Cambria"/>
              </a:rPr>
              <a:t>EPENDENCIES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253743"/>
            <a:ext cx="8074025" cy="4950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8255" indent="-274955" algn="just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basic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dependencies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that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be</a:t>
            </a:r>
            <a:r>
              <a:rPr sz="2400" spc="6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described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provided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rules.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Each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dependency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rule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is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themselves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conceptualization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and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serve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component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larger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dependency.</a:t>
            </a:r>
            <a:endParaRPr sz="2400" dirty="0">
              <a:latin typeface="Cambria"/>
              <a:cs typeface="Cambria"/>
            </a:endParaRPr>
          </a:p>
          <a:p>
            <a:pPr marL="287020" indent="-274955" algn="just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55" dirty="0">
                <a:latin typeface="Cambria"/>
                <a:cs typeface="Cambria"/>
              </a:rPr>
              <a:t>Arrows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indicate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directions</a:t>
            </a:r>
            <a:r>
              <a:rPr sz="2400" spc="2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dependency.</a:t>
            </a:r>
            <a:endParaRPr sz="2400" dirty="0">
              <a:latin typeface="Cambria"/>
              <a:cs typeface="Cambria"/>
            </a:endParaRPr>
          </a:p>
          <a:p>
            <a:pPr marL="287020" indent="-274955" algn="just">
              <a:lnSpc>
                <a:spcPct val="100000"/>
              </a:lnSpc>
              <a:spcBef>
                <a:spcPts val="64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70" dirty="0">
                <a:highlight>
                  <a:srgbClr val="FFFF00"/>
                </a:highlight>
                <a:latin typeface="Cambria"/>
                <a:cs typeface="Cambria"/>
              </a:rPr>
              <a:t>Double </a:t>
            </a:r>
            <a:r>
              <a:rPr sz="2400" spc="15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55" dirty="0">
                <a:highlight>
                  <a:srgbClr val="FFFF00"/>
                </a:highlight>
                <a:latin typeface="Cambria"/>
                <a:cs typeface="Cambria"/>
              </a:rPr>
              <a:t>arrow </a:t>
            </a:r>
            <a:r>
              <a:rPr sz="2400" spc="14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90" dirty="0">
                <a:highlight>
                  <a:srgbClr val="FFFF00"/>
                </a:highlight>
                <a:latin typeface="Cambria"/>
                <a:cs typeface="Cambria"/>
              </a:rPr>
              <a:t>indicates </a:t>
            </a:r>
            <a:r>
              <a:rPr sz="2400" spc="13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15" dirty="0">
                <a:highlight>
                  <a:srgbClr val="FFFF00"/>
                </a:highlight>
                <a:latin typeface="Cambria"/>
                <a:cs typeface="Cambria"/>
              </a:rPr>
              <a:t>two </a:t>
            </a:r>
            <a:r>
              <a:rPr sz="2400" spc="204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80" dirty="0">
                <a:highlight>
                  <a:srgbClr val="FFFF00"/>
                </a:highlight>
                <a:latin typeface="Cambria"/>
                <a:cs typeface="Cambria"/>
              </a:rPr>
              <a:t>way </a:t>
            </a:r>
            <a:r>
              <a:rPr sz="2400" spc="21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95" dirty="0">
                <a:highlight>
                  <a:srgbClr val="FFFF00"/>
                </a:highlight>
                <a:latin typeface="Cambria"/>
                <a:cs typeface="Cambria"/>
              </a:rPr>
              <a:t>link </a:t>
            </a:r>
            <a:r>
              <a:rPr sz="2400" spc="14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50" dirty="0">
                <a:highlight>
                  <a:srgbClr val="FFFF00"/>
                </a:highlight>
                <a:latin typeface="Cambria"/>
                <a:cs typeface="Cambria"/>
              </a:rPr>
              <a:t>between </a:t>
            </a:r>
            <a:r>
              <a:rPr sz="2400" spc="229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60" dirty="0">
                <a:highlight>
                  <a:srgbClr val="FFFF00"/>
                </a:highlight>
                <a:latin typeface="Cambria"/>
                <a:cs typeface="Cambria"/>
              </a:rPr>
              <a:t>actor</a:t>
            </a:r>
            <a:endParaRPr sz="2400" dirty="0">
              <a:highlight>
                <a:srgbClr val="FFFF00"/>
              </a:highlight>
              <a:latin typeface="Cambria"/>
              <a:cs typeface="Cambria"/>
            </a:endParaRPr>
          </a:p>
          <a:p>
            <a:pPr marL="287020" algn="just">
              <a:lnSpc>
                <a:spcPct val="100000"/>
              </a:lnSpc>
              <a:spcBef>
                <a:spcPts val="5"/>
              </a:spcBef>
            </a:pPr>
            <a:r>
              <a:rPr sz="2400" spc="110" dirty="0">
                <a:highlight>
                  <a:srgbClr val="FFFF00"/>
                </a:highlight>
                <a:latin typeface="Cambria"/>
                <a:cs typeface="Cambria"/>
              </a:rPr>
              <a:t>and</a:t>
            </a:r>
            <a:r>
              <a:rPr sz="2400" spc="5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80" dirty="0">
                <a:highlight>
                  <a:srgbClr val="FFFF00"/>
                </a:highlight>
                <a:latin typeface="Cambria"/>
                <a:cs typeface="Cambria"/>
              </a:rPr>
              <a:t>action.</a:t>
            </a:r>
            <a:endParaRPr sz="2400" dirty="0">
              <a:highlight>
                <a:srgbClr val="FFFF00"/>
              </a:highlight>
              <a:latin typeface="Cambria"/>
              <a:cs typeface="Cambria"/>
            </a:endParaRPr>
          </a:p>
          <a:p>
            <a:pPr marL="927735">
              <a:lnSpc>
                <a:spcPct val="100000"/>
              </a:lnSpc>
              <a:spcBef>
                <a:spcPts val="565"/>
              </a:spcBef>
            </a:pPr>
            <a:r>
              <a:rPr sz="2400" spc="135" dirty="0">
                <a:latin typeface="Cambria"/>
                <a:cs typeface="Cambria"/>
              </a:rPr>
              <a:t>O-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object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case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relation</a:t>
            </a:r>
            <a:endParaRPr sz="2400" dirty="0">
              <a:latin typeface="Cambria"/>
              <a:cs typeface="Cambria"/>
            </a:endParaRPr>
          </a:p>
          <a:p>
            <a:pPr marL="927735" marR="2599055">
              <a:lnSpc>
                <a:spcPct val="119600"/>
              </a:lnSpc>
              <a:spcBef>
                <a:spcPts val="80"/>
              </a:spcBef>
            </a:pPr>
            <a:r>
              <a:rPr sz="2400" spc="135" dirty="0">
                <a:latin typeface="Cambria"/>
                <a:cs typeface="Cambria"/>
              </a:rPr>
              <a:t>R-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recipient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case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relation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P-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past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tense</a:t>
            </a:r>
            <a:endParaRPr sz="2400" dirty="0">
              <a:latin typeface="Cambria"/>
              <a:cs typeface="Cambria"/>
            </a:endParaRPr>
          </a:p>
          <a:p>
            <a:pPr marL="927735" marR="5123180">
              <a:lnSpc>
                <a:spcPct val="119600"/>
              </a:lnSpc>
              <a:spcBef>
                <a:spcPts val="85"/>
              </a:spcBef>
            </a:pPr>
            <a:r>
              <a:rPr sz="2400" spc="125" dirty="0">
                <a:latin typeface="Cambria"/>
                <a:cs typeface="Cambria"/>
              </a:rPr>
              <a:t>D-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destination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I-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Instrument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480" y="538480"/>
            <a:ext cx="7620000" cy="5781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0"/>
            <a:ext cx="79248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79" y="457199"/>
            <a:ext cx="8077200" cy="64007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60" y="893063"/>
            <a:ext cx="41662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85" dirty="0">
                <a:solidFill>
                  <a:srgbClr val="565F6C"/>
                </a:solidFill>
                <a:latin typeface="Cambria"/>
                <a:cs typeface="Cambria"/>
              </a:rPr>
              <a:t>D</a:t>
            </a:r>
            <a:r>
              <a:rPr sz="2400" b="1" spc="385" dirty="0">
                <a:solidFill>
                  <a:srgbClr val="565F6C"/>
                </a:solidFill>
                <a:latin typeface="Cambria"/>
                <a:cs typeface="Cambria"/>
              </a:rPr>
              <a:t>EPENDENCIES</a:t>
            </a:r>
            <a:r>
              <a:rPr sz="2400" b="1" spc="26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b="1" spc="37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b="1" spc="27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530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49971"/>
            <a:ext cx="5544185" cy="291528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8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  <a:tab pos="2758440" algn="l"/>
              </a:tabLst>
            </a:pPr>
            <a:r>
              <a:rPr sz="2250" b="1" spc="180" dirty="0">
                <a:latin typeface="Cambria"/>
                <a:cs typeface="Cambria"/>
              </a:rPr>
              <a:t>Rule</a:t>
            </a:r>
            <a:r>
              <a:rPr sz="2250" b="1" spc="55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2:</a:t>
            </a:r>
            <a:r>
              <a:rPr sz="2250" b="1" spc="90" dirty="0">
                <a:latin typeface="Cambria"/>
                <a:cs typeface="Cambria"/>
              </a:rPr>
              <a:t> </a:t>
            </a:r>
            <a:r>
              <a:rPr sz="2250" b="1" spc="305" dirty="0">
                <a:latin typeface="Cambria"/>
                <a:cs typeface="Cambria"/>
              </a:rPr>
              <a:t>PP	</a:t>
            </a:r>
            <a:r>
              <a:rPr sz="2250" b="1" spc="254" dirty="0">
                <a:latin typeface="Cambria"/>
                <a:cs typeface="Cambria"/>
              </a:rPr>
              <a:t>PA</a:t>
            </a:r>
            <a:endParaRPr sz="2250">
              <a:latin typeface="Cambria"/>
              <a:cs typeface="Cambria"/>
            </a:endParaRPr>
          </a:p>
          <a:p>
            <a:pPr marL="337820">
              <a:lnSpc>
                <a:spcPct val="100000"/>
              </a:lnSpc>
              <a:spcBef>
                <a:spcPts val="585"/>
              </a:spcBef>
            </a:pPr>
            <a:r>
              <a:rPr sz="2250" spc="110" dirty="0">
                <a:latin typeface="Cambria"/>
                <a:cs typeface="Cambria"/>
              </a:rPr>
              <a:t>Example:</a:t>
            </a:r>
            <a:r>
              <a:rPr sz="2250" spc="-100" dirty="0">
                <a:latin typeface="Cambria"/>
                <a:cs typeface="Cambria"/>
              </a:rPr>
              <a:t> </a:t>
            </a:r>
            <a:r>
              <a:rPr sz="2250" spc="185" dirty="0">
                <a:latin typeface="Cambria"/>
                <a:cs typeface="Cambria"/>
              </a:rPr>
              <a:t>John</a:t>
            </a:r>
            <a:r>
              <a:rPr sz="2250" spc="-40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is</a:t>
            </a:r>
            <a:r>
              <a:rPr sz="2250" spc="45" dirty="0">
                <a:latin typeface="Cambria"/>
                <a:cs typeface="Cambria"/>
              </a:rPr>
              <a:t> </a:t>
            </a:r>
            <a:r>
              <a:rPr sz="2250" spc="130" dirty="0">
                <a:latin typeface="Cambria"/>
                <a:cs typeface="Cambria"/>
              </a:rPr>
              <a:t>tall.</a:t>
            </a:r>
            <a:endParaRPr sz="2250">
              <a:latin typeface="Cambria"/>
              <a:cs typeface="Cambria"/>
            </a:endParaRPr>
          </a:p>
          <a:p>
            <a:pPr marL="1650364">
              <a:lnSpc>
                <a:spcPct val="100000"/>
              </a:lnSpc>
              <a:spcBef>
                <a:spcPts val="505"/>
              </a:spcBef>
              <a:tabLst>
                <a:tab pos="3292475" algn="l"/>
              </a:tabLst>
            </a:pPr>
            <a:r>
              <a:rPr sz="2250" spc="185" dirty="0">
                <a:latin typeface="Cambria"/>
                <a:cs typeface="Cambria"/>
              </a:rPr>
              <a:t>John	</a:t>
            </a:r>
            <a:r>
              <a:rPr sz="2250" spc="60" dirty="0">
                <a:latin typeface="Cambria"/>
                <a:cs typeface="Cambria"/>
              </a:rPr>
              <a:t>height(&gt;average)</a:t>
            </a:r>
            <a:endParaRPr sz="2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  <a:tab pos="2524760" algn="l"/>
              </a:tabLst>
            </a:pPr>
            <a:r>
              <a:rPr sz="2250" b="1" spc="180" dirty="0">
                <a:latin typeface="Cambria"/>
                <a:cs typeface="Cambria"/>
              </a:rPr>
              <a:t>Rule</a:t>
            </a:r>
            <a:r>
              <a:rPr sz="2250" b="1" spc="50" dirty="0">
                <a:latin typeface="Cambria"/>
                <a:cs typeface="Cambria"/>
              </a:rPr>
              <a:t> </a:t>
            </a:r>
            <a:r>
              <a:rPr sz="2250" b="1" spc="-30" dirty="0">
                <a:latin typeface="Cambria"/>
                <a:cs typeface="Cambria"/>
              </a:rPr>
              <a:t>3:</a:t>
            </a:r>
            <a:r>
              <a:rPr sz="2250" b="1" spc="75" dirty="0">
                <a:latin typeface="Cambria"/>
                <a:cs typeface="Cambria"/>
              </a:rPr>
              <a:t> </a:t>
            </a:r>
            <a:r>
              <a:rPr sz="2250" b="1" spc="310" dirty="0">
                <a:latin typeface="Cambria"/>
                <a:cs typeface="Cambria"/>
              </a:rPr>
              <a:t>PP	</a:t>
            </a:r>
            <a:r>
              <a:rPr sz="2250" b="1" spc="295" dirty="0">
                <a:latin typeface="Cambria"/>
                <a:cs typeface="Cambria"/>
              </a:rPr>
              <a:t>PP</a:t>
            </a:r>
            <a:endParaRPr sz="225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585"/>
              </a:spcBef>
            </a:pPr>
            <a:r>
              <a:rPr sz="2250" spc="110" dirty="0">
                <a:latin typeface="Cambria"/>
                <a:cs typeface="Cambria"/>
              </a:rPr>
              <a:t>Example:</a:t>
            </a:r>
            <a:r>
              <a:rPr sz="2250" spc="-95" dirty="0">
                <a:latin typeface="Cambria"/>
                <a:cs typeface="Cambria"/>
              </a:rPr>
              <a:t> </a:t>
            </a:r>
            <a:r>
              <a:rPr sz="2250" spc="185" dirty="0">
                <a:latin typeface="Cambria"/>
                <a:cs typeface="Cambria"/>
              </a:rPr>
              <a:t>John</a:t>
            </a:r>
            <a:r>
              <a:rPr sz="2250" spc="-40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is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20" dirty="0">
                <a:latin typeface="Cambria"/>
                <a:cs typeface="Cambria"/>
              </a:rPr>
              <a:t>doctor.</a:t>
            </a:r>
            <a:endParaRPr sz="2250">
              <a:latin typeface="Cambria"/>
              <a:cs typeface="Cambria"/>
            </a:endParaRPr>
          </a:p>
          <a:p>
            <a:pPr marL="1650364">
              <a:lnSpc>
                <a:spcPct val="100000"/>
              </a:lnSpc>
              <a:spcBef>
                <a:spcPts val="505"/>
              </a:spcBef>
              <a:tabLst>
                <a:tab pos="2907665" algn="l"/>
              </a:tabLst>
            </a:pPr>
            <a:r>
              <a:rPr sz="2250" spc="185" dirty="0">
                <a:latin typeface="Cambria"/>
                <a:cs typeface="Cambria"/>
              </a:rPr>
              <a:t>John	</a:t>
            </a:r>
            <a:r>
              <a:rPr sz="2250" dirty="0">
                <a:latin typeface="Cambria"/>
                <a:cs typeface="Cambria"/>
              </a:rPr>
              <a:t>doctor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3479" y="1722120"/>
            <a:ext cx="762000" cy="243840"/>
          </a:xfrm>
          <a:custGeom>
            <a:avLst/>
            <a:gdLst/>
            <a:ahLst/>
            <a:cxnLst/>
            <a:rect l="l" t="t" r="r" b="b"/>
            <a:pathLst>
              <a:path w="762000" h="243839">
                <a:moveTo>
                  <a:pt x="0" y="121919"/>
                </a:moveTo>
                <a:lnTo>
                  <a:pt x="121919" y="0"/>
                </a:lnTo>
                <a:lnTo>
                  <a:pt x="121919" y="60959"/>
                </a:lnTo>
                <a:lnTo>
                  <a:pt x="640080" y="60959"/>
                </a:lnTo>
                <a:lnTo>
                  <a:pt x="640080" y="0"/>
                </a:lnTo>
                <a:lnTo>
                  <a:pt x="762000" y="121919"/>
                </a:lnTo>
                <a:lnTo>
                  <a:pt x="640080" y="243839"/>
                </a:lnTo>
                <a:lnTo>
                  <a:pt x="640080" y="182879"/>
                </a:lnTo>
                <a:lnTo>
                  <a:pt x="121919" y="182879"/>
                </a:lnTo>
                <a:lnTo>
                  <a:pt x="121919" y="243839"/>
                </a:lnTo>
                <a:lnTo>
                  <a:pt x="0" y="121919"/>
                </a:lnTo>
                <a:close/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2555239"/>
            <a:ext cx="772160" cy="243840"/>
          </a:xfrm>
          <a:custGeom>
            <a:avLst/>
            <a:gdLst/>
            <a:ahLst/>
            <a:cxnLst/>
            <a:rect l="l" t="t" r="r" b="b"/>
            <a:pathLst>
              <a:path w="772160" h="243839">
                <a:moveTo>
                  <a:pt x="0" y="121920"/>
                </a:moveTo>
                <a:lnTo>
                  <a:pt x="121919" y="0"/>
                </a:lnTo>
                <a:lnTo>
                  <a:pt x="121919" y="60960"/>
                </a:lnTo>
                <a:lnTo>
                  <a:pt x="650239" y="60960"/>
                </a:lnTo>
                <a:lnTo>
                  <a:pt x="650239" y="0"/>
                </a:lnTo>
                <a:lnTo>
                  <a:pt x="772160" y="121920"/>
                </a:lnTo>
                <a:lnTo>
                  <a:pt x="650239" y="243839"/>
                </a:lnTo>
                <a:lnTo>
                  <a:pt x="650239" y="182880"/>
                </a:lnTo>
                <a:lnTo>
                  <a:pt x="121919" y="182880"/>
                </a:lnTo>
                <a:lnTo>
                  <a:pt x="121919" y="243839"/>
                </a:lnTo>
                <a:lnTo>
                  <a:pt x="0" y="121920"/>
                </a:lnTo>
                <a:close/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45360" y="3342640"/>
            <a:ext cx="919480" cy="381000"/>
            <a:chOff x="2245360" y="3342640"/>
            <a:chExt cx="919480" cy="381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360" y="3342640"/>
              <a:ext cx="919480" cy="38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43353" y="3439541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8"/>
                  </a:lnTo>
                  <a:lnTo>
                    <a:pt x="130683" y="139064"/>
                  </a:lnTo>
                  <a:lnTo>
                    <a:pt x="134874" y="131699"/>
                  </a:lnTo>
                  <a:lnTo>
                    <a:pt x="139192" y="124460"/>
                  </a:lnTo>
                  <a:lnTo>
                    <a:pt x="136652" y="115188"/>
                  </a:lnTo>
                  <a:lnTo>
                    <a:pt x="129413" y="110871"/>
                  </a:lnTo>
                  <a:lnTo>
                    <a:pt x="86741" y="85979"/>
                  </a:lnTo>
                  <a:lnTo>
                    <a:pt x="30353" y="85979"/>
                  </a:lnTo>
                  <a:lnTo>
                    <a:pt x="30353" y="55499"/>
                  </a:lnTo>
                  <a:lnTo>
                    <a:pt x="86741" y="55499"/>
                  </a:lnTo>
                  <a:lnTo>
                    <a:pt x="129413" y="30607"/>
                  </a:lnTo>
                  <a:lnTo>
                    <a:pt x="136652" y="26288"/>
                  </a:lnTo>
                  <a:lnTo>
                    <a:pt x="139192" y="17018"/>
                  </a:lnTo>
                  <a:lnTo>
                    <a:pt x="134874" y="9779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534035" h="141604">
                  <a:moveTo>
                    <a:pt x="473038" y="70738"/>
                  </a:moveTo>
                  <a:lnTo>
                    <a:pt x="404241" y="110871"/>
                  </a:lnTo>
                  <a:lnTo>
                    <a:pt x="397002" y="115188"/>
                  </a:lnTo>
                  <a:lnTo>
                    <a:pt x="394462" y="124460"/>
                  </a:lnTo>
                  <a:lnTo>
                    <a:pt x="398780" y="131699"/>
                  </a:lnTo>
                  <a:lnTo>
                    <a:pt x="402971" y="139064"/>
                  </a:lnTo>
                  <a:lnTo>
                    <a:pt x="412369" y="141478"/>
                  </a:lnTo>
                  <a:lnTo>
                    <a:pt x="507536" y="85979"/>
                  </a:lnTo>
                  <a:lnTo>
                    <a:pt x="503301" y="85979"/>
                  </a:lnTo>
                  <a:lnTo>
                    <a:pt x="503301" y="83947"/>
                  </a:lnTo>
                  <a:lnTo>
                    <a:pt x="495681" y="83947"/>
                  </a:lnTo>
                  <a:lnTo>
                    <a:pt x="473038" y="70738"/>
                  </a:lnTo>
                  <a:close/>
                </a:path>
                <a:path w="534035" h="141604">
                  <a:moveTo>
                    <a:pt x="86741" y="55499"/>
                  </a:moveTo>
                  <a:lnTo>
                    <a:pt x="30353" y="55499"/>
                  </a:lnTo>
                  <a:lnTo>
                    <a:pt x="30353" y="85979"/>
                  </a:lnTo>
                  <a:lnTo>
                    <a:pt x="86741" y="85979"/>
                  </a:lnTo>
                  <a:lnTo>
                    <a:pt x="83257" y="83947"/>
                  </a:lnTo>
                  <a:lnTo>
                    <a:pt x="37973" y="83947"/>
                  </a:lnTo>
                  <a:lnTo>
                    <a:pt x="37973" y="57531"/>
                  </a:lnTo>
                  <a:lnTo>
                    <a:pt x="83257" y="57531"/>
                  </a:lnTo>
                  <a:lnTo>
                    <a:pt x="86741" y="55499"/>
                  </a:lnTo>
                  <a:close/>
                </a:path>
                <a:path w="534035" h="141604">
                  <a:moveTo>
                    <a:pt x="446912" y="55499"/>
                  </a:moveTo>
                  <a:lnTo>
                    <a:pt x="86741" y="55499"/>
                  </a:lnTo>
                  <a:lnTo>
                    <a:pt x="60615" y="70738"/>
                  </a:lnTo>
                  <a:lnTo>
                    <a:pt x="86741" y="85979"/>
                  </a:lnTo>
                  <a:lnTo>
                    <a:pt x="446912" y="85979"/>
                  </a:lnTo>
                  <a:lnTo>
                    <a:pt x="473038" y="70738"/>
                  </a:lnTo>
                  <a:lnTo>
                    <a:pt x="446912" y="55499"/>
                  </a:lnTo>
                  <a:close/>
                </a:path>
                <a:path w="534035" h="141604">
                  <a:moveTo>
                    <a:pt x="507536" y="55499"/>
                  </a:moveTo>
                  <a:lnTo>
                    <a:pt x="503301" y="55499"/>
                  </a:lnTo>
                  <a:lnTo>
                    <a:pt x="503301" y="85979"/>
                  </a:lnTo>
                  <a:lnTo>
                    <a:pt x="507536" y="85979"/>
                  </a:lnTo>
                  <a:lnTo>
                    <a:pt x="533654" y="70738"/>
                  </a:lnTo>
                  <a:lnTo>
                    <a:pt x="507536" y="55499"/>
                  </a:lnTo>
                  <a:close/>
                </a:path>
                <a:path w="534035" h="141604">
                  <a:moveTo>
                    <a:pt x="37973" y="57531"/>
                  </a:moveTo>
                  <a:lnTo>
                    <a:pt x="37973" y="83947"/>
                  </a:lnTo>
                  <a:lnTo>
                    <a:pt x="60615" y="70738"/>
                  </a:lnTo>
                  <a:lnTo>
                    <a:pt x="37973" y="57531"/>
                  </a:lnTo>
                  <a:close/>
                </a:path>
                <a:path w="534035" h="141604">
                  <a:moveTo>
                    <a:pt x="60615" y="70738"/>
                  </a:moveTo>
                  <a:lnTo>
                    <a:pt x="37973" y="83947"/>
                  </a:lnTo>
                  <a:lnTo>
                    <a:pt x="83257" y="83947"/>
                  </a:lnTo>
                  <a:lnTo>
                    <a:pt x="60615" y="70738"/>
                  </a:lnTo>
                  <a:close/>
                </a:path>
                <a:path w="534035" h="141604">
                  <a:moveTo>
                    <a:pt x="495681" y="57531"/>
                  </a:moveTo>
                  <a:lnTo>
                    <a:pt x="473038" y="70738"/>
                  </a:lnTo>
                  <a:lnTo>
                    <a:pt x="495681" y="83947"/>
                  </a:lnTo>
                  <a:lnTo>
                    <a:pt x="495681" y="57531"/>
                  </a:lnTo>
                  <a:close/>
                </a:path>
                <a:path w="534035" h="141604">
                  <a:moveTo>
                    <a:pt x="503301" y="57531"/>
                  </a:moveTo>
                  <a:lnTo>
                    <a:pt x="495681" y="57531"/>
                  </a:lnTo>
                  <a:lnTo>
                    <a:pt x="495681" y="83947"/>
                  </a:lnTo>
                  <a:lnTo>
                    <a:pt x="503301" y="83947"/>
                  </a:lnTo>
                  <a:lnTo>
                    <a:pt x="503301" y="57531"/>
                  </a:lnTo>
                  <a:close/>
                </a:path>
                <a:path w="534035" h="141604">
                  <a:moveTo>
                    <a:pt x="83257" y="57531"/>
                  </a:moveTo>
                  <a:lnTo>
                    <a:pt x="37973" y="57531"/>
                  </a:lnTo>
                  <a:lnTo>
                    <a:pt x="60615" y="70738"/>
                  </a:lnTo>
                  <a:lnTo>
                    <a:pt x="83257" y="57531"/>
                  </a:lnTo>
                  <a:close/>
                </a:path>
                <a:path w="534035" h="141604">
                  <a:moveTo>
                    <a:pt x="412369" y="0"/>
                  </a:moveTo>
                  <a:lnTo>
                    <a:pt x="402971" y="2412"/>
                  </a:lnTo>
                  <a:lnTo>
                    <a:pt x="398780" y="9779"/>
                  </a:lnTo>
                  <a:lnTo>
                    <a:pt x="394462" y="17018"/>
                  </a:lnTo>
                  <a:lnTo>
                    <a:pt x="397002" y="26288"/>
                  </a:lnTo>
                  <a:lnTo>
                    <a:pt x="404241" y="30607"/>
                  </a:lnTo>
                  <a:lnTo>
                    <a:pt x="473038" y="70738"/>
                  </a:lnTo>
                  <a:lnTo>
                    <a:pt x="495681" y="57531"/>
                  </a:lnTo>
                  <a:lnTo>
                    <a:pt x="503301" y="57531"/>
                  </a:lnTo>
                  <a:lnTo>
                    <a:pt x="503301" y="55499"/>
                  </a:lnTo>
                  <a:lnTo>
                    <a:pt x="507536" y="55499"/>
                  </a:lnTo>
                  <a:lnTo>
                    <a:pt x="412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21279" y="4185920"/>
            <a:ext cx="919480" cy="381000"/>
            <a:chOff x="2621279" y="4185920"/>
            <a:chExt cx="919480" cy="3810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9" y="4185920"/>
              <a:ext cx="919480" cy="381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19272" y="4282821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4" y="0"/>
                  </a:moveTo>
                  <a:lnTo>
                    <a:pt x="0" y="70738"/>
                  </a:lnTo>
                  <a:lnTo>
                    <a:pt x="121284" y="141477"/>
                  </a:lnTo>
                  <a:lnTo>
                    <a:pt x="130682" y="139064"/>
                  </a:lnTo>
                  <a:lnTo>
                    <a:pt x="134874" y="131698"/>
                  </a:lnTo>
                  <a:lnTo>
                    <a:pt x="139191" y="124459"/>
                  </a:lnTo>
                  <a:lnTo>
                    <a:pt x="136651" y="115188"/>
                  </a:lnTo>
                  <a:lnTo>
                    <a:pt x="129412" y="110870"/>
                  </a:lnTo>
                  <a:lnTo>
                    <a:pt x="86740" y="85978"/>
                  </a:lnTo>
                  <a:lnTo>
                    <a:pt x="30352" y="85978"/>
                  </a:lnTo>
                  <a:lnTo>
                    <a:pt x="30352" y="55498"/>
                  </a:lnTo>
                  <a:lnTo>
                    <a:pt x="86740" y="55498"/>
                  </a:lnTo>
                  <a:lnTo>
                    <a:pt x="129412" y="30606"/>
                  </a:lnTo>
                  <a:lnTo>
                    <a:pt x="136651" y="26288"/>
                  </a:lnTo>
                  <a:lnTo>
                    <a:pt x="139191" y="17017"/>
                  </a:lnTo>
                  <a:lnTo>
                    <a:pt x="134874" y="9778"/>
                  </a:lnTo>
                  <a:lnTo>
                    <a:pt x="130682" y="2412"/>
                  </a:lnTo>
                  <a:lnTo>
                    <a:pt x="121284" y="0"/>
                  </a:lnTo>
                  <a:close/>
                </a:path>
                <a:path w="534035" h="141604">
                  <a:moveTo>
                    <a:pt x="473038" y="70738"/>
                  </a:moveTo>
                  <a:lnTo>
                    <a:pt x="404240" y="110870"/>
                  </a:lnTo>
                  <a:lnTo>
                    <a:pt x="397001" y="115188"/>
                  </a:lnTo>
                  <a:lnTo>
                    <a:pt x="394462" y="124459"/>
                  </a:lnTo>
                  <a:lnTo>
                    <a:pt x="398779" y="131698"/>
                  </a:lnTo>
                  <a:lnTo>
                    <a:pt x="402970" y="139064"/>
                  </a:lnTo>
                  <a:lnTo>
                    <a:pt x="412369" y="141477"/>
                  </a:lnTo>
                  <a:lnTo>
                    <a:pt x="507536" y="85978"/>
                  </a:lnTo>
                  <a:lnTo>
                    <a:pt x="503300" y="85978"/>
                  </a:lnTo>
                  <a:lnTo>
                    <a:pt x="503300" y="83946"/>
                  </a:lnTo>
                  <a:lnTo>
                    <a:pt x="495680" y="83946"/>
                  </a:lnTo>
                  <a:lnTo>
                    <a:pt x="473038" y="70738"/>
                  </a:lnTo>
                  <a:close/>
                </a:path>
                <a:path w="534035" h="141604">
                  <a:moveTo>
                    <a:pt x="86740" y="55498"/>
                  </a:moveTo>
                  <a:lnTo>
                    <a:pt x="30352" y="55498"/>
                  </a:lnTo>
                  <a:lnTo>
                    <a:pt x="30352" y="85978"/>
                  </a:lnTo>
                  <a:lnTo>
                    <a:pt x="86740" y="85978"/>
                  </a:lnTo>
                  <a:lnTo>
                    <a:pt x="83257" y="83946"/>
                  </a:lnTo>
                  <a:lnTo>
                    <a:pt x="37972" y="83946"/>
                  </a:lnTo>
                  <a:lnTo>
                    <a:pt x="37972" y="57530"/>
                  </a:lnTo>
                  <a:lnTo>
                    <a:pt x="83257" y="57530"/>
                  </a:lnTo>
                  <a:lnTo>
                    <a:pt x="86740" y="55498"/>
                  </a:lnTo>
                  <a:close/>
                </a:path>
                <a:path w="534035" h="141604">
                  <a:moveTo>
                    <a:pt x="446913" y="55498"/>
                  </a:moveTo>
                  <a:lnTo>
                    <a:pt x="86740" y="55498"/>
                  </a:lnTo>
                  <a:lnTo>
                    <a:pt x="60615" y="70738"/>
                  </a:lnTo>
                  <a:lnTo>
                    <a:pt x="86740" y="85978"/>
                  </a:lnTo>
                  <a:lnTo>
                    <a:pt x="446913" y="85978"/>
                  </a:lnTo>
                  <a:lnTo>
                    <a:pt x="473038" y="70738"/>
                  </a:lnTo>
                  <a:lnTo>
                    <a:pt x="446913" y="55498"/>
                  </a:lnTo>
                  <a:close/>
                </a:path>
                <a:path w="534035" h="141604">
                  <a:moveTo>
                    <a:pt x="507536" y="55498"/>
                  </a:moveTo>
                  <a:lnTo>
                    <a:pt x="503300" y="55498"/>
                  </a:lnTo>
                  <a:lnTo>
                    <a:pt x="503300" y="85978"/>
                  </a:lnTo>
                  <a:lnTo>
                    <a:pt x="507536" y="85978"/>
                  </a:lnTo>
                  <a:lnTo>
                    <a:pt x="533653" y="70738"/>
                  </a:lnTo>
                  <a:lnTo>
                    <a:pt x="507536" y="55498"/>
                  </a:lnTo>
                  <a:close/>
                </a:path>
                <a:path w="534035" h="141604">
                  <a:moveTo>
                    <a:pt x="37972" y="57530"/>
                  </a:moveTo>
                  <a:lnTo>
                    <a:pt x="37972" y="83946"/>
                  </a:lnTo>
                  <a:lnTo>
                    <a:pt x="60615" y="70738"/>
                  </a:lnTo>
                  <a:lnTo>
                    <a:pt x="37972" y="57530"/>
                  </a:lnTo>
                  <a:close/>
                </a:path>
                <a:path w="534035" h="141604">
                  <a:moveTo>
                    <a:pt x="60615" y="70738"/>
                  </a:moveTo>
                  <a:lnTo>
                    <a:pt x="37972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534035" h="141604">
                  <a:moveTo>
                    <a:pt x="495680" y="57530"/>
                  </a:moveTo>
                  <a:lnTo>
                    <a:pt x="473038" y="70738"/>
                  </a:lnTo>
                  <a:lnTo>
                    <a:pt x="495680" y="83946"/>
                  </a:lnTo>
                  <a:lnTo>
                    <a:pt x="495680" y="57530"/>
                  </a:lnTo>
                  <a:close/>
                </a:path>
                <a:path w="534035" h="141604">
                  <a:moveTo>
                    <a:pt x="503300" y="57530"/>
                  </a:moveTo>
                  <a:lnTo>
                    <a:pt x="495680" y="57530"/>
                  </a:lnTo>
                  <a:lnTo>
                    <a:pt x="495680" y="83946"/>
                  </a:lnTo>
                  <a:lnTo>
                    <a:pt x="503300" y="83946"/>
                  </a:lnTo>
                  <a:lnTo>
                    <a:pt x="503300" y="57530"/>
                  </a:lnTo>
                  <a:close/>
                </a:path>
                <a:path w="534035" h="141604">
                  <a:moveTo>
                    <a:pt x="83257" y="57530"/>
                  </a:moveTo>
                  <a:lnTo>
                    <a:pt x="37972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  <a:path w="534035" h="141604">
                  <a:moveTo>
                    <a:pt x="412369" y="0"/>
                  </a:moveTo>
                  <a:lnTo>
                    <a:pt x="402970" y="2412"/>
                  </a:lnTo>
                  <a:lnTo>
                    <a:pt x="398779" y="9778"/>
                  </a:lnTo>
                  <a:lnTo>
                    <a:pt x="394462" y="17017"/>
                  </a:lnTo>
                  <a:lnTo>
                    <a:pt x="397001" y="26288"/>
                  </a:lnTo>
                  <a:lnTo>
                    <a:pt x="404240" y="30606"/>
                  </a:lnTo>
                  <a:lnTo>
                    <a:pt x="473038" y="70738"/>
                  </a:lnTo>
                  <a:lnTo>
                    <a:pt x="495680" y="57530"/>
                  </a:lnTo>
                  <a:lnTo>
                    <a:pt x="503300" y="57530"/>
                  </a:lnTo>
                  <a:lnTo>
                    <a:pt x="503300" y="55498"/>
                  </a:lnTo>
                  <a:lnTo>
                    <a:pt x="507536" y="55498"/>
                  </a:lnTo>
                  <a:lnTo>
                    <a:pt x="412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60" y="893063"/>
            <a:ext cx="41662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85" dirty="0">
                <a:solidFill>
                  <a:srgbClr val="565F6C"/>
                </a:solidFill>
                <a:latin typeface="Cambria"/>
                <a:cs typeface="Cambria"/>
              </a:rPr>
              <a:t>D</a:t>
            </a:r>
            <a:r>
              <a:rPr sz="2400" b="1" spc="385" dirty="0">
                <a:solidFill>
                  <a:srgbClr val="565F6C"/>
                </a:solidFill>
                <a:latin typeface="Cambria"/>
                <a:cs typeface="Cambria"/>
              </a:rPr>
              <a:t>EPENDENCIES</a:t>
            </a:r>
            <a:r>
              <a:rPr sz="2400" b="1" spc="26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b="1" spc="37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b="1" spc="27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530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5196585"/>
            <a:ext cx="316801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  <a:tab pos="2724785" algn="l"/>
              </a:tabLst>
            </a:pPr>
            <a:r>
              <a:rPr sz="2250" b="1" spc="350" dirty="0">
                <a:latin typeface="Cambria"/>
                <a:cs typeface="Cambria"/>
              </a:rPr>
              <a:t>R</a:t>
            </a:r>
            <a:r>
              <a:rPr sz="2250" b="1" spc="170" dirty="0">
                <a:latin typeface="Cambria"/>
                <a:cs typeface="Cambria"/>
              </a:rPr>
              <a:t>u</a:t>
            </a:r>
            <a:r>
              <a:rPr sz="2250" b="1" spc="100" dirty="0">
                <a:latin typeface="Cambria"/>
                <a:cs typeface="Cambria"/>
              </a:rPr>
              <a:t>l</a:t>
            </a:r>
            <a:r>
              <a:rPr sz="2250" b="1" spc="90" dirty="0">
                <a:latin typeface="Cambria"/>
                <a:cs typeface="Cambria"/>
              </a:rPr>
              <a:t>e</a:t>
            </a:r>
            <a:r>
              <a:rPr sz="2250" b="1" spc="50" dirty="0">
                <a:latin typeface="Cambria"/>
                <a:cs typeface="Cambria"/>
              </a:rPr>
              <a:t> </a:t>
            </a:r>
            <a:r>
              <a:rPr sz="2250" b="1" spc="-55" dirty="0">
                <a:latin typeface="Cambria"/>
                <a:cs typeface="Cambria"/>
              </a:rPr>
              <a:t>6</a:t>
            </a:r>
            <a:r>
              <a:rPr sz="2250" b="1" spc="-10" dirty="0">
                <a:latin typeface="Cambria"/>
                <a:cs typeface="Cambria"/>
              </a:rPr>
              <a:t>:</a:t>
            </a:r>
            <a:r>
              <a:rPr sz="2250" b="1" spc="75" dirty="0">
                <a:latin typeface="Cambria"/>
                <a:cs typeface="Cambria"/>
              </a:rPr>
              <a:t> </a:t>
            </a:r>
            <a:r>
              <a:rPr sz="2250" b="1" spc="210" dirty="0">
                <a:latin typeface="Cambria"/>
                <a:cs typeface="Cambria"/>
              </a:rPr>
              <a:t>A</a:t>
            </a:r>
            <a:r>
              <a:rPr sz="2250" b="1" spc="465" dirty="0">
                <a:latin typeface="Cambria"/>
                <a:cs typeface="Cambria"/>
              </a:rPr>
              <a:t>C</a:t>
            </a:r>
            <a:r>
              <a:rPr sz="2250" b="1" spc="180" dirty="0">
                <a:latin typeface="Cambria"/>
                <a:cs typeface="Cambria"/>
              </a:rPr>
              <a:t>T</a:t>
            </a:r>
            <a:r>
              <a:rPr sz="2250" b="1" dirty="0">
                <a:latin typeface="Cambria"/>
                <a:cs typeface="Cambria"/>
              </a:rPr>
              <a:t>	</a:t>
            </a:r>
            <a:r>
              <a:rPr sz="2250" b="1" spc="295" dirty="0">
                <a:latin typeface="Cambria"/>
                <a:cs typeface="Cambria"/>
              </a:rPr>
              <a:t>P</a:t>
            </a:r>
            <a:r>
              <a:rPr sz="2250" b="1" spc="320" dirty="0">
                <a:latin typeface="Cambria"/>
                <a:cs typeface="Cambria"/>
              </a:rPr>
              <a:t>P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52" y="5614034"/>
            <a:ext cx="419227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110" dirty="0">
                <a:latin typeface="Cambria"/>
                <a:cs typeface="Cambria"/>
              </a:rPr>
              <a:t>Example:</a:t>
            </a:r>
            <a:r>
              <a:rPr sz="2250" spc="-95" dirty="0">
                <a:latin typeface="Cambria"/>
                <a:cs typeface="Cambria"/>
              </a:rPr>
              <a:t> </a:t>
            </a:r>
            <a:r>
              <a:rPr sz="2250" spc="185" dirty="0">
                <a:latin typeface="Cambria"/>
                <a:cs typeface="Cambria"/>
              </a:rPr>
              <a:t>John</a:t>
            </a:r>
            <a:r>
              <a:rPr sz="2250" spc="-30" dirty="0">
                <a:latin typeface="Cambria"/>
                <a:cs typeface="Cambria"/>
              </a:rPr>
              <a:t> </a:t>
            </a:r>
            <a:r>
              <a:rPr sz="2250" spc="65" dirty="0">
                <a:latin typeface="Cambria"/>
                <a:cs typeface="Cambria"/>
              </a:rPr>
              <a:t>pushed</a:t>
            </a:r>
            <a:r>
              <a:rPr sz="2250" spc="-35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the</a:t>
            </a:r>
            <a:r>
              <a:rPr sz="2250" spc="50" dirty="0">
                <a:latin typeface="Cambria"/>
                <a:cs typeface="Cambria"/>
              </a:rPr>
              <a:t> </a:t>
            </a:r>
            <a:r>
              <a:rPr sz="2250" spc="100" dirty="0">
                <a:latin typeface="Cambria"/>
                <a:cs typeface="Cambria"/>
              </a:rPr>
              <a:t>bike.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1426" y="6021070"/>
            <a:ext cx="272478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04315" algn="l"/>
              </a:tabLst>
            </a:pPr>
            <a:r>
              <a:rPr sz="2250" spc="585" dirty="0">
                <a:latin typeface="Cambria"/>
                <a:cs typeface="Cambria"/>
              </a:rPr>
              <a:t>J</a:t>
            </a:r>
            <a:r>
              <a:rPr sz="2250" spc="25" dirty="0">
                <a:latin typeface="Cambria"/>
                <a:cs typeface="Cambria"/>
              </a:rPr>
              <a:t>o</a:t>
            </a:r>
            <a:r>
              <a:rPr sz="2250" spc="15" dirty="0">
                <a:latin typeface="Cambria"/>
                <a:cs typeface="Cambria"/>
              </a:rPr>
              <a:t>h</a:t>
            </a:r>
            <a:r>
              <a:rPr sz="2250" spc="110" dirty="0">
                <a:latin typeface="Cambria"/>
                <a:cs typeface="Cambria"/>
              </a:rPr>
              <a:t>n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235" dirty="0">
                <a:latin typeface="Cambria"/>
                <a:cs typeface="Cambria"/>
              </a:rPr>
              <a:t>P</a:t>
            </a:r>
            <a:r>
              <a:rPr sz="2250" spc="200" dirty="0">
                <a:latin typeface="Cambria"/>
                <a:cs typeface="Cambria"/>
              </a:rPr>
              <a:t>R</a:t>
            </a:r>
            <a:r>
              <a:rPr sz="2250" spc="285" dirty="0">
                <a:latin typeface="Cambria"/>
                <a:cs typeface="Cambria"/>
              </a:rPr>
              <a:t>O</a:t>
            </a:r>
            <a:r>
              <a:rPr sz="2250" spc="235" dirty="0">
                <a:latin typeface="Cambria"/>
                <a:cs typeface="Cambria"/>
              </a:rPr>
              <a:t>P</a:t>
            </a:r>
            <a:r>
              <a:rPr sz="2250" spc="305" dirty="0">
                <a:latin typeface="Cambria"/>
                <a:cs typeface="Cambria"/>
              </a:rPr>
              <a:t>E</a:t>
            </a:r>
            <a:r>
              <a:rPr sz="2250" spc="285" dirty="0">
                <a:latin typeface="Cambria"/>
                <a:cs typeface="Cambria"/>
              </a:rPr>
              <a:t>L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0446" y="6021070"/>
            <a:ext cx="59499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45" dirty="0">
                <a:latin typeface="Cambria"/>
                <a:cs typeface="Cambria"/>
              </a:rPr>
              <a:t>b</a:t>
            </a:r>
            <a:r>
              <a:rPr sz="2250" spc="90" dirty="0">
                <a:latin typeface="Cambria"/>
                <a:cs typeface="Cambria"/>
              </a:rPr>
              <a:t>i</a:t>
            </a:r>
            <a:r>
              <a:rPr sz="2250" spc="175" dirty="0">
                <a:latin typeface="Cambria"/>
                <a:cs typeface="Cambria"/>
              </a:rPr>
              <a:t>k</a:t>
            </a:r>
            <a:r>
              <a:rPr sz="2250" spc="20" dirty="0">
                <a:latin typeface="Cambria"/>
                <a:cs typeface="Cambria"/>
              </a:rPr>
              <a:t>e</a:t>
            </a:r>
            <a:endParaRPr sz="225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5360" y="1666239"/>
            <a:ext cx="787400" cy="381000"/>
            <a:chOff x="2245360" y="1666239"/>
            <a:chExt cx="787400" cy="381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360" y="1666239"/>
              <a:ext cx="787400" cy="381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43353" y="1763140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5">
                  <a:moveTo>
                    <a:pt x="121285" y="0"/>
                  </a:moveTo>
                  <a:lnTo>
                    <a:pt x="0" y="70738"/>
                  </a:lnTo>
                  <a:lnTo>
                    <a:pt x="121285" y="141478"/>
                  </a:lnTo>
                  <a:lnTo>
                    <a:pt x="130683" y="139064"/>
                  </a:lnTo>
                  <a:lnTo>
                    <a:pt x="134874" y="131699"/>
                  </a:lnTo>
                  <a:lnTo>
                    <a:pt x="139192" y="124460"/>
                  </a:lnTo>
                  <a:lnTo>
                    <a:pt x="136652" y="115188"/>
                  </a:lnTo>
                  <a:lnTo>
                    <a:pt x="129413" y="110871"/>
                  </a:lnTo>
                  <a:lnTo>
                    <a:pt x="86741" y="85979"/>
                  </a:lnTo>
                  <a:lnTo>
                    <a:pt x="30353" y="85979"/>
                  </a:lnTo>
                  <a:lnTo>
                    <a:pt x="30353" y="55499"/>
                  </a:lnTo>
                  <a:lnTo>
                    <a:pt x="86741" y="55499"/>
                  </a:lnTo>
                  <a:lnTo>
                    <a:pt x="129413" y="30607"/>
                  </a:lnTo>
                  <a:lnTo>
                    <a:pt x="136652" y="26288"/>
                  </a:lnTo>
                  <a:lnTo>
                    <a:pt x="139192" y="17018"/>
                  </a:lnTo>
                  <a:lnTo>
                    <a:pt x="134874" y="9779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534035" h="141605">
                  <a:moveTo>
                    <a:pt x="86741" y="55499"/>
                  </a:moveTo>
                  <a:lnTo>
                    <a:pt x="30353" y="55499"/>
                  </a:lnTo>
                  <a:lnTo>
                    <a:pt x="30353" y="85979"/>
                  </a:lnTo>
                  <a:lnTo>
                    <a:pt x="86741" y="85979"/>
                  </a:lnTo>
                  <a:lnTo>
                    <a:pt x="83257" y="83947"/>
                  </a:lnTo>
                  <a:lnTo>
                    <a:pt x="37973" y="83947"/>
                  </a:lnTo>
                  <a:lnTo>
                    <a:pt x="37973" y="57531"/>
                  </a:lnTo>
                  <a:lnTo>
                    <a:pt x="83257" y="57531"/>
                  </a:lnTo>
                  <a:lnTo>
                    <a:pt x="86741" y="55499"/>
                  </a:lnTo>
                  <a:close/>
                </a:path>
                <a:path w="534035" h="141605">
                  <a:moveTo>
                    <a:pt x="533527" y="55499"/>
                  </a:moveTo>
                  <a:lnTo>
                    <a:pt x="86741" y="55499"/>
                  </a:lnTo>
                  <a:lnTo>
                    <a:pt x="60615" y="70738"/>
                  </a:lnTo>
                  <a:lnTo>
                    <a:pt x="86741" y="85979"/>
                  </a:lnTo>
                  <a:lnTo>
                    <a:pt x="533527" y="85979"/>
                  </a:lnTo>
                  <a:lnTo>
                    <a:pt x="533527" y="55499"/>
                  </a:lnTo>
                  <a:close/>
                </a:path>
                <a:path w="534035" h="141605">
                  <a:moveTo>
                    <a:pt x="37973" y="57531"/>
                  </a:moveTo>
                  <a:lnTo>
                    <a:pt x="37973" y="83947"/>
                  </a:lnTo>
                  <a:lnTo>
                    <a:pt x="60615" y="70738"/>
                  </a:lnTo>
                  <a:lnTo>
                    <a:pt x="37973" y="57531"/>
                  </a:lnTo>
                  <a:close/>
                </a:path>
                <a:path w="534035" h="141605">
                  <a:moveTo>
                    <a:pt x="60615" y="70738"/>
                  </a:moveTo>
                  <a:lnTo>
                    <a:pt x="37973" y="83947"/>
                  </a:lnTo>
                  <a:lnTo>
                    <a:pt x="83257" y="83947"/>
                  </a:lnTo>
                  <a:lnTo>
                    <a:pt x="60615" y="70738"/>
                  </a:lnTo>
                  <a:close/>
                </a:path>
                <a:path w="534035" h="141605">
                  <a:moveTo>
                    <a:pt x="83257" y="57531"/>
                  </a:moveTo>
                  <a:lnTo>
                    <a:pt x="37973" y="57531"/>
                  </a:lnTo>
                  <a:lnTo>
                    <a:pt x="60615" y="70738"/>
                  </a:lnTo>
                  <a:lnTo>
                    <a:pt x="83257" y="5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743200" y="2428239"/>
            <a:ext cx="787400" cy="381000"/>
            <a:chOff x="2743200" y="2428239"/>
            <a:chExt cx="787400" cy="3810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0" y="2428239"/>
              <a:ext cx="7874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41193" y="2525140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5">
                  <a:moveTo>
                    <a:pt x="121284" y="0"/>
                  </a:moveTo>
                  <a:lnTo>
                    <a:pt x="0" y="70738"/>
                  </a:lnTo>
                  <a:lnTo>
                    <a:pt x="121284" y="141478"/>
                  </a:lnTo>
                  <a:lnTo>
                    <a:pt x="130682" y="139064"/>
                  </a:lnTo>
                  <a:lnTo>
                    <a:pt x="134874" y="131699"/>
                  </a:lnTo>
                  <a:lnTo>
                    <a:pt x="139192" y="124460"/>
                  </a:lnTo>
                  <a:lnTo>
                    <a:pt x="136651" y="115188"/>
                  </a:lnTo>
                  <a:lnTo>
                    <a:pt x="129412" y="110871"/>
                  </a:lnTo>
                  <a:lnTo>
                    <a:pt x="86741" y="85979"/>
                  </a:lnTo>
                  <a:lnTo>
                    <a:pt x="30352" y="85979"/>
                  </a:lnTo>
                  <a:lnTo>
                    <a:pt x="30352" y="55499"/>
                  </a:lnTo>
                  <a:lnTo>
                    <a:pt x="86741" y="55499"/>
                  </a:lnTo>
                  <a:lnTo>
                    <a:pt x="129412" y="30607"/>
                  </a:lnTo>
                  <a:lnTo>
                    <a:pt x="136651" y="26288"/>
                  </a:lnTo>
                  <a:lnTo>
                    <a:pt x="139192" y="17018"/>
                  </a:lnTo>
                  <a:lnTo>
                    <a:pt x="134874" y="9779"/>
                  </a:lnTo>
                  <a:lnTo>
                    <a:pt x="130682" y="2412"/>
                  </a:lnTo>
                  <a:lnTo>
                    <a:pt x="121284" y="0"/>
                  </a:lnTo>
                  <a:close/>
                </a:path>
                <a:path w="534035" h="141605">
                  <a:moveTo>
                    <a:pt x="86741" y="55499"/>
                  </a:moveTo>
                  <a:lnTo>
                    <a:pt x="30352" y="55499"/>
                  </a:lnTo>
                  <a:lnTo>
                    <a:pt x="30352" y="85979"/>
                  </a:lnTo>
                  <a:lnTo>
                    <a:pt x="86741" y="85979"/>
                  </a:lnTo>
                  <a:lnTo>
                    <a:pt x="83257" y="83947"/>
                  </a:lnTo>
                  <a:lnTo>
                    <a:pt x="37973" y="83947"/>
                  </a:lnTo>
                  <a:lnTo>
                    <a:pt x="37973" y="57531"/>
                  </a:lnTo>
                  <a:lnTo>
                    <a:pt x="83257" y="57531"/>
                  </a:lnTo>
                  <a:lnTo>
                    <a:pt x="86741" y="55499"/>
                  </a:lnTo>
                  <a:close/>
                </a:path>
                <a:path w="534035" h="141605">
                  <a:moveTo>
                    <a:pt x="533527" y="55499"/>
                  </a:moveTo>
                  <a:lnTo>
                    <a:pt x="86741" y="55499"/>
                  </a:lnTo>
                  <a:lnTo>
                    <a:pt x="60615" y="70738"/>
                  </a:lnTo>
                  <a:lnTo>
                    <a:pt x="86741" y="85979"/>
                  </a:lnTo>
                  <a:lnTo>
                    <a:pt x="533527" y="85979"/>
                  </a:lnTo>
                  <a:lnTo>
                    <a:pt x="533527" y="55499"/>
                  </a:lnTo>
                  <a:close/>
                </a:path>
                <a:path w="534035" h="141605">
                  <a:moveTo>
                    <a:pt x="37973" y="57531"/>
                  </a:moveTo>
                  <a:lnTo>
                    <a:pt x="37973" y="83947"/>
                  </a:lnTo>
                  <a:lnTo>
                    <a:pt x="60615" y="70738"/>
                  </a:lnTo>
                  <a:lnTo>
                    <a:pt x="37973" y="57531"/>
                  </a:lnTo>
                  <a:close/>
                </a:path>
                <a:path w="534035" h="141605">
                  <a:moveTo>
                    <a:pt x="60615" y="70738"/>
                  </a:moveTo>
                  <a:lnTo>
                    <a:pt x="37973" y="83947"/>
                  </a:lnTo>
                  <a:lnTo>
                    <a:pt x="83257" y="83947"/>
                  </a:lnTo>
                  <a:lnTo>
                    <a:pt x="60615" y="70738"/>
                  </a:lnTo>
                  <a:close/>
                </a:path>
                <a:path w="534035" h="141605">
                  <a:moveTo>
                    <a:pt x="83257" y="57531"/>
                  </a:moveTo>
                  <a:lnTo>
                    <a:pt x="37973" y="57531"/>
                  </a:lnTo>
                  <a:lnTo>
                    <a:pt x="60615" y="70738"/>
                  </a:lnTo>
                  <a:lnTo>
                    <a:pt x="83257" y="5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45360" y="3190239"/>
            <a:ext cx="716280" cy="381000"/>
            <a:chOff x="2245360" y="3190239"/>
            <a:chExt cx="716280" cy="3810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5360" y="3190239"/>
              <a:ext cx="716280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43353" y="3287140"/>
              <a:ext cx="464184" cy="141605"/>
            </a:xfrm>
            <a:custGeom>
              <a:avLst/>
              <a:gdLst/>
              <a:ahLst/>
              <a:cxnLst/>
              <a:rect l="l" t="t" r="r" b="b"/>
              <a:pathLst>
                <a:path w="464185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8"/>
                  </a:lnTo>
                  <a:lnTo>
                    <a:pt x="130683" y="139064"/>
                  </a:lnTo>
                  <a:lnTo>
                    <a:pt x="134874" y="131699"/>
                  </a:lnTo>
                  <a:lnTo>
                    <a:pt x="139192" y="124460"/>
                  </a:lnTo>
                  <a:lnTo>
                    <a:pt x="136652" y="115188"/>
                  </a:lnTo>
                  <a:lnTo>
                    <a:pt x="129413" y="110871"/>
                  </a:lnTo>
                  <a:lnTo>
                    <a:pt x="86741" y="85979"/>
                  </a:lnTo>
                  <a:lnTo>
                    <a:pt x="30353" y="85979"/>
                  </a:lnTo>
                  <a:lnTo>
                    <a:pt x="30353" y="55499"/>
                  </a:lnTo>
                  <a:lnTo>
                    <a:pt x="86741" y="55499"/>
                  </a:lnTo>
                  <a:lnTo>
                    <a:pt x="129413" y="30607"/>
                  </a:lnTo>
                  <a:lnTo>
                    <a:pt x="136652" y="26288"/>
                  </a:lnTo>
                  <a:lnTo>
                    <a:pt x="139192" y="17018"/>
                  </a:lnTo>
                  <a:lnTo>
                    <a:pt x="134874" y="9779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464185" h="141604">
                  <a:moveTo>
                    <a:pt x="86741" y="55499"/>
                  </a:moveTo>
                  <a:lnTo>
                    <a:pt x="30353" y="55499"/>
                  </a:lnTo>
                  <a:lnTo>
                    <a:pt x="30353" y="85979"/>
                  </a:lnTo>
                  <a:lnTo>
                    <a:pt x="86741" y="85979"/>
                  </a:lnTo>
                  <a:lnTo>
                    <a:pt x="83257" y="83947"/>
                  </a:lnTo>
                  <a:lnTo>
                    <a:pt x="37973" y="83947"/>
                  </a:lnTo>
                  <a:lnTo>
                    <a:pt x="37973" y="57531"/>
                  </a:lnTo>
                  <a:lnTo>
                    <a:pt x="83257" y="57531"/>
                  </a:lnTo>
                  <a:lnTo>
                    <a:pt x="86741" y="55499"/>
                  </a:lnTo>
                  <a:close/>
                </a:path>
                <a:path w="464185" h="141604">
                  <a:moveTo>
                    <a:pt x="463804" y="55499"/>
                  </a:moveTo>
                  <a:lnTo>
                    <a:pt x="86741" y="55499"/>
                  </a:lnTo>
                  <a:lnTo>
                    <a:pt x="60615" y="70738"/>
                  </a:lnTo>
                  <a:lnTo>
                    <a:pt x="86741" y="85979"/>
                  </a:lnTo>
                  <a:lnTo>
                    <a:pt x="463804" y="85979"/>
                  </a:lnTo>
                  <a:lnTo>
                    <a:pt x="463804" y="55499"/>
                  </a:lnTo>
                  <a:close/>
                </a:path>
                <a:path w="464185" h="141604">
                  <a:moveTo>
                    <a:pt x="37973" y="57531"/>
                  </a:moveTo>
                  <a:lnTo>
                    <a:pt x="37973" y="83947"/>
                  </a:lnTo>
                  <a:lnTo>
                    <a:pt x="60615" y="70738"/>
                  </a:lnTo>
                  <a:lnTo>
                    <a:pt x="37973" y="57531"/>
                  </a:lnTo>
                  <a:close/>
                </a:path>
                <a:path w="464185" h="141604">
                  <a:moveTo>
                    <a:pt x="60615" y="70738"/>
                  </a:moveTo>
                  <a:lnTo>
                    <a:pt x="37973" y="83947"/>
                  </a:lnTo>
                  <a:lnTo>
                    <a:pt x="83257" y="83947"/>
                  </a:lnTo>
                  <a:lnTo>
                    <a:pt x="60615" y="70738"/>
                  </a:lnTo>
                  <a:close/>
                </a:path>
                <a:path w="464185" h="141604">
                  <a:moveTo>
                    <a:pt x="83257" y="57531"/>
                  </a:moveTo>
                  <a:lnTo>
                    <a:pt x="37973" y="57531"/>
                  </a:lnTo>
                  <a:lnTo>
                    <a:pt x="60615" y="70738"/>
                  </a:lnTo>
                  <a:lnTo>
                    <a:pt x="83257" y="5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09520" y="4490720"/>
            <a:ext cx="939800" cy="381000"/>
            <a:chOff x="2509520" y="4490720"/>
            <a:chExt cx="939800" cy="3810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9520" y="4490720"/>
              <a:ext cx="939800" cy="381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07513" y="4587621"/>
              <a:ext cx="683260" cy="141605"/>
            </a:xfrm>
            <a:custGeom>
              <a:avLst/>
              <a:gdLst/>
              <a:ahLst/>
              <a:cxnLst/>
              <a:rect l="l" t="t" r="r" b="b"/>
              <a:pathLst>
                <a:path w="683260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2" y="139064"/>
                  </a:lnTo>
                  <a:lnTo>
                    <a:pt x="134874" y="131698"/>
                  </a:lnTo>
                  <a:lnTo>
                    <a:pt x="139192" y="124459"/>
                  </a:lnTo>
                  <a:lnTo>
                    <a:pt x="136651" y="115188"/>
                  </a:lnTo>
                  <a:lnTo>
                    <a:pt x="129412" y="110870"/>
                  </a:lnTo>
                  <a:lnTo>
                    <a:pt x="86741" y="85978"/>
                  </a:lnTo>
                  <a:lnTo>
                    <a:pt x="30353" y="85978"/>
                  </a:lnTo>
                  <a:lnTo>
                    <a:pt x="30353" y="55498"/>
                  </a:lnTo>
                  <a:lnTo>
                    <a:pt x="86741" y="55498"/>
                  </a:lnTo>
                  <a:lnTo>
                    <a:pt x="129412" y="30606"/>
                  </a:lnTo>
                  <a:lnTo>
                    <a:pt x="136651" y="26288"/>
                  </a:lnTo>
                  <a:lnTo>
                    <a:pt x="139192" y="17017"/>
                  </a:lnTo>
                  <a:lnTo>
                    <a:pt x="134874" y="9778"/>
                  </a:lnTo>
                  <a:lnTo>
                    <a:pt x="130682" y="2412"/>
                  </a:lnTo>
                  <a:lnTo>
                    <a:pt x="121285" y="0"/>
                  </a:lnTo>
                  <a:close/>
                </a:path>
                <a:path w="683260" h="141604">
                  <a:moveTo>
                    <a:pt x="86741" y="55498"/>
                  </a:moveTo>
                  <a:lnTo>
                    <a:pt x="30353" y="55498"/>
                  </a:lnTo>
                  <a:lnTo>
                    <a:pt x="30353" y="85978"/>
                  </a:lnTo>
                  <a:lnTo>
                    <a:pt x="86741" y="85978"/>
                  </a:lnTo>
                  <a:lnTo>
                    <a:pt x="83257" y="83946"/>
                  </a:lnTo>
                  <a:lnTo>
                    <a:pt x="37973" y="83946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1" y="55498"/>
                  </a:lnTo>
                  <a:close/>
                </a:path>
                <a:path w="683260" h="141604">
                  <a:moveTo>
                    <a:pt x="682751" y="55498"/>
                  </a:moveTo>
                  <a:lnTo>
                    <a:pt x="86741" y="55498"/>
                  </a:lnTo>
                  <a:lnTo>
                    <a:pt x="60615" y="70738"/>
                  </a:lnTo>
                  <a:lnTo>
                    <a:pt x="86741" y="85978"/>
                  </a:lnTo>
                  <a:lnTo>
                    <a:pt x="682751" y="85978"/>
                  </a:lnTo>
                  <a:lnTo>
                    <a:pt x="682751" y="55498"/>
                  </a:lnTo>
                  <a:close/>
                </a:path>
                <a:path w="683260" h="141604">
                  <a:moveTo>
                    <a:pt x="37973" y="57530"/>
                  </a:moveTo>
                  <a:lnTo>
                    <a:pt x="37973" y="83946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683260" h="141604">
                  <a:moveTo>
                    <a:pt x="60615" y="70738"/>
                  </a:moveTo>
                  <a:lnTo>
                    <a:pt x="37973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683260" h="141604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3875" y="1549971"/>
            <a:ext cx="3945890" cy="30746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9720" indent="-274955">
              <a:lnSpc>
                <a:spcPct val="100000"/>
              </a:lnSpc>
              <a:spcBef>
                <a:spcPts val="68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300355" algn="l"/>
                <a:tab pos="2616835" algn="l"/>
              </a:tabLst>
            </a:pPr>
            <a:r>
              <a:rPr sz="2250" b="1" spc="180" dirty="0">
                <a:latin typeface="Cambria"/>
                <a:cs typeface="Cambria"/>
              </a:rPr>
              <a:t>Rule</a:t>
            </a:r>
            <a:r>
              <a:rPr sz="2250" b="1" spc="55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4:</a:t>
            </a:r>
            <a:r>
              <a:rPr sz="2250" b="1" spc="80" dirty="0">
                <a:latin typeface="Cambria"/>
                <a:cs typeface="Cambria"/>
              </a:rPr>
              <a:t> </a:t>
            </a:r>
            <a:r>
              <a:rPr sz="2250" b="1" spc="310" dirty="0">
                <a:latin typeface="Cambria"/>
                <a:cs typeface="Cambria"/>
              </a:rPr>
              <a:t>PP	</a:t>
            </a:r>
            <a:r>
              <a:rPr sz="2250" b="1" spc="265" dirty="0">
                <a:latin typeface="Cambria"/>
                <a:cs typeface="Cambria"/>
              </a:rPr>
              <a:t>PA</a:t>
            </a:r>
            <a:endParaRPr sz="2250">
              <a:latin typeface="Cambria"/>
              <a:cs typeface="Cambria"/>
            </a:endParaRPr>
          </a:p>
          <a:p>
            <a:pPr marL="350520">
              <a:lnSpc>
                <a:spcPts val="2670"/>
              </a:lnSpc>
              <a:spcBef>
                <a:spcPts val="585"/>
              </a:spcBef>
            </a:pPr>
            <a:r>
              <a:rPr sz="2250" spc="110" dirty="0">
                <a:latin typeface="Cambria"/>
                <a:cs typeface="Cambria"/>
              </a:rPr>
              <a:t>Example:</a:t>
            </a:r>
            <a:r>
              <a:rPr sz="2250" spc="-100" dirty="0">
                <a:latin typeface="Cambria"/>
                <a:cs typeface="Cambria"/>
              </a:rPr>
              <a:t> </a:t>
            </a:r>
            <a:r>
              <a:rPr sz="2250" spc="150" dirty="0">
                <a:latin typeface="Cambria"/>
                <a:cs typeface="Cambria"/>
              </a:rPr>
              <a:t>Smart</a:t>
            </a:r>
            <a:r>
              <a:rPr sz="2250" spc="-105" dirty="0">
                <a:latin typeface="Cambria"/>
                <a:cs typeface="Cambria"/>
              </a:rPr>
              <a:t> </a:t>
            </a:r>
            <a:r>
              <a:rPr sz="2250" spc="185" dirty="0">
                <a:latin typeface="Cambria"/>
                <a:cs typeface="Cambria"/>
              </a:rPr>
              <a:t>John</a:t>
            </a:r>
            <a:endParaRPr sz="2250">
              <a:latin typeface="Cambria"/>
              <a:cs typeface="Cambria"/>
            </a:endParaRPr>
          </a:p>
          <a:p>
            <a:pPr marL="1642110">
              <a:lnSpc>
                <a:spcPts val="2670"/>
              </a:lnSpc>
              <a:tabLst>
                <a:tab pos="3086100" algn="l"/>
              </a:tabLst>
            </a:pPr>
            <a:r>
              <a:rPr sz="2250" spc="185" dirty="0">
                <a:latin typeface="Cambria"/>
                <a:cs typeface="Cambria"/>
              </a:rPr>
              <a:t>John	</a:t>
            </a:r>
            <a:r>
              <a:rPr sz="2250" spc="150" dirty="0">
                <a:latin typeface="Cambria"/>
                <a:cs typeface="Cambria"/>
              </a:rPr>
              <a:t>Smart</a:t>
            </a:r>
            <a:endParaRPr sz="2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ambria"/>
              <a:cs typeface="Cambria"/>
            </a:endParaRPr>
          </a:p>
          <a:p>
            <a:pPr marL="299720" indent="-274955">
              <a:lnSpc>
                <a:spcPct val="100000"/>
              </a:lnSpc>
              <a:buClr>
                <a:srgbClr val="FD8537"/>
              </a:buClr>
              <a:buSzPct val="66666"/>
              <a:buFont typeface="Wingdings"/>
              <a:buChar char=""/>
              <a:tabLst>
                <a:tab pos="300355" algn="l"/>
                <a:tab pos="2537460" algn="l"/>
              </a:tabLst>
            </a:pPr>
            <a:r>
              <a:rPr sz="2250" b="1" spc="180" dirty="0">
                <a:latin typeface="Cambria"/>
                <a:cs typeface="Cambria"/>
              </a:rPr>
              <a:t>Rule</a:t>
            </a:r>
            <a:r>
              <a:rPr sz="2250" b="1" spc="55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5:</a:t>
            </a:r>
            <a:r>
              <a:rPr sz="2250" b="1" spc="90" dirty="0">
                <a:latin typeface="Cambria"/>
                <a:cs typeface="Cambria"/>
              </a:rPr>
              <a:t> </a:t>
            </a:r>
            <a:r>
              <a:rPr sz="2250" b="1" spc="305" dirty="0">
                <a:latin typeface="Cambria"/>
                <a:cs typeface="Cambria"/>
              </a:rPr>
              <a:t>PP	</a:t>
            </a:r>
            <a:r>
              <a:rPr sz="2250" b="1" spc="295" dirty="0">
                <a:latin typeface="Cambria"/>
                <a:cs typeface="Cambria"/>
              </a:rPr>
              <a:t>PP</a:t>
            </a:r>
            <a:endParaRPr sz="2250">
              <a:latin typeface="Cambria"/>
              <a:cs typeface="Cambria"/>
            </a:endParaRPr>
          </a:p>
          <a:p>
            <a:pPr marL="350520">
              <a:lnSpc>
                <a:spcPct val="100000"/>
              </a:lnSpc>
              <a:spcBef>
                <a:spcPts val="585"/>
              </a:spcBef>
            </a:pPr>
            <a:r>
              <a:rPr sz="2250" spc="110" dirty="0">
                <a:latin typeface="Cambria"/>
                <a:cs typeface="Cambria"/>
              </a:rPr>
              <a:t>Example:</a:t>
            </a:r>
            <a:r>
              <a:rPr sz="2250" spc="-100" dirty="0">
                <a:latin typeface="Cambria"/>
                <a:cs typeface="Cambria"/>
              </a:rPr>
              <a:t> </a:t>
            </a:r>
            <a:r>
              <a:rPr sz="2250" spc="130" dirty="0">
                <a:latin typeface="Cambria"/>
                <a:cs typeface="Cambria"/>
              </a:rPr>
              <a:t>John’s</a:t>
            </a:r>
            <a:r>
              <a:rPr sz="2250" spc="-105" dirty="0">
                <a:latin typeface="Cambria"/>
                <a:cs typeface="Cambria"/>
              </a:rPr>
              <a:t> </a:t>
            </a:r>
            <a:r>
              <a:rPr sz="2250" spc="10" dirty="0">
                <a:latin typeface="Cambria"/>
                <a:cs typeface="Cambria"/>
              </a:rPr>
              <a:t>dog</a:t>
            </a:r>
            <a:endParaRPr sz="22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1663064">
              <a:lnSpc>
                <a:spcPct val="100000"/>
              </a:lnSpc>
            </a:pPr>
            <a:r>
              <a:rPr sz="3375" spc="44" baseline="-22222" dirty="0">
                <a:latin typeface="Cambria"/>
                <a:cs typeface="Cambria"/>
              </a:rPr>
              <a:t>d</a:t>
            </a:r>
            <a:r>
              <a:rPr sz="3375" spc="15" baseline="-22222" dirty="0">
                <a:latin typeface="Cambria"/>
                <a:cs typeface="Cambria"/>
              </a:rPr>
              <a:t>og</a:t>
            </a:r>
            <a:r>
              <a:rPr sz="3375" spc="-277" baseline="-22222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p</a:t>
            </a:r>
            <a:r>
              <a:rPr sz="1850" spc="-30" dirty="0">
                <a:latin typeface="Cambria"/>
                <a:cs typeface="Cambria"/>
              </a:rPr>
              <a:t>o</a:t>
            </a:r>
            <a:r>
              <a:rPr sz="1850" spc="80" dirty="0">
                <a:latin typeface="Cambria"/>
                <a:cs typeface="Cambria"/>
              </a:rPr>
              <a:t>s</a:t>
            </a:r>
            <a:r>
              <a:rPr sz="1850" spc="85" dirty="0">
                <a:latin typeface="Cambria"/>
                <a:cs typeface="Cambria"/>
              </a:rPr>
              <a:t>s</a:t>
            </a:r>
            <a:r>
              <a:rPr sz="1850" spc="20" dirty="0">
                <a:latin typeface="Cambria"/>
                <a:cs typeface="Cambria"/>
              </a:rPr>
              <a:t>-</a:t>
            </a:r>
            <a:r>
              <a:rPr sz="1850" spc="25" dirty="0">
                <a:latin typeface="Cambria"/>
                <a:cs typeface="Cambria"/>
              </a:rPr>
              <a:t>b</a:t>
            </a:r>
            <a:r>
              <a:rPr sz="1850" spc="-85" dirty="0">
                <a:latin typeface="Cambria"/>
                <a:cs typeface="Cambria"/>
              </a:rPr>
              <a:t>y</a:t>
            </a:r>
            <a:r>
              <a:rPr sz="3375" spc="869" baseline="-22222" dirty="0">
                <a:latin typeface="Cambria"/>
                <a:cs typeface="Cambria"/>
              </a:rPr>
              <a:t>J</a:t>
            </a:r>
            <a:r>
              <a:rPr sz="3375" spc="37" baseline="-22222" dirty="0">
                <a:latin typeface="Cambria"/>
                <a:cs typeface="Cambria"/>
              </a:rPr>
              <a:t>o</a:t>
            </a:r>
            <a:r>
              <a:rPr sz="3375" spc="15" baseline="-22222" dirty="0">
                <a:latin typeface="Cambria"/>
                <a:cs typeface="Cambria"/>
              </a:rPr>
              <a:t>h</a:t>
            </a:r>
            <a:r>
              <a:rPr sz="3375" spc="172" baseline="-22222" dirty="0">
                <a:latin typeface="Cambria"/>
                <a:cs typeface="Cambria"/>
              </a:rPr>
              <a:t>n</a:t>
            </a:r>
            <a:endParaRPr sz="3375" baseline="-22222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79039" y="5252720"/>
            <a:ext cx="716280" cy="381000"/>
            <a:chOff x="2479039" y="5252720"/>
            <a:chExt cx="716280" cy="3810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9039" y="5252720"/>
              <a:ext cx="716280" cy="381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677032" y="5349621"/>
              <a:ext cx="464184" cy="141605"/>
            </a:xfrm>
            <a:custGeom>
              <a:avLst/>
              <a:gdLst/>
              <a:ahLst/>
              <a:cxnLst/>
              <a:rect l="l" t="t" r="r" b="b"/>
              <a:pathLst>
                <a:path w="464185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3" y="139064"/>
                  </a:lnTo>
                  <a:lnTo>
                    <a:pt x="134874" y="131698"/>
                  </a:lnTo>
                  <a:lnTo>
                    <a:pt x="139192" y="124459"/>
                  </a:lnTo>
                  <a:lnTo>
                    <a:pt x="136652" y="115188"/>
                  </a:lnTo>
                  <a:lnTo>
                    <a:pt x="129412" y="110870"/>
                  </a:lnTo>
                  <a:lnTo>
                    <a:pt x="86741" y="85978"/>
                  </a:lnTo>
                  <a:lnTo>
                    <a:pt x="30353" y="85978"/>
                  </a:lnTo>
                  <a:lnTo>
                    <a:pt x="30353" y="55498"/>
                  </a:lnTo>
                  <a:lnTo>
                    <a:pt x="86741" y="55498"/>
                  </a:lnTo>
                  <a:lnTo>
                    <a:pt x="129412" y="30606"/>
                  </a:lnTo>
                  <a:lnTo>
                    <a:pt x="136652" y="26288"/>
                  </a:lnTo>
                  <a:lnTo>
                    <a:pt x="139192" y="17017"/>
                  </a:lnTo>
                  <a:lnTo>
                    <a:pt x="134874" y="9778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464185" h="141604">
                  <a:moveTo>
                    <a:pt x="86741" y="55498"/>
                  </a:moveTo>
                  <a:lnTo>
                    <a:pt x="30353" y="55498"/>
                  </a:lnTo>
                  <a:lnTo>
                    <a:pt x="30353" y="85978"/>
                  </a:lnTo>
                  <a:lnTo>
                    <a:pt x="86741" y="85978"/>
                  </a:lnTo>
                  <a:lnTo>
                    <a:pt x="83257" y="83946"/>
                  </a:lnTo>
                  <a:lnTo>
                    <a:pt x="37973" y="83946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1" y="55498"/>
                  </a:lnTo>
                  <a:close/>
                </a:path>
                <a:path w="464185" h="141604">
                  <a:moveTo>
                    <a:pt x="463804" y="55498"/>
                  </a:moveTo>
                  <a:lnTo>
                    <a:pt x="86741" y="55498"/>
                  </a:lnTo>
                  <a:lnTo>
                    <a:pt x="60615" y="70738"/>
                  </a:lnTo>
                  <a:lnTo>
                    <a:pt x="86741" y="85978"/>
                  </a:lnTo>
                  <a:lnTo>
                    <a:pt x="463804" y="85978"/>
                  </a:lnTo>
                  <a:lnTo>
                    <a:pt x="463804" y="55498"/>
                  </a:lnTo>
                  <a:close/>
                </a:path>
                <a:path w="464185" h="141604">
                  <a:moveTo>
                    <a:pt x="37973" y="57530"/>
                  </a:moveTo>
                  <a:lnTo>
                    <a:pt x="37973" y="83946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464185" h="141604">
                  <a:moveTo>
                    <a:pt x="60615" y="70738"/>
                  </a:moveTo>
                  <a:lnTo>
                    <a:pt x="37973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464185" h="141604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521200" y="6014720"/>
            <a:ext cx="716280" cy="381000"/>
            <a:chOff x="4521200" y="6014720"/>
            <a:chExt cx="716280" cy="38100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1200" y="6014720"/>
              <a:ext cx="716279" cy="381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19193" y="6111608"/>
              <a:ext cx="464184" cy="141605"/>
            </a:xfrm>
            <a:custGeom>
              <a:avLst/>
              <a:gdLst/>
              <a:ahLst/>
              <a:cxnLst/>
              <a:rect l="l" t="t" r="r" b="b"/>
              <a:pathLst>
                <a:path w="464185" h="141604">
                  <a:moveTo>
                    <a:pt x="121285" y="0"/>
                  </a:moveTo>
                  <a:lnTo>
                    <a:pt x="0" y="70751"/>
                  </a:lnTo>
                  <a:lnTo>
                    <a:pt x="121285" y="141490"/>
                  </a:lnTo>
                  <a:lnTo>
                    <a:pt x="130683" y="139039"/>
                  </a:lnTo>
                  <a:lnTo>
                    <a:pt x="134874" y="131775"/>
                  </a:lnTo>
                  <a:lnTo>
                    <a:pt x="139192" y="124498"/>
                  </a:lnTo>
                  <a:lnTo>
                    <a:pt x="136652" y="115163"/>
                  </a:lnTo>
                  <a:lnTo>
                    <a:pt x="86675" y="85991"/>
                  </a:lnTo>
                  <a:lnTo>
                    <a:pt x="30353" y="85991"/>
                  </a:lnTo>
                  <a:lnTo>
                    <a:pt x="30353" y="55511"/>
                  </a:lnTo>
                  <a:lnTo>
                    <a:pt x="86648" y="55511"/>
                  </a:lnTo>
                  <a:lnTo>
                    <a:pt x="136652" y="26339"/>
                  </a:lnTo>
                  <a:lnTo>
                    <a:pt x="139192" y="17005"/>
                  </a:lnTo>
                  <a:lnTo>
                    <a:pt x="134874" y="9728"/>
                  </a:lnTo>
                  <a:lnTo>
                    <a:pt x="130683" y="2463"/>
                  </a:lnTo>
                  <a:lnTo>
                    <a:pt x="121285" y="0"/>
                  </a:lnTo>
                  <a:close/>
                </a:path>
                <a:path w="464185" h="141604">
                  <a:moveTo>
                    <a:pt x="86648" y="55511"/>
                  </a:moveTo>
                  <a:lnTo>
                    <a:pt x="30353" y="55511"/>
                  </a:lnTo>
                  <a:lnTo>
                    <a:pt x="30353" y="85991"/>
                  </a:lnTo>
                  <a:lnTo>
                    <a:pt x="86675" y="85991"/>
                  </a:lnTo>
                  <a:lnTo>
                    <a:pt x="83105" y="83908"/>
                  </a:lnTo>
                  <a:lnTo>
                    <a:pt x="37973" y="83908"/>
                  </a:lnTo>
                  <a:lnTo>
                    <a:pt x="37973" y="57581"/>
                  </a:lnTo>
                  <a:lnTo>
                    <a:pt x="83100" y="57581"/>
                  </a:lnTo>
                  <a:lnTo>
                    <a:pt x="86648" y="55511"/>
                  </a:lnTo>
                  <a:close/>
                </a:path>
                <a:path w="464185" h="141604">
                  <a:moveTo>
                    <a:pt x="463804" y="55511"/>
                  </a:moveTo>
                  <a:lnTo>
                    <a:pt x="86648" y="55511"/>
                  </a:lnTo>
                  <a:lnTo>
                    <a:pt x="60537" y="70744"/>
                  </a:lnTo>
                  <a:lnTo>
                    <a:pt x="86675" y="85991"/>
                  </a:lnTo>
                  <a:lnTo>
                    <a:pt x="463804" y="85991"/>
                  </a:lnTo>
                  <a:lnTo>
                    <a:pt x="463804" y="55511"/>
                  </a:lnTo>
                  <a:close/>
                </a:path>
                <a:path w="464185" h="141604">
                  <a:moveTo>
                    <a:pt x="37973" y="57581"/>
                  </a:moveTo>
                  <a:lnTo>
                    <a:pt x="37973" y="83908"/>
                  </a:lnTo>
                  <a:lnTo>
                    <a:pt x="60537" y="70744"/>
                  </a:lnTo>
                  <a:lnTo>
                    <a:pt x="37973" y="57581"/>
                  </a:lnTo>
                  <a:close/>
                </a:path>
                <a:path w="464185" h="141604">
                  <a:moveTo>
                    <a:pt x="60537" y="70744"/>
                  </a:moveTo>
                  <a:lnTo>
                    <a:pt x="37973" y="83908"/>
                  </a:lnTo>
                  <a:lnTo>
                    <a:pt x="83105" y="83908"/>
                  </a:lnTo>
                  <a:lnTo>
                    <a:pt x="60537" y="70744"/>
                  </a:lnTo>
                  <a:close/>
                </a:path>
                <a:path w="464185" h="141604">
                  <a:moveTo>
                    <a:pt x="83100" y="57581"/>
                  </a:moveTo>
                  <a:lnTo>
                    <a:pt x="37973" y="57581"/>
                  </a:lnTo>
                  <a:lnTo>
                    <a:pt x="60537" y="70744"/>
                  </a:lnTo>
                  <a:lnTo>
                    <a:pt x="83100" y="57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717800" y="6101079"/>
            <a:ext cx="762000" cy="243840"/>
          </a:xfrm>
          <a:custGeom>
            <a:avLst/>
            <a:gdLst/>
            <a:ahLst/>
            <a:cxnLst/>
            <a:rect l="l" t="t" r="r" b="b"/>
            <a:pathLst>
              <a:path w="762000" h="243839">
                <a:moveTo>
                  <a:pt x="0" y="121920"/>
                </a:moveTo>
                <a:lnTo>
                  <a:pt x="121919" y="0"/>
                </a:lnTo>
                <a:lnTo>
                  <a:pt x="121919" y="60960"/>
                </a:lnTo>
                <a:lnTo>
                  <a:pt x="640079" y="60960"/>
                </a:lnTo>
                <a:lnTo>
                  <a:pt x="640079" y="0"/>
                </a:lnTo>
                <a:lnTo>
                  <a:pt x="762000" y="121920"/>
                </a:lnTo>
                <a:lnTo>
                  <a:pt x="640079" y="243840"/>
                </a:lnTo>
                <a:lnTo>
                  <a:pt x="640079" y="182880"/>
                </a:lnTo>
                <a:lnTo>
                  <a:pt x="121919" y="182880"/>
                </a:lnTo>
                <a:lnTo>
                  <a:pt x="121919" y="243840"/>
                </a:lnTo>
                <a:lnTo>
                  <a:pt x="0" y="121920"/>
                </a:lnTo>
                <a:close/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15614" y="5874067"/>
            <a:ext cx="1600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5" dirty="0">
                <a:latin typeface="Cambria"/>
                <a:cs typeface="Cambria"/>
              </a:rPr>
              <a:t>p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79975" y="5898832"/>
            <a:ext cx="1428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65" dirty="0">
                <a:latin typeface="Cambria"/>
                <a:cs typeface="Cambria"/>
              </a:rPr>
              <a:t>o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4391" y="5059362"/>
            <a:ext cx="1428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65" dirty="0">
                <a:latin typeface="Cambria"/>
                <a:cs typeface="Cambria"/>
              </a:rPr>
              <a:t>o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60" y="893063"/>
            <a:ext cx="41662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85" dirty="0">
                <a:solidFill>
                  <a:srgbClr val="565F6C"/>
                </a:solidFill>
                <a:latin typeface="Cambria"/>
                <a:cs typeface="Cambria"/>
              </a:rPr>
              <a:t>D</a:t>
            </a:r>
            <a:r>
              <a:rPr sz="2400" b="1" spc="385" dirty="0">
                <a:solidFill>
                  <a:srgbClr val="565F6C"/>
                </a:solidFill>
                <a:latin typeface="Cambria"/>
                <a:cs typeface="Cambria"/>
              </a:rPr>
              <a:t>EPENDENCIES</a:t>
            </a:r>
            <a:r>
              <a:rPr sz="2400" b="1" spc="26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b="1" spc="37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b="1" spc="27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530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422082"/>
            <a:ext cx="1203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2500"/>
              <a:buFont typeface="Wingdings"/>
              <a:buChar char=""/>
              <a:tabLst>
                <a:tab pos="287655" algn="l"/>
              </a:tabLst>
            </a:pPr>
            <a:r>
              <a:rPr sz="2000" b="1" spc="155" dirty="0">
                <a:latin typeface="Cambria"/>
                <a:cs typeface="Cambria"/>
              </a:rPr>
              <a:t>Rule</a:t>
            </a:r>
            <a:r>
              <a:rPr sz="2000" b="1" spc="90" dirty="0">
                <a:latin typeface="Cambria"/>
                <a:cs typeface="Cambria"/>
              </a:rPr>
              <a:t> </a:t>
            </a:r>
            <a:r>
              <a:rPr sz="2000" b="1" spc="-40" dirty="0">
                <a:latin typeface="Cambria"/>
                <a:cs typeface="Cambria"/>
              </a:rPr>
              <a:t>7: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070" y="1737423"/>
            <a:ext cx="412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90" dirty="0">
                <a:latin typeface="Cambria"/>
                <a:cs typeface="Cambria"/>
              </a:rPr>
              <a:t>PP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32" y="2063051"/>
            <a:ext cx="480631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68525" algn="ctr">
              <a:lnSpc>
                <a:spcPct val="100000"/>
              </a:lnSpc>
              <a:spcBef>
                <a:spcPts val="100"/>
              </a:spcBef>
            </a:pPr>
            <a:r>
              <a:rPr sz="2000" b="1" spc="250" dirty="0">
                <a:latin typeface="Cambria"/>
                <a:cs typeface="Cambria"/>
              </a:rPr>
              <a:t>ACT</a:t>
            </a:r>
            <a:endParaRPr sz="2000">
              <a:latin typeface="Cambria"/>
              <a:cs typeface="Cambria"/>
            </a:endParaRPr>
          </a:p>
          <a:p>
            <a:pPr marL="1158875" algn="ctr">
              <a:lnSpc>
                <a:spcPct val="100000"/>
              </a:lnSpc>
              <a:spcBef>
                <a:spcPts val="85"/>
              </a:spcBef>
            </a:pPr>
            <a:r>
              <a:rPr sz="2000" b="1" spc="290" dirty="0">
                <a:latin typeface="Cambria"/>
                <a:cs typeface="Cambria"/>
              </a:rPr>
              <a:t>PP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spc="95" dirty="0">
                <a:latin typeface="Cambria"/>
                <a:cs typeface="Cambria"/>
              </a:rPr>
              <a:t>Example: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John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took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book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from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Mary.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1715" y="2948241"/>
            <a:ext cx="598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5" dirty="0">
                <a:latin typeface="Cambria"/>
                <a:cs typeface="Cambria"/>
              </a:rPr>
              <a:t>J</a:t>
            </a:r>
            <a:r>
              <a:rPr sz="2000" spc="-105" dirty="0">
                <a:latin typeface="Cambria"/>
                <a:cs typeface="Cambria"/>
              </a:rPr>
              <a:t>o</a:t>
            </a:r>
            <a:r>
              <a:rPr sz="2000" spc="90" dirty="0">
                <a:latin typeface="Cambria"/>
                <a:cs typeface="Cambria"/>
              </a:rPr>
              <a:t>h</a:t>
            </a:r>
            <a:r>
              <a:rPr sz="2000" spc="105" dirty="0"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1266" y="3263582"/>
            <a:ext cx="246443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26210" algn="l"/>
              </a:tabLst>
            </a:pPr>
            <a:r>
              <a:rPr sz="1900" spc="455" dirty="0">
                <a:latin typeface="Cambria"/>
                <a:cs typeface="Cambria"/>
              </a:rPr>
              <a:t>J</a:t>
            </a:r>
            <a:r>
              <a:rPr sz="1900" spc="35" dirty="0">
                <a:latin typeface="Cambria"/>
                <a:cs typeface="Cambria"/>
              </a:rPr>
              <a:t>o</a:t>
            </a:r>
            <a:r>
              <a:rPr sz="1900" spc="60" dirty="0">
                <a:latin typeface="Cambria"/>
                <a:cs typeface="Cambria"/>
              </a:rPr>
              <a:t>h</a:t>
            </a:r>
            <a:r>
              <a:rPr sz="1900" spc="110" dirty="0">
                <a:latin typeface="Cambria"/>
                <a:cs typeface="Cambria"/>
              </a:rPr>
              <a:t>n</a:t>
            </a:r>
            <a:r>
              <a:rPr sz="1900" dirty="0">
                <a:latin typeface="Cambria"/>
                <a:cs typeface="Cambria"/>
              </a:rPr>
              <a:t>	</a:t>
            </a:r>
            <a:r>
              <a:rPr sz="1900" spc="170" dirty="0">
                <a:latin typeface="Cambria"/>
                <a:cs typeface="Cambria"/>
              </a:rPr>
              <a:t>A</a:t>
            </a:r>
            <a:r>
              <a:rPr sz="1900" spc="175" dirty="0">
                <a:latin typeface="Cambria"/>
                <a:cs typeface="Cambria"/>
              </a:rPr>
              <a:t>T</a:t>
            </a:r>
            <a:r>
              <a:rPr sz="1900" spc="150" dirty="0">
                <a:latin typeface="Cambria"/>
                <a:cs typeface="Cambria"/>
              </a:rPr>
              <a:t>R</a:t>
            </a:r>
            <a:r>
              <a:rPr sz="1900" spc="170" dirty="0">
                <a:latin typeface="Cambria"/>
                <a:cs typeface="Cambria"/>
              </a:rPr>
              <a:t>A</a:t>
            </a:r>
            <a:r>
              <a:rPr sz="1900" spc="300" dirty="0">
                <a:latin typeface="Cambria"/>
                <a:cs typeface="Cambria"/>
              </a:rPr>
              <a:t>N</a:t>
            </a:r>
            <a:r>
              <a:rPr sz="1900" spc="265" dirty="0">
                <a:latin typeface="Cambria"/>
                <a:cs typeface="Cambria"/>
              </a:rPr>
              <a:t>S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1269" y="3569017"/>
            <a:ext cx="63436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290" dirty="0">
                <a:latin typeface="Cambria"/>
                <a:cs typeface="Cambria"/>
              </a:rPr>
              <a:t>M</a:t>
            </a:r>
            <a:r>
              <a:rPr sz="1900" spc="110" dirty="0">
                <a:latin typeface="Cambria"/>
                <a:cs typeface="Cambria"/>
              </a:rPr>
              <a:t>a</a:t>
            </a:r>
            <a:r>
              <a:rPr sz="1900" spc="90" dirty="0">
                <a:latin typeface="Cambria"/>
                <a:cs typeface="Cambria"/>
              </a:rPr>
              <a:t>r</a:t>
            </a:r>
            <a:r>
              <a:rPr sz="1900" spc="75" dirty="0">
                <a:latin typeface="Cambria"/>
                <a:cs typeface="Cambria"/>
              </a:rPr>
              <a:t>y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1619" y="5522595"/>
            <a:ext cx="3594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3830" algn="l"/>
                <a:tab pos="3008630" algn="l"/>
              </a:tabLst>
            </a:pPr>
            <a:r>
              <a:rPr sz="2000" spc="505" dirty="0">
                <a:latin typeface="Cambria"/>
                <a:cs typeface="Cambria"/>
              </a:rPr>
              <a:t>J</a:t>
            </a:r>
            <a:r>
              <a:rPr sz="2000" spc="-105" dirty="0">
                <a:latin typeface="Cambria"/>
                <a:cs typeface="Cambria"/>
              </a:rPr>
              <a:t>o</a:t>
            </a:r>
            <a:r>
              <a:rPr sz="2000" spc="90" dirty="0">
                <a:latin typeface="Cambria"/>
                <a:cs typeface="Cambria"/>
              </a:rPr>
              <a:t>h</a:t>
            </a:r>
            <a:r>
              <a:rPr sz="2000" spc="10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50" dirty="0">
                <a:latin typeface="Cambria"/>
                <a:cs typeface="Cambria"/>
              </a:rPr>
              <a:t>I</a:t>
            </a:r>
            <a:r>
              <a:rPr sz="2000" spc="240" dirty="0">
                <a:latin typeface="Cambria"/>
                <a:cs typeface="Cambria"/>
              </a:rPr>
              <a:t>N</a:t>
            </a:r>
            <a:r>
              <a:rPr sz="2000" spc="295" dirty="0">
                <a:latin typeface="Cambria"/>
                <a:cs typeface="Cambria"/>
              </a:rPr>
              <a:t>GE</a:t>
            </a:r>
            <a:r>
              <a:rPr sz="2000" spc="275" dirty="0">
                <a:latin typeface="Cambria"/>
                <a:cs typeface="Cambria"/>
              </a:rPr>
              <a:t>S</a:t>
            </a:r>
            <a:r>
              <a:rPr sz="2000" spc="15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05" dirty="0">
                <a:latin typeface="Cambria"/>
                <a:cs typeface="Cambria"/>
              </a:rPr>
              <a:t>J</a:t>
            </a:r>
            <a:r>
              <a:rPr sz="2000" spc="-105" dirty="0">
                <a:latin typeface="Cambria"/>
                <a:cs typeface="Cambria"/>
              </a:rPr>
              <a:t>o</a:t>
            </a:r>
            <a:r>
              <a:rPr sz="2000" spc="90" dirty="0">
                <a:latin typeface="Cambria"/>
                <a:cs typeface="Cambria"/>
              </a:rPr>
              <a:t>h</a:t>
            </a:r>
            <a:r>
              <a:rPr sz="2000" spc="105" dirty="0"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8095" y="5522595"/>
            <a:ext cx="270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Cambria"/>
                <a:cs typeface="Cambria"/>
              </a:rPr>
              <a:t>d</a:t>
            </a:r>
            <a:r>
              <a:rPr sz="2000" spc="-65" dirty="0">
                <a:latin typeface="Cambria"/>
                <a:cs typeface="Cambria"/>
              </a:rPr>
              <a:t>o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2141" y="6163627"/>
            <a:ext cx="109728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60" dirty="0">
                <a:latin typeface="Cambria"/>
                <a:cs typeface="Cambria"/>
              </a:rPr>
              <a:t>ice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cream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1290" y="6163627"/>
            <a:ext cx="64770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00" spc="60" dirty="0">
                <a:latin typeface="Cambria"/>
                <a:cs typeface="Cambria"/>
              </a:rPr>
              <a:t>sp</a:t>
            </a:r>
            <a:r>
              <a:rPr sz="1900" spc="5" dirty="0">
                <a:latin typeface="Cambria"/>
                <a:cs typeface="Cambria"/>
              </a:rPr>
              <a:t>oon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26639" y="2052320"/>
            <a:ext cx="787400" cy="381000"/>
            <a:chOff x="2326639" y="2052320"/>
            <a:chExt cx="787400" cy="3810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6639" y="2052320"/>
              <a:ext cx="787400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24632" y="2149221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5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3" y="139064"/>
                  </a:lnTo>
                  <a:lnTo>
                    <a:pt x="134874" y="131699"/>
                  </a:lnTo>
                  <a:lnTo>
                    <a:pt x="139192" y="124459"/>
                  </a:lnTo>
                  <a:lnTo>
                    <a:pt x="136652" y="115188"/>
                  </a:lnTo>
                  <a:lnTo>
                    <a:pt x="129412" y="110870"/>
                  </a:lnTo>
                  <a:lnTo>
                    <a:pt x="86741" y="85978"/>
                  </a:lnTo>
                  <a:lnTo>
                    <a:pt x="30353" y="85978"/>
                  </a:lnTo>
                  <a:lnTo>
                    <a:pt x="30353" y="55499"/>
                  </a:lnTo>
                  <a:lnTo>
                    <a:pt x="86740" y="55499"/>
                  </a:lnTo>
                  <a:lnTo>
                    <a:pt x="129412" y="30606"/>
                  </a:lnTo>
                  <a:lnTo>
                    <a:pt x="136652" y="26288"/>
                  </a:lnTo>
                  <a:lnTo>
                    <a:pt x="139192" y="17017"/>
                  </a:lnTo>
                  <a:lnTo>
                    <a:pt x="134874" y="9778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534035" h="141605">
                  <a:moveTo>
                    <a:pt x="86740" y="55499"/>
                  </a:moveTo>
                  <a:lnTo>
                    <a:pt x="30353" y="55499"/>
                  </a:lnTo>
                  <a:lnTo>
                    <a:pt x="30353" y="85978"/>
                  </a:lnTo>
                  <a:lnTo>
                    <a:pt x="86741" y="85978"/>
                  </a:lnTo>
                  <a:lnTo>
                    <a:pt x="83257" y="83946"/>
                  </a:lnTo>
                  <a:lnTo>
                    <a:pt x="37973" y="83946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0" y="55499"/>
                  </a:lnTo>
                  <a:close/>
                </a:path>
                <a:path w="534035" h="141605">
                  <a:moveTo>
                    <a:pt x="533527" y="55499"/>
                  </a:moveTo>
                  <a:lnTo>
                    <a:pt x="86740" y="55499"/>
                  </a:lnTo>
                  <a:lnTo>
                    <a:pt x="60615" y="70738"/>
                  </a:lnTo>
                  <a:lnTo>
                    <a:pt x="86741" y="85978"/>
                  </a:lnTo>
                  <a:lnTo>
                    <a:pt x="533527" y="85978"/>
                  </a:lnTo>
                  <a:lnTo>
                    <a:pt x="533527" y="55499"/>
                  </a:lnTo>
                  <a:close/>
                </a:path>
                <a:path w="534035" h="141605">
                  <a:moveTo>
                    <a:pt x="37973" y="57530"/>
                  </a:moveTo>
                  <a:lnTo>
                    <a:pt x="37973" y="83946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534035" h="141605">
                  <a:moveTo>
                    <a:pt x="60615" y="70738"/>
                  </a:moveTo>
                  <a:lnTo>
                    <a:pt x="37973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534035" h="141605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4720" y="4378959"/>
            <a:ext cx="914400" cy="599440"/>
            <a:chOff x="2204720" y="4378959"/>
            <a:chExt cx="914400" cy="5994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4720" y="4490719"/>
              <a:ext cx="716280" cy="381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02713" y="4587620"/>
              <a:ext cx="464184" cy="141605"/>
            </a:xfrm>
            <a:custGeom>
              <a:avLst/>
              <a:gdLst/>
              <a:ahLst/>
              <a:cxnLst/>
              <a:rect l="l" t="t" r="r" b="b"/>
              <a:pathLst>
                <a:path w="464185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2" y="139064"/>
                  </a:lnTo>
                  <a:lnTo>
                    <a:pt x="134874" y="131698"/>
                  </a:lnTo>
                  <a:lnTo>
                    <a:pt x="139192" y="124459"/>
                  </a:lnTo>
                  <a:lnTo>
                    <a:pt x="136651" y="115188"/>
                  </a:lnTo>
                  <a:lnTo>
                    <a:pt x="129412" y="110870"/>
                  </a:lnTo>
                  <a:lnTo>
                    <a:pt x="86741" y="85978"/>
                  </a:lnTo>
                  <a:lnTo>
                    <a:pt x="30353" y="85978"/>
                  </a:lnTo>
                  <a:lnTo>
                    <a:pt x="30353" y="55498"/>
                  </a:lnTo>
                  <a:lnTo>
                    <a:pt x="86741" y="55498"/>
                  </a:lnTo>
                  <a:lnTo>
                    <a:pt x="129412" y="30606"/>
                  </a:lnTo>
                  <a:lnTo>
                    <a:pt x="136651" y="26288"/>
                  </a:lnTo>
                  <a:lnTo>
                    <a:pt x="139192" y="17017"/>
                  </a:lnTo>
                  <a:lnTo>
                    <a:pt x="134874" y="9778"/>
                  </a:lnTo>
                  <a:lnTo>
                    <a:pt x="130682" y="2412"/>
                  </a:lnTo>
                  <a:lnTo>
                    <a:pt x="121285" y="0"/>
                  </a:lnTo>
                  <a:close/>
                </a:path>
                <a:path w="464185" h="141604">
                  <a:moveTo>
                    <a:pt x="86741" y="55498"/>
                  </a:moveTo>
                  <a:lnTo>
                    <a:pt x="30353" y="55498"/>
                  </a:lnTo>
                  <a:lnTo>
                    <a:pt x="30353" y="85978"/>
                  </a:lnTo>
                  <a:lnTo>
                    <a:pt x="86741" y="85978"/>
                  </a:lnTo>
                  <a:lnTo>
                    <a:pt x="83257" y="83946"/>
                  </a:lnTo>
                  <a:lnTo>
                    <a:pt x="37973" y="83946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1" y="55498"/>
                  </a:lnTo>
                  <a:close/>
                </a:path>
                <a:path w="464185" h="141604">
                  <a:moveTo>
                    <a:pt x="463804" y="55498"/>
                  </a:moveTo>
                  <a:lnTo>
                    <a:pt x="86741" y="55498"/>
                  </a:lnTo>
                  <a:lnTo>
                    <a:pt x="60615" y="70738"/>
                  </a:lnTo>
                  <a:lnTo>
                    <a:pt x="86741" y="85978"/>
                  </a:lnTo>
                  <a:lnTo>
                    <a:pt x="463804" y="85978"/>
                  </a:lnTo>
                  <a:lnTo>
                    <a:pt x="463804" y="55498"/>
                  </a:lnTo>
                  <a:close/>
                </a:path>
                <a:path w="464185" h="141604">
                  <a:moveTo>
                    <a:pt x="37973" y="57530"/>
                  </a:moveTo>
                  <a:lnTo>
                    <a:pt x="37973" y="83946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464185" h="141604">
                  <a:moveTo>
                    <a:pt x="60615" y="70738"/>
                  </a:moveTo>
                  <a:lnTo>
                    <a:pt x="37973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464185" h="141604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00680" y="4394199"/>
              <a:ext cx="203200" cy="568960"/>
            </a:xfrm>
            <a:custGeom>
              <a:avLst/>
              <a:gdLst/>
              <a:ahLst/>
              <a:cxnLst/>
              <a:rect l="l" t="t" r="r" b="b"/>
              <a:pathLst>
                <a:path w="203200" h="568960">
                  <a:moveTo>
                    <a:pt x="101600" y="0"/>
                  </a:moveTo>
                  <a:lnTo>
                    <a:pt x="0" y="101600"/>
                  </a:lnTo>
                  <a:lnTo>
                    <a:pt x="50800" y="101600"/>
                  </a:lnTo>
                  <a:lnTo>
                    <a:pt x="50800" y="467360"/>
                  </a:lnTo>
                  <a:lnTo>
                    <a:pt x="0" y="467360"/>
                  </a:lnTo>
                  <a:lnTo>
                    <a:pt x="101600" y="568960"/>
                  </a:lnTo>
                  <a:lnTo>
                    <a:pt x="203200" y="467360"/>
                  </a:lnTo>
                  <a:lnTo>
                    <a:pt x="152400" y="467360"/>
                  </a:lnTo>
                  <a:lnTo>
                    <a:pt x="152400" y="101600"/>
                  </a:lnTo>
                  <a:lnTo>
                    <a:pt x="203200" y="1016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00680" y="4394199"/>
              <a:ext cx="203200" cy="568960"/>
            </a:xfrm>
            <a:custGeom>
              <a:avLst/>
              <a:gdLst/>
              <a:ahLst/>
              <a:cxnLst/>
              <a:rect l="l" t="t" r="r" b="b"/>
              <a:pathLst>
                <a:path w="203200" h="568960">
                  <a:moveTo>
                    <a:pt x="101600" y="0"/>
                  </a:moveTo>
                  <a:lnTo>
                    <a:pt x="203200" y="101600"/>
                  </a:lnTo>
                  <a:lnTo>
                    <a:pt x="152400" y="101600"/>
                  </a:lnTo>
                  <a:lnTo>
                    <a:pt x="152400" y="467360"/>
                  </a:lnTo>
                  <a:lnTo>
                    <a:pt x="203200" y="467360"/>
                  </a:lnTo>
                  <a:lnTo>
                    <a:pt x="101600" y="568960"/>
                  </a:lnTo>
                  <a:lnTo>
                    <a:pt x="0" y="467360"/>
                  </a:lnTo>
                  <a:lnTo>
                    <a:pt x="50800" y="467360"/>
                  </a:lnTo>
                  <a:lnTo>
                    <a:pt x="50800" y="101600"/>
                  </a:lnTo>
                  <a:lnTo>
                    <a:pt x="0" y="101600"/>
                  </a:lnTo>
                  <a:lnTo>
                    <a:pt x="101600" y="0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04770" y="3753104"/>
            <a:ext cx="1623695" cy="86360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135"/>
              </a:spcBef>
            </a:pPr>
            <a:r>
              <a:rPr sz="2000" spc="-15" dirty="0">
                <a:latin typeface="Cambria"/>
                <a:cs typeface="Cambria"/>
              </a:rPr>
              <a:t>book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50" spc="150" dirty="0">
                <a:latin typeface="Cambria"/>
                <a:cs typeface="Cambria"/>
              </a:rPr>
              <a:t>I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2460" y="1854517"/>
            <a:ext cx="1949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80" dirty="0">
                <a:latin typeface="Cambria"/>
                <a:cs typeface="Cambria"/>
              </a:rPr>
              <a:t>R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76879" y="1778000"/>
            <a:ext cx="675640" cy="919480"/>
            <a:chOff x="2976879" y="1778000"/>
            <a:chExt cx="675640" cy="91948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6879" y="1910079"/>
              <a:ext cx="147319" cy="6959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53079" y="1945639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6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6879" y="1778000"/>
              <a:ext cx="675640" cy="3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042919" y="1874901"/>
              <a:ext cx="419734" cy="141605"/>
            </a:xfrm>
            <a:custGeom>
              <a:avLst/>
              <a:gdLst/>
              <a:ahLst/>
              <a:cxnLst/>
              <a:rect l="l" t="t" r="r" b="b"/>
              <a:pathLst>
                <a:path w="419735" h="141605">
                  <a:moveTo>
                    <a:pt x="358611" y="70739"/>
                  </a:moveTo>
                  <a:lnTo>
                    <a:pt x="289814" y="110871"/>
                  </a:lnTo>
                  <a:lnTo>
                    <a:pt x="282575" y="115188"/>
                  </a:lnTo>
                  <a:lnTo>
                    <a:pt x="280034" y="124460"/>
                  </a:lnTo>
                  <a:lnTo>
                    <a:pt x="284353" y="131699"/>
                  </a:lnTo>
                  <a:lnTo>
                    <a:pt x="288544" y="139064"/>
                  </a:lnTo>
                  <a:lnTo>
                    <a:pt x="297942" y="141477"/>
                  </a:lnTo>
                  <a:lnTo>
                    <a:pt x="393109" y="85978"/>
                  </a:lnTo>
                  <a:lnTo>
                    <a:pt x="388874" y="85978"/>
                  </a:lnTo>
                  <a:lnTo>
                    <a:pt x="388874" y="83947"/>
                  </a:lnTo>
                  <a:lnTo>
                    <a:pt x="381254" y="83947"/>
                  </a:lnTo>
                  <a:lnTo>
                    <a:pt x="358611" y="70739"/>
                  </a:lnTo>
                  <a:close/>
                </a:path>
                <a:path w="419735" h="141605">
                  <a:moveTo>
                    <a:pt x="332485" y="55499"/>
                  </a:moveTo>
                  <a:lnTo>
                    <a:pt x="0" y="55499"/>
                  </a:lnTo>
                  <a:lnTo>
                    <a:pt x="0" y="85978"/>
                  </a:lnTo>
                  <a:lnTo>
                    <a:pt x="332486" y="85978"/>
                  </a:lnTo>
                  <a:lnTo>
                    <a:pt x="358611" y="70739"/>
                  </a:lnTo>
                  <a:lnTo>
                    <a:pt x="332485" y="55499"/>
                  </a:lnTo>
                  <a:close/>
                </a:path>
                <a:path w="419735" h="141605">
                  <a:moveTo>
                    <a:pt x="393109" y="55499"/>
                  </a:moveTo>
                  <a:lnTo>
                    <a:pt x="388874" y="55499"/>
                  </a:lnTo>
                  <a:lnTo>
                    <a:pt x="388874" y="85978"/>
                  </a:lnTo>
                  <a:lnTo>
                    <a:pt x="393109" y="85978"/>
                  </a:lnTo>
                  <a:lnTo>
                    <a:pt x="419226" y="70739"/>
                  </a:lnTo>
                  <a:lnTo>
                    <a:pt x="393109" y="55499"/>
                  </a:lnTo>
                  <a:close/>
                </a:path>
                <a:path w="419735" h="141605">
                  <a:moveTo>
                    <a:pt x="381254" y="57531"/>
                  </a:moveTo>
                  <a:lnTo>
                    <a:pt x="358611" y="70739"/>
                  </a:lnTo>
                  <a:lnTo>
                    <a:pt x="381254" y="83947"/>
                  </a:lnTo>
                  <a:lnTo>
                    <a:pt x="381254" y="57531"/>
                  </a:lnTo>
                  <a:close/>
                </a:path>
                <a:path w="419735" h="141605">
                  <a:moveTo>
                    <a:pt x="388874" y="57531"/>
                  </a:moveTo>
                  <a:lnTo>
                    <a:pt x="381254" y="57531"/>
                  </a:lnTo>
                  <a:lnTo>
                    <a:pt x="381254" y="83947"/>
                  </a:lnTo>
                  <a:lnTo>
                    <a:pt x="388874" y="83947"/>
                  </a:lnTo>
                  <a:lnTo>
                    <a:pt x="388874" y="57531"/>
                  </a:lnTo>
                  <a:close/>
                </a:path>
                <a:path w="419735" h="141605">
                  <a:moveTo>
                    <a:pt x="297942" y="0"/>
                  </a:moveTo>
                  <a:lnTo>
                    <a:pt x="288544" y="2412"/>
                  </a:lnTo>
                  <a:lnTo>
                    <a:pt x="284353" y="9778"/>
                  </a:lnTo>
                  <a:lnTo>
                    <a:pt x="280034" y="17018"/>
                  </a:lnTo>
                  <a:lnTo>
                    <a:pt x="282575" y="26288"/>
                  </a:lnTo>
                  <a:lnTo>
                    <a:pt x="289814" y="30607"/>
                  </a:lnTo>
                  <a:lnTo>
                    <a:pt x="358611" y="70739"/>
                  </a:lnTo>
                  <a:lnTo>
                    <a:pt x="381254" y="57531"/>
                  </a:lnTo>
                  <a:lnTo>
                    <a:pt x="388874" y="57531"/>
                  </a:lnTo>
                  <a:lnTo>
                    <a:pt x="388874" y="55499"/>
                  </a:lnTo>
                  <a:lnTo>
                    <a:pt x="393109" y="55499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7199" y="2468880"/>
              <a:ext cx="370839" cy="1473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63239" y="2524759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70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9919" y="2397759"/>
              <a:ext cx="289559" cy="21843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46119" y="2443480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0"/>
                  </a:moveTo>
                  <a:lnTo>
                    <a:pt x="0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0079" y="2479040"/>
              <a:ext cx="289559" cy="21843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6119" y="2524759"/>
              <a:ext cx="149225" cy="76200"/>
            </a:xfrm>
            <a:custGeom>
              <a:avLst/>
              <a:gdLst/>
              <a:ahLst/>
              <a:cxnLst/>
              <a:rect l="l" t="t" r="r" b="b"/>
              <a:pathLst>
                <a:path w="149225" h="76200">
                  <a:moveTo>
                    <a:pt x="0" y="0"/>
                  </a:moveTo>
                  <a:lnTo>
                    <a:pt x="149225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2626360" y="3347720"/>
            <a:ext cx="762000" cy="243840"/>
          </a:xfrm>
          <a:custGeom>
            <a:avLst/>
            <a:gdLst/>
            <a:ahLst/>
            <a:cxnLst/>
            <a:rect l="l" t="t" r="r" b="b"/>
            <a:pathLst>
              <a:path w="762000" h="243839">
                <a:moveTo>
                  <a:pt x="0" y="121919"/>
                </a:moveTo>
                <a:lnTo>
                  <a:pt x="121919" y="0"/>
                </a:lnTo>
                <a:lnTo>
                  <a:pt x="121919" y="60959"/>
                </a:lnTo>
                <a:lnTo>
                  <a:pt x="640079" y="60959"/>
                </a:lnTo>
                <a:lnTo>
                  <a:pt x="640079" y="0"/>
                </a:lnTo>
                <a:lnTo>
                  <a:pt x="762000" y="121919"/>
                </a:lnTo>
                <a:lnTo>
                  <a:pt x="640079" y="243839"/>
                </a:lnTo>
                <a:lnTo>
                  <a:pt x="640079" y="182879"/>
                </a:lnTo>
                <a:lnTo>
                  <a:pt x="121919" y="182879"/>
                </a:lnTo>
                <a:lnTo>
                  <a:pt x="121919" y="243839"/>
                </a:lnTo>
                <a:lnTo>
                  <a:pt x="0" y="121919"/>
                </a:lnTo>
                <a:close/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84245" y="2999168"/>
            <a:ext cx="1600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5" dirty="0">
                <a:latin typeface="Cambria"/>
                <a:cs typeface="Cambria"/>
              </a:rPr>
              <a:t>p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78959" y="2997200"/>
            <a:ext cx="1336040" cy="909319"/>
            <a:chOff x="4378959" y="2997200"/>
            <a:chExt cx="1336040" cy="909319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8959" y="3261359"/>
              <a:ext cx="787400" cy="3810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76952" y="3358261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3" y="139064"/>
                  </a:lnTo>
                  <a:lnTo>
                    <a:pt x="134874" y="131699"/>
                  </a:lnTo>
                  <a:lnTo>
                    <a:pt x="139192" y="124460"/>
                  </a:lnTo>
                  <a:lnTo>
                    <a:pt x="136651" y="115188"/>
                  </a:lnTo>
                  <a:lnTo>
                    <a:pt x="129412" y="110871"/>
                  </a:lnTo>
                  <a:lnTo>
                    <a:pt x="86740" y="85978"/>
                  </a:lnTo>
                  <a:lnTo>
                    <a:pt x="30352" y="85978"/>
                  </a:lnTo>
                  <a:lnTo>
                    <a:pt x="30352" y="55499"/>
                  </a:lnTo>
                  <a:lnTo>
                    <a:pt x="86740" y="55499"/>
                  </a:lnTo>
                  <a:lnTo>
                    <a:pt x="129412" y="30606"/>
                  </a:lnTo>
                  <a:lnTo>
                    <a:pt x="136651" y="26288"/>
                  </a:lnTo>
                  <a:lnTo>
                    <a:pt x="139192" y="17017"/>
                  </a:lnTo>
                  <a:lnTo>
                    <a:pt x="134874" y="9778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534035" h="141604">
                  <a:moveTo>
                    <a:pt x="86740" y="55499"/>
                  </a:moveTo>
                  <a:lnTo>
                    <a:pt x="30352" y="55499"/>
                  </a:lnTo>
                  <a:lnTo>
                    <a:pt x="30352" y="85978"/>
                  </a:lnTo>
                  <a:lnTo>
                    <a:pt x="86740" y="85978"/>
                  </a:lnTo>
                  <a:lnTo>
                    <a:pt x="83257" y="83947"/>
                  </a:lnTo>
                  <a:lnTo>
                    <a:pt x="37973" y="83947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0" y="55499"/>
                  </a:lnTo>
                  <a:close/>
                </a:path>
                <a:path w="534035" h="141604">
                  <a:moveTo>
                    <a:pt x="533526" y="55499"/>
                  </a:moveTo>
                  <a:lnTo>
                    <a:pt x="86740" y="55499"/>
                  </a:lnTo>
                  <a:lnTo>
                    <a:pt x="60615" y="70738"/>
                  </a:lnTo>
                  <a:lnTo>
                    <a:pt x="86740" y="85978"/>
                  </a:lnTo>
                  <a:lnTo>
                    <a:pt x="533526" y="85978"/>
                  </a:lnTo>
                  <a:lnTo>
                    <a:pt x="533526" y="55499"/>
                  </a:lnTo>
                  <a:close/>
                </a:path>
                <a:path w="534035" h="141604">
                  <a:moveTo>
                    <a:pt x="37973" y="57530"/>
                  </a:moveTo>
                  <a:lnTo>
                    <a:pt x="37973" y="83947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534035" h="141604">
                  <a:moveTo>
                    <a:pt x="60615" y="70738"/>
                  </a:moveTo>
                  <a:lnTo>
                    <a:pt x="37973" y="83947"/>
                  </a:lnTo>
                  <a:lnTo>
                    <a:pt x="83257" y="83947"/>
                  </a:lnTo>
                  <a:lnTo>
                    <a:pt x="60615" y="70738"/>
                  </a:lnTo>
                  <a:close/>
                </a:path>
                <a:path w="534035" h="141604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9359" y="3129279"/>
              <a:ext cx="147320" cy="6959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115559" y="3164839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6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9359" y="2997200"/>
              <a:ext cx="675639" cy="3810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105399" y="3094101"/>
              <a:ext cx="419734" cy="141605"/>
            </a:xfrm>
            <a:custGeom>
              <a:avLst/>
              <a:gdLst/>
              <a:ahLst/>
              <a:cxnLst/>
              <a:rect l="l" t="t" r="r" b="b"/>
              <a:pathLst>
                <a:path w="419735" h="141605">
                  <a:moveTo>
                    <a:pt x="358611" y="70739"/>
                  </a:moveTo>
                  <a:lnTo>
                    <a:pt x="289813" y="110871"/>
                  </a:lnTo>
                  <a:lnTo>
                    <a:pt x="282575" y="115188"/>
                  </a:lnTo>
                  <a:lnTo>
                    <a:pt x="280035" y="124460"/>
                  </a:lnTo>
                  <a:lnTo>
                    <a:pt x="284352" y="131699"/>
                  </a:lnTo>
                  <a:lnTo>
                    <a:pt x="288544" y="139064"/>
                  </a:lnTo>
                  <a:lnTo>
                    <a:pt x="297941" y="141477"/>
                  </a:lnTo>
                  <a:lnTo>
                    <a:pt x="393109" y="85978"/>
                  </a:lnTo>
                  <a:lnTo>
                    <a:pt x="388874" y="85978"/>
                  </a:lnTo>
                  <a:lnTo>
                    <a:pt x="388874" y="83947"/>
                  </a:lnTo>
                  <a:lnTo>
                    <a:pt x="381253" y="83947"/>
                  </a:lnTo>
                  <a:lnTo>
                    <a:pt x="358611" y="70739"/>
                  </a:lnTo>
                  <a:close/>
                </a:path>
                <a:path w="419735" h="141605">
                  <a:moveTo>
                    <a:pt x="332485" y="55499"/>
                  </a:moveTo>
                  <a:lnTo>
                    <a:pt x="0" y="55499"/>
                  </a:lnTo>
                  <a:lnTo>
                    <a:pt x="0" y="85978"/>
                  </a:lnTo>
                  <a:lnTo>
                    <a:pt x="332486" y="85978"/>
                  </a:lnTo>
                  <a:lnTo>
                    <a:pt x="358611" y="70739"/>
                  </a:lnTo>
                  <a:lnTo>
                    <a:pt x="332485" y="55499"/>
                  </a:lnTo>
                  <a:close/>
                </a:path>
                <a:path w="419735" h="141605">
                  <a:moveTo>
                    <a:pt x="393109" y="55499"/>
                  </a:moveTo>
                  <a:lnTo>
                    <a:pt x="388874" y="55499"/>
                  </a:lnTo>
                  <a:lnTo>
                    <a:pt x="388874" y="85978"/>
                  </a:lnTo>
                  <a:lnTo>
                    <a:pt x="393109" y="85978"/>
                  </a:lnTo>
                  <a:lnTo>
                    <a:pt x="419226" y="70739"/>
                  </a:lnTo>
                  <a:lnTo>
                    <a:pt x="393109" y="55499"/>
                  </a:lnTo>
                  <a:close/>
                </a:path>
                <a:path w="419735" h="141605">
                  <a:moveTo>
                    <a:pt x="381253" y="57531"/>
                  </a:moveTo>
                  <a:lnTo>
                    <a:pt x="358611" y="70739"/>
                  </a:lnTo>
                  <a:lnTo>
                    <a:pt x="381253" y="83947"/>
                  </a:lnTo>
                  <a:lnTo>
                    <a:pt x="381253" y="57531"/>
                  </a:lnTo>
                  <a:close/>
                </a:path>
                <a:path w="419735" h="141605">
                  <a:moveTo>
                    <a:pt x="388874" y="57531"/>
                  </a:moveTo>
                  <a:lnTo>
                    <a:pt x="381253" y="57531"/>
                  </a:lnTo>
                  <a:lnTo>
                    <a:pt x="381253" y="83947"/>
                  </a:lnTo>
                  <a:lnTo>
                    <a:pt x="388874" y="83947"/>
                  </a:lnTo>
                  <a:lnTo>
                    <a:pt x="388874" y="57531"/>
                  </a:lnTo>
                  <a:close/>
                </a:path>
                <a:path w="419735" h="141605">
                  <a:moveTo>
                    <a:pt x="297941" y="0"/>
                  </a:moveTo>
                  <a:lnTo>
                    <a:pt x="288544" y="2412"/>
                  </a:lnTo>
                  <a:lnTo>
                    <a:pt x="284352" y="9778"/>
                  </a:lnTo>
                  <a:lnTo>
                    <a:pt x="280035" y="17018"/>
                  </a:lnTo>
                  <a:lnTo>
                    <a:pt x="282575" y="26288"/>
                  </a:lnTo>
                  <a:lnTo>
                    <a:pt x="289813" y="30607"/>
                  </a:lnTo>
                  <a:lnTo>
                    <a:pt x="358611" y="70739"/>
                  </a:lnTo>
                  <a:lnTo>
                    <a:pt x="381253" y="57531"/>
                  </a:lnTo>
                  <a:lnTo>
                    <a:pt x="388874" y="57531"/>
                  </a:lnTo>
                  <a:lnTo>
                    <a:pt x="388874" y="55499"/>
                  </a:lnTo>
                  <a:lnTo>
                    <a:pt x="393109" y="5549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9679" y="3677919"/>
              <a:ext cx="370839" cy="14731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25719" y="3733800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69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2239" y="3606800"/>
              <a:ext cx="289560" cy="2184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298439" y="3652519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0"/>
                  </a:moveTo>
                  <a:lnTo>
                    <a:pt x="0" y="76199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2559" y="3688080"/>
              <a:ext cx="289560" cy="21843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308599" y="3733800"/>
              <a:ext cx="149225" cy="76200"/>
            </a:xfrm>
            <a:custGeom>
              <a:avLst/>
              <a:gdLst/>
              <a:ahLst/>
              <a:cxnLst/>
              <a:rect l="l" t="t" r="r" b="b"/>
              <a:pathLst>
                <a:path w="149225" h="76200">
                  <a:moveTo>
                    <a:pt x="0" y="0"/>
                  </a:moveTo>
                  <a:lnTo>
                    <a:pt x="149225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801870" y="3070161"/>
            <a:ext cx="1949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80" dirty="0">
                <a:latin typeface="Cambria"/>
                <a:cs typeface="Cambria"/>
              </a:rPr>
              <a:t>R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69359" y="3393440"/>
            <a:ext cx="391160" cy="655320"/>
            <a:chOff x="3769359" y="3393440"/>
            <a:chExt cx="391160" cy="655320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69359" y="3393440"/>
              <a:ext cx="391160" cy="6553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896740" y="3560953"/>
              <a:ext cx="141605" cy="407670"/>
            </a:xfrm>
            <a:custGeom>
              <a:avLst/>
              <a:gdLst/>
              <a:ahLst/>
              <a:cxnLst/>
              <a:rect l="l" t="t" r="r" b="b"/>
              <a:pathLst>
                <a:path w="141604" h="407670">
                  <a:moveTo>
                    <a:pt x="70738" y="60615"/>
                  </a:moveTo>
                  <a:lnTo>
                    <a:pt x="55499" y="86741"/>
                  </a:lnTo>
                  <a:lnTo>
                    <a:pt x="55499" y="407289"/>
                  </a:lnTo>
                  <a:lnTo>
                    <a:pt x="85979" y="407289"/>
                  </a:lnTo>
                  <a:lnTo>
                    <a:pt x="85979" y="86741"/>
                  </a:lnTo>
                  <a:lnTo>
                    <a:pt x="70738" y="60615"/>
                  </a:lnTo>
                  <a:close/>
                </a:path>
                <a:path w="141604" h="407670">
                  <a:moveTo>
                    <a:pt x="70738" y="0"/>
                  </a:moveTo>
                  <a:lnTo>
                    <a:pt x="4191" y="114046"/>
                  </a:lnTo>
                  <a:lnTo>
                    <a:pt x="0" y="121285"/>
                  </a:lnTo>
                  <a:lnTo>
                    <a:pt x="2412" y="130683"/>
                  </a:lnTo>
                  <a:lnTo>
                    <a:pt x="9779" y="134874"/>
                  </a:lnTo>
                  <a:lnTo>
                    <a:pt x="17018" y="139192"/>
                  </a:lnTo>
                  <a:lnTo>
                    <a:pt x="26288" y="136652"/>
                  </a:lnTo>
                  <a:lnTo>
                    <a:pt x="30607" y="129413"/>
                  </a:lnTo>
                  <a:lnTo>
                    <a:pt x="55499" y="86741"/>
                  </a:lnTo>
                  <a:lnTo>
                    <a:pt x="55499" y="30352"/>
                  </a:lnTo>
                  <a:lnTo>
                    <a:pt x="88450" y="30352"/>
                  </a:lnTo>
                  <a:lnTo>
                    <a:pt x="70738" y="0"/>
                  </a:lnTo>
                  <a:close/>
                </a:path>
                <a:path w="141604" h="407670">
                  <a:moveTo>
                    <a:pt x="88450" y="30352"/>
                  </a:moveTo>
                  <a:lnTo>
                    <a:pt x="85979" y="30352"/>
                  </a:lnTo>
                  <a:lnTo>
                    <a:pt x="85979" y="86741"/>
                  </a:lnTo>
                  <a:lnTo>
                    <a:pt x="110871" y="129413"/>
                  </a:lnTo>
                  <a:lnTo>
                    <a:pt x="115188" y="136652"/>
                  </a:lnTo>
                  <a:lnTo>
                    <a:pt x="124460" y="139192"/>
                  </a:lnTo>
                  <a:lnTo>
                    <a:pt x="131699" y="134874"/>
                  </a:lnTo>
                  <a:lnTo>
                    <a:pt x="139064" y="130683"/>
                  </a:lnTo>
                  <a:lnTo>
                    <a:pt x="141478" y="121285"/>
                  </a:lnTo>
                  <a:lnTo>
                    <a:pt x="137287" y="114046"/>
                  </a:lnTo>
                  <a:lnTo>
                    <a:pt x="88450" y="30352"/>
                  </a:lnTo>
                  <a:close/>
                </a:path>
                <a:path w="141604" h="407670">
                  <a:moveTo>
                    <a:pt x="85979" y="30352"/>
                  </a:moveTo>
                  <a:lnTo>
                    <a:pt x="55499" y="30352"/>
                  </a:lnTo>
                  <a:lnTo>
                    <a:pt x="55499" y="86741"/>
                  </a:lnTo>
                  <a:lnTo>
                    <a:pt x="70738" y="60615"/>
                  </a:lnTo>
                  <a:lnTo>
                    <a:pt x="57531" y="37973"/>
                  </a:lnTo>
                  <a:lnTo>
                    <a:pt x="85979" y="37973"/>
                  </a:lnTo>
                  <a:lnTo>
                    <a:pt x="85979" y="30352"/>
                  </a:lnTo>
                  <a:close/>
                </a:path>
                <a:path w="141604" h="407670">
                  <a:moveTo>
                    <a:pt x="85979" y="37973"/>
                  </a:moveTo>
                  <a:lnTo>
                    <a:pt x="83947" y="37973"/>
                  </a:lnTo>
                  <a:lnTo>
                    <a:pt x="70738" y="60615"/>
                  </a:lnTo>
                  <a:lnTo>
                    <a:pt x="85979" y="86741"/>
                  </a:lnTo>
                  <a:lnTo>
                    <a:pt x="85979" y="37973"/>
                  </a:lnTo>
                  <a:close/>
                </a:path>
                <a:path w="141604" h="407670">
                  <a:moveTo>
                    <a:pt x="83947" y="37973"/>
                  </a:moveTo>
                  <a:lnTo>
                    <a:pt x="57531" y="37973"/>
                  </a:lnTo>
                  <a:lnTo>
                    <a:pt x="70738" y="60615"/>
                  </a:lnTo>
                  <a:lnTo>
                    <a:pt x="83947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58284" y="3602291"/>
            <a:ext cx="1174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50" spc="-65" dirty="0">
                <a:latin typeface="Cambria"/>
                <a:cs typeface="Cambria"/>
              </a:rPr>
              <a:t>o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661920" y="5557520"/>
            <a:ext cx="792480" cy="726440"/>
            <a:chOff x="2661920" y="5557520"/>
            <a:chExt cx="792480" cy="726440"/>
          </a:xfrm>
        </p:grpSpPr>
        <p:sp>
          <p:nvSpPr>
            <p:cNvPr id="55" name="object 55"/>
            <p:cNvSpPr/>
            <p:nvPr/>
          </p:nvSpPr>
          <p:spPr>
            <a:xfrm>
              <a:off x="2677160" y="5572760"/>
              <a:ext cx="762000" cy="233679"/>
            </a:xfrm>
            <a:custGeom>
              <a:avLst/>
              <a:gdLst/>
              <a:ahLst/>
              <a:cxnLst/>
              <a:rect l="l" t="t" r="r" b="b"/>
              <a:pathLst>
                <a:path w="762000" h="233679">
                  <a:moveTo>
                    <a:pt x="0" y="116839"/>
                  </a:moveTo>
                  <a:lnTo>
                    <a:pt x="116839" y="0"/>
                  </a:lnTo>
                  <a:lnTo>
                    <a:pt x="116839" y="58419"/>
                  </a:lnTo>
                  <a:lnTo>
                    <a:pt x="645160" y="58419"/>
                  </a:lnTo>
                  <a:lnTo>
                    <a:pt x="645160" y="0"/>
                  </a:lnTo>
                  <a:lnTo>
                    <a:pt x="762000" y="116839"/>
                  </a:lnTo>
                  <a:lnTo>
                    <a:pt x="645160" y="233679"/>
                  </a:lnTo>
                  <a:lnTo>
                    <a:pt x="645160" y="175259"/>
                  </a:lnTo>
                  <a:lnTo>
                    <a:pt x="116839" y="175259"/>
                  </a:lnTo>
                  <a:lnTo>
                    <a:pt x="116839" y="233679"/>
                  </a:lnTo>
                  <a:lnTo>
                    <a:pt x="0" y="116839"/>
                  </a:lnTo>
                  <a:close/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4960" y="5628640"/>
              <a:ext cx="391160" cy="65532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82341" y="5796203"/>
              <a:ext cx="141605" cy="407670"/>
            </a:xfrm>
            <a:custGeom>
              <a:avLst/>
              <a:gdLst/>
              <a:ahLst/>
              <a:cxnLst/>
              <a:rect l="l" t="t" r="r" b="b"/>
              <a:pathLst>
                <a:path w="141605" h="407670">
                  <a:moveTo>
                    <a:pt x="70738" y="60577"/>
                  </a:moveTo>
                  <a:lnTo>
                    <a:pt x="55498" y="86702"/>
                  </a:lnTo>
                  <a:lnTo>
                    <a:pt x="55498" y="407212"/>
                  </a:lnTo>
                  <a:lnTo>
                    <a:pt x="85978" y="407212"/>
                  </a:lnTo>
                  <a:lnTo>
                    <a:pt x="85978" y="86702"/>
                  </a:lnTo>
                  <a:lnTo>
                    <a:pt x="70738" y="60577"/>
                  </a:lnTo>
                  <a:close/>
                </a:path>
                <a:path w="141605" h="407670">
                  <a:moveTo>
                    <a:pt x="70738" y="0"/>
                  </a:moveTo>
                  <a:lnTo>
                    <a:pt x="4190" y="114007"/>
                  </a:lnTo>
                  <a:lnTo>
                    <a:pt x="0" y="121284"/>
                  </a:lnTo>
                  <a:lnTo>
                    <a:pt x="2412" y="130619"/>
                  </a:lnTo>
                  <a:lnTo>
                    <a:pt x="17017" y="139090"/>
                  </a:lnTo>
                  <a:lnTo>
                    <a:pt x="26288" y="136639"/>
                  </a:lnTo>
                  <a:lnTo>
                    <a:pt x="30606" y="129374"/>
                  </a:lnTo>
                  <a:lnTo>
                    <a:pt x="55498" y="86702"/>
                  </a:lnTo>
                  <a:lnTo>
                    <a:pt x="55498" y="30251"/>
                  </a:lnTo>
                  <a:lnTo>
                    <a:pt x="88397" y="30251"/>
                  </a:lnTo>
                  <a:lnTo>
                    <a:pt x="70738" y="0"/>
                  </a:lnTo>
                  <a:close/>
                </a:path>
                <a:path w="141605" h="407670">
                  <a:moveTo>
                    <a:pt x="88397" y="30251"/>
                  </a:moveTo>
                  <a:lnTo>
                    <a:pt x="85978" y="30251"/>
                  </a:lnTo>
                  <a:lnTo>
                    <a:pt x="85979" y="86702"/>
                  </a:lnTo>
                  <a:lnTo>
                    <a:pt x="110870" y="129374"/>
                  </a:lnTo>
                  <a:lnTo>
                    <a:pt x="115188" y="136639"/>
                  </a:lnTo>
                  <a:lnTo>
                    <a:pt x="124459" y="139090"/>
                  </a:lnTo>
                  <a:lnTo>
                    <a:pt x="139064" y="130619"/>
                  </a:lnTo>
                  <a:lnTo>
                    <a:pt x="141477" y="121284"/>
                  </a:lnTo>
                  <a:lnTo>
                    <a:pt x="137286" y="114007"/>
                  </a:lnTo>
                  <a:lnTo>
                    <a:pt x="88397" y="30251"/>
                  </a:lnTo>
                  <a:close/>
                </a:path>
                <a:path w="141605" h="407670">
                  <a:moveTo>
                    <a:pt x="85978" y="30251"/>
                  </a:moveTo>
                  <a:lnTo>
                    <a:pt x="55498" y="30251"/>
                  </a:lnTo>
                  <a:lnTo>
                    <a:pt x="55498" y="86702"/>
                  </a:lnTo>
                  <a:lnTo>
                    <a:pt x="70738" y="60577"/>
                  </a:lnTo>
                  <a:lnTo>
                    <a:pt x="57531" y="37934"/>
                  </a:lnTo>
                  <a:lnTo>
                    <a:pt x="85978" y="37934"/>
                  </a:lnTo>
                  <a:lnTo>
                    <a:pt x="85978" y="30251"/>
                  </a:lnTo>
                  <a:close/>
                </a:path>
                <a:path w="141605" h="407670">
                  <a:moveTo>
                    <a:pt x="85978" y="37934"/>
                  </a:moveTo>
                  <a:lnTo>
                    <a:pt x="83946" y="37934"/>
                  </a:lnTo>
                  <a:lnTo>
                    <a:pt x="70738" y="60577"/>
                  </a:lnTo>
                  <a:lnTo>
                    <a:pt x="85979" y="86702"/>
                  </a:lnTo>
                  <a:lnTo>
                    <a:pt x="85978" y="37934"/>
                  </a:lnTo>
                  <a:close/>
                </a:path>
                <a:path w="141605" h="407670">
                  <a:moveTo>
                    <a:pt x="83946" y="37934"/>
                  </a:moveTo>
                  <a:lnTo>
                    <a:pt x="57531" y="37934"/>
                  </a:lnTo>
                  <a:lnTo>
                    <a:pt x="70738" y="60577"/>
                  </a:lnTo>
                  <a:lnTo>
                    <a:pt x="83946" y="37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23875" y="4515167"/>
            <a:ext cx="4909820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720" indent="-274955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1052"/>
              <a:buFont typeface="Wingdings"/>
              <a:buChar char=""/>
              <a:tabLst>
                <a:tab pos="300355" algn="l"/>
              </a:tabLst>
            </a:pPr>
            <a:r>
              <a:rPr sz="1900" b="1" spc="155" dirty="0">
                <a:latin typeface="Cambria"/>
                <a:cs typeface="Cambria"/>
              </a:rPr>
              <a:t>Rule</a:t>
            </a:r>
            <a:r>
              <a:rPr sz="1900" b="1" spc="125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8:</a:t>
            </a:r>
            <a:r>
              <a:rPr sz="1900" b="1" spc="70" dirty="0">
                <a:latin typeface="Cambria"/>
                <a:cs typeface="Cambria"/>
              </a:rPr>
              <a:t> </a:t>
            </a:r>
            <a:r>
              <a:rPr sz="1900" b="1" spc="265" dirty="0">
                <a:latin typeface="Cambria"/>
                <a:cs typeface="Cambria"/>
              </a:rPr>
              <a:t>ACT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mbria"/>
              <a:cs typeface="Cambria"/>
            </a:endParaRPr>
          </a:p>
          <a:p>
            <a:pPr marL="299720">
              <a:lnSpc>
                <a:spcPct val="100000"/>
              </a:lnSpc>
            </a:pPr>
            <a:r>
              <a:rPr sz="2000" spc="95" dirty="0">
                <a:latin typeface="Cambria"/>
                <a:cs typeface="Cambria"/>
              </a:rPr>
              <a:t>Example: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John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ate</a:t>
            </a:r>
            <a:r>
              <a:rPr sz="2775" spc="-22" baseline="-31531" dirty="0">
                <a:latin typeface="Cambria"/>
                <a:cs typeface="Cambria"/>
              </a:rPr>
              <a:t>p</a:t>
            </a:r>
            <a:r>
              <a:rPr sz="1900" spc="-15" dirty="0">
                <a:latin typeface="Cambria"/>
                <a:cs typeface="Cambria"/>
              </a:rPr>
              <a:t>ice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cream</a:t>
            </a:r>
            <a:r>
              <a:rPr sz="1900" spc="-5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with </a:t>
            </a:r>
            <a:r>
              <a:rPr sz="1900" spc="25" dirty="0">
                <a:latin typeface="Cambria"/>
                <a:cs typeface="Cambria"/>
              </a:rPr>
              <a:t>spoon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30295" y="5822632"/>
            <a:ext cx="1689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70" dirty="0">
                <a:latin typeface="Cambria"/>
                <a:cs typeface="Cambria"/>
              </a:rPr>
              <a:t>o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97679" y="5537200"/>
            <a:ext cx="716280" cy="381000"/>
            <a:chOff x="4297679" y="5537200"/>
            <a:chExt cx="716280" cy="381000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79" y="5537200"/>
              <a:ext cx="716279" cy="381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95672" y="5634088"/>
              <a:ext cx="464184" cy="141605"/>
            </a:xfrm>
            <a:custGeom>
              <a:avLst/>
              <a:gdLst/>
              <a:ahLst/>
              <a:cxnLst/>
              <a:rect l="l" t="t" r="r" b="b"/>
              <a:pathLst>
                <a:path w="464185" h="141604">
                  <a:moveTo>
                    <a:pt x="121285" y="0"/>
                  </a:moveTo>
                  <a:lnTo>
                    <a:pt x="0" y="70751"/>
                  </a:lnTo>
                  <a:lnTo>
                    <a:pt x="121285" y="141490"/>
                  </a:lnTo>
                  <a:lnTo>
                    <a:pt x="130682" y="139039"/>
                  </a:lnTo>
                  <a:lnTo>
                    <a:pt x="134874" y="131775"/>
                  </a:lnTo>
                  <a:lnTo>
                    <a:pt x="139191" y="124498"/>
                  </a:lnTo>
                  <a:lnTo>
                    <a:pt x="136651" y="115163"/>
                  </a:lnTo>
                  <a:lnTo>
                    <a:pt x="86675" y="85991"/>
                  </a:lnTo>
                  <a:lnTo>
                    <a:pt x="30352" y="85991"/>
                  </a:lnTo>
                  <a:lnTo>
                    <a:pt x="30352" y="55511"/>
                  </a:lnTo>
                  <a:lnTo>
                    <a:pt x="86653" y="55511"/>
                  </a:lnTo>
                  <a:lnTo>
                    <a:pt x="136651" y="26327"/>
                  </a:lnTo>
                  <a:lnTo>
                    <a:pt x="139191" y="17005"/>
                  </a:lnTo>
                  <a:lnTo>
                    <a:pt x="134874" y="9728"/>
                  </a:lnTo>
                  <a:lnTo>
                    <a:pt x="130682" y="2463"/>
                  </a:lnTo>
                  <a:lnTo>
                    <a:pt x="121285" y="0"/>
                  </a:lnTo>
                  <a:close/>
                </a:path>
                <a:path w="464185" h="141604">
                  <a:moveTo>
                    <a:pt x="86653" y="55511"/>
                  </a:moveTo>
                  <a:lnTo>
                    <a:pt x="30352" y="55511"/>
                  </a:lnTo>
                  <a:lnTo>
                    <a:pt x="30352" y="85991"/>
                  </a:lnTo>
                  <a:lnTo>
                    <a:pt x="86675" y="85991"/>
                  </a:lnTo>
                  <a:lnTo>
                    <a:pt x="83105" y="83908"/>
                  </a:lnTo>
                  <a:lnTo>
                    <a:pt x="37973" y="83908"/>
                  </a:lnTo>
                  <a:lnTo>
                    <a:pt x="37973" y="57581"/>
                  </a:lnTo>
                  <a:lnTo>
                    <a:pt x="83105" y="57581"/>
                  </a:lnTo>
                  <a:lnTo>
                    <a:pt x="86653" y="55511"/>
                  </a:lnTo>
                  <a:close/>
                </a:path>
                <a:path w="464185" h="141604">
                  <a:moveTo>
                    <a:pt x="463803" y="55511"/>
                  </a:moveTo>
                  <a:lnTo>
                    <a:pt x="86653" y="55511"/>
                  </a:lnTo>
                  <a:lnTo>
                    <a:pt x="60539" y="70745"/>
                  </a:lnTo>
                  <a:lnTo>
                    <a:pt x="86675" y="85991"/>
                  </a:lnTo>
                  <a:lnTo>
                    <a:pt x="463803" y="85991"/>
                  </a:lnTo>
                  <a:lnTo>
                    <a:pt x="463803" y="55511"/>
                  </a:lnTo>
                  <a:close/>
                </a:path>
                <a:path w="464185" h="141604">
                  <a:moveTo>
                    <a:pt x="37973" y="57581"/>
                  </a:moveTo>
                  <a:lnTo>
                    <a:pt x="37973" y="83908"/>
                  </a:lnTo>
                  <a:lnTo>
                    <a:pt x="60539" y="70745"/>
                  </a:lnTo>
                  <a:lnTo>
                    <a:pt x="37973" y="57581"/>
                  </a:lnTo>
                  <a:close/>
                </a:path>
                <a:path w="464185" h="141604">
                  <a:moveTo>
                    <a:pt x="60539" y="70745"/>
                  </a:moveTo>
                  <a:lnTo>
                    <a:pt x="37973" y="83908"/>
                  </a:lnTo>
                  <a:lnTo>
                    <a:pt x="83105" y="83908"/>
                  </a:lnTo>
                  <a:lnTo>
                    <a:pt x="60539" y="70745"/>
                  </a:lnTo>
                  <a:close/>
                </a:path>
                <a:path w="464185" h="141604">
                  <a:moveTo>
                    <a:pt x="83105" y="57581"/>
                  </a:moveTo>
                  <a:lnTo>
                    <a:pt x="37973" y="57581"/>
                  </a:lnTo>
                  <a:lnTo>
                    <a:pt x="60539" y="70745"/>
                  </a:lnTo>
                  <a:lnTo>
                    <a:pt x="83105" y="57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98365" y="5356859"/>
            <a:ext cx="12128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50" dirty="0">
                <a:latin typeface="Cambria"/>
                <a:cs typeface="Cambria"/>
              </a:rPr>
              <a:t>I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445759" y="5537200"/>
            <a:ext cx="1000760" cy="787400"/>
            <a:chOff x="5445759" y="5537200"/>
            <a:chExt cx="1000760" cy="787400"/>
          </a:xfrm>
        </p:grpSpPr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5759" y="5537200"/>
              <a:ext cx="716279" cy="381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643752" y="5634088"/>
              <a:ext cx="464184" cy="141605"/>
            </a:xfrm>
            <a:custGeom>
              <a:avLst/>
              <a:gdLst/>
              <a:ahLst/>
              <a:cxnLst/>
              <a:rect l="l" t="t" r="r" b="b"/>
              <a:pathLst>
                <a:path w="464185" h="141604">
                  <a:moveTo>
                    <a:pt x="121285" y="0"/>
                  </a:moveTo>
                  <a:lnTo>
                    <a:pt x="0" y="70751"/>
                  </a:lnTo>
                  <a:lnTo>
                    <a:pt x="121285" y="141490"/>
                  </a:lnTo>
                  <a:lnTo>
                    <a:pt x="130683" y="139039"/>
                  </a:lnTo>
                  <a:lnTo>
                    <a:pt x="134874" y="131775"/>
                  </a:lnTo>
                  <a:lnTo>
                    <a:pt x="139192" y="124498"/>
                  </a:lnTo>
                  <a:lnTo>
                    <a:pt x="136651" y="115163"/>
                  </a:lnTo>
                  <a:lnTo>
                    <a:pt x="86675" y="85991"/>
                  </a:lnTo>
                  <a:lnTo>
                    <a:pt x="30352" y="85991"/>
                  </a:lnTo>
                  <a:lnTo>
                    <a:pt x="30352" y="55511"/>
                  </a:lnTo>
                  <a:lnTo>
                    <a:pt x="86653" y="55511"/>
                  </a:lnTo>
                  <a:lnTo>
                    <a:pt x="136651" y="26327"/>
                  </a:lnTo>
                  <a:lnTo>
                    <a:pt x="139192" y="17005"/>
                  </a:lnTo>
                  <a:lnTo>
                    <a:pt x="134874" y="9728"/>
                  </a:lnTo>
                  <a:lnTo>
                    <a:pt x="130683" y="2463"/>
                  </a:lnTo>
                  <a:lnTo>
                    <a:pt x="121285" y="0"/>
                  </a:lnTo>
                  <a:close/>
                </a:path>
                <a:path w="464185" h="141604">
                  <a:moveTo>
                    <a:pt x="86653" y="55511"/>
                  </a:moveTo>
                  <a:lnTo>
                    <a:pt x="30352" y="55511"/>
                  </a:lnTo>
                  <a:lnTo>
                    <a:pt x="30352" y="85991"/>
                  </a:lnTo>
                  <a:lnTo>
                    <a:pt x="86675" y="85991"/>
                  </a:lnTo>
                  <a:lnTo>
                    <a:pt x="83105" y="83908"/>
                  </a:lnTo>
                  <a:lnTo>
                    <a:pt x="37973" y="83908"/>
                  </a:lnTo>
                  <a:lnTo>
                    <a:pt x="37973" y="57581"/>
                  </a:lnTo>
                  <a:lnTo>
                    <a:pt x="83105" y="57581"/>
                  </a:lnTo>
                  <a:lnTo>
                    <a:pt x="86653" y="55511"/>
                  </a:lnTo>
                  <a:close/>
                </a:path>
                <a:path w="464185" h="141604">
                  <a:moveTo>
                    <a:pt x="463804" y="55511"/>
                  </a:moveTo>
                  <a:lnTo>
                    <a:pt x="86653" y="55511"/>
                  </a:lnTo>
                  <a:lnTo>
                    <a:pt x="60539" y="70745"/>
                  </a:lnTo>
                  <a:lnTo>
                    <a:pt x="86675" y="85991"/>
                  </a:lnTo>
                  <a:lnTo>
                    <a:pt x="463804" y="85991"/>
                  </a:lnTo>
                  <a:lnTo>
                    <a:pt x="463804" y="55511"/>
                  </a:lnTo>
                  <a:close/>
                </a:path>
                <a:path w="464185" h="141604">
                  <a:moveTo>
                    <a:pt x="37973" y="57581"/>
                  </a:moveTo>
                  <a:lnTo>
                    <a:pt x="37973" y="83908"/>
                  </a:lnTo>
                  <a:lnTo>
                    <a:pt x="60539" y="70745"/>
                  </a:lnTo>
                  <a:lnTo>
                    <a:pt x="37973" y="57581"/>
                  </a:lnTo>
                  <a:close/>
                </a:path>
                <a:path w="464185" h="141604">
                  <a:moveTo>
                    <a:pt x="60539" y="70745"/>
                  </a:moveTo>
                  <a:lnTo>
                    <a:pt x="37973" y="83908"/>
                  </a:lnTo>
                  <a:lnTo>
                    <a:pt x="83105" y="83908"/>
                  </a:lnTo>
                  <a:lnTo>
                    <a:pt x="60539" y="70745"/>
                  </a:lnTo>
                  <a:close/>
                </a:path>
                <a:path w="464185" h="141604">
                  <a:moveTo>
                    <a:pt x="83105" y="57581"/>
                  </a:moveTo>
                  <a:lnTo>
                    <a:pt x="37973" y="57581"/>
                  </a:lnTo>
                  <a:lnTo>
                    <a:pt x="60539" y="70745"/>
                  </a:lnTo>
                  <a:lnTo>
                    <a:pt x="83105" y="57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5359" y="5669279"/>
              <a:ext cx="391160" cy="65531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182740" y="5836856"/>
              <a:ext cx="141605" cy="407670"/>
            </a:xfrm>
            <a:custGeom>
              <a:avLst/>
              <a:gdLst/>
              <a:ahLst/>
              <a:cxnLst/>
              <a:rect l="l" t="t" r="r" b="b"/>
              <a:pathLst>
                <a:path w="141604" h="407670">
                  <a:moveTo>
                    <a:pt x="70738" y="60564"/>
                  </a:moveTo>
                  <a:lnTo>
                    <a:pt x="55499" y="86690"/>
                  </a:lnTo>
                  <a:lnTo>
                    <a:pt x="55499" y="407200"/>
                  </a:lnTo>
                  <a:lnTo>
                    <a:pt x="85979" y="407200"/>
                  </a:lnTo>
                  <a:lnTo>
                    <a:pt x="85979" y="86690"/>
                  </a:lnTo>
                  <a:lnTo>
                    <a:pt x="70738" y="60564"/>
                  </a:lnTo>
                  <a:close/>
                </a:path>
                <a:path w="141604" h="407670">
                  <a:moveTo>
                    <a:pt x="70738" y="0"/>
                  </a:moveTo>
                  <a:lnTo>
                    <a:pt x="4191" y="113995"/>
                  </a:lnTo>
                  <a:lnTo>
                    <a:pt x="0" y="121272"/>
                  </a:lnTo>
                  <a:lnTo>
                    <a:pt x="2412" y="130606"/>
                  </a:lnTo>
                  <a:lnTo>
                    <a:pt x="9779" y="134848"/>
                  </a:lnTo>
                  <a:lnTo>
                    <a:pt x="17018" y="139090"/>
                  </a:lnTo>
                  <a:lnTo>
                    <a:pt x="26288" y="136626"/>
                  </a:lnTo>
                  <a:lnTo>
                    <a:pt x="30607" y="129362"/>
                  </a:lnTo>
                  <a:lnTo>
                    <a:pt x="55499" y="86690"/>
                  </a:lnTo>
                  <a:lnTo>
                    <a:pt x="55499" y="30238"/>
                  </a:lnTo>
                  <a:lnTo>
                    <a:pt x="88391" y="30238"/>
                  </a:lnTo>
                  <a:lnTo>
                    <a:pt x="70738" y="0"/>
                  </a:lnTo>
                  <a:close/>
                </a:path>
                <a:path w="141604" h="407670">
                  <a:moveTo>
                    <a:pt x="88391" y="30238"/>
                  </a:moveTo>
                  <a:lnTo>
                    <a:pt x="85979" y="30238"/>
                  </a:lnTo>
                  <a:lnTo>
                    <a:pt x="85979" y="86690"/>
                  </a:lnTo>
                  <a:lnTo>
                    <a:pt x="110871" y="129362"/>
                  </a:lnTo>
                  <a:lnTo>
                    <a:pt x="115188" y="136626"/>
                  </a:lnTo>
                  <a:lnTo>
                    <a:pt x="124460" y="139090"/>
                  </a:lnTo>
                  <a:lnTo>
                    <a:pt x="131699" y="134848"/>
                  </a:lnTo>
                  <a:lnTo>
                    <a:pt x="139064" y="130606"/>
                  </a:lnTo>
                  <a:lnTo>
                    <a:pt x="141478" y="121272"/>
                  </a:lnTo>
                  <a:lnTo>
                    <a:pt x="137287" y="113995"/>
                  </a:lnTo>
                  <a:lnTo>
                    <a:pt x="88391" y="30238"/>
                  </a:lnTo>
                  <a:close/>
                </a:path>
                <a:path w="141604" h="407670">
                  <a:moveTo>
                    <a:pt x="85979" y="30238"/>
                  </a:moveTo>
                  <a:lnTo>
                    <a:pt x="55499" y="30238"/>
                  </a:lnTo>
                  <a:lnTo>
                    <a:pt x="55499" y="86690"/>
                  </a:lnTo>
                  <a:lnTo>
                    <a:pt x="70738" y="60564"/>
                  </a:lnTo>
                  <a:lnTo>
                    <a:pt x="57531" y="37922"/>
                  </a:lnTo>
                  <a:lnTo>
                    <a:pt x="85979" y="37922"/>
                  </a:lnTo>
                  <a:lnTo>
                    <a:pt x="85979" y="30238"/>
                  </a:lnTo>
                  <a:close/>
                </a:path>
                <a:path w="141604" h="407670">
                  <a:moveTo>
                    <a:pt x="85979" y="37922"/>
                  </a:moveTo>
                  <a:lnTo>
                    <a:pt x="83947" y="37922"/>
                  </a:lnTo>
                  <a:lnTo>
                    <a:pt x="70738" y="60564"/>
                  </a:lnTo>
                  <a:lnTo>
                    <a:pt x="85979" y="86690"/>
                  </a:lnTo>
                  <a:lnTo>
                    <a:pt x="85979" y="37922"/>
                  </a:lnTo>
                  <a:close/>
                </a:path>
                <a:path w="141604" h="407670">
                  <a:moveTo>
                    <a:pt x="83947" y="37922"/>
                  </a:moveTo>
                  <a:lnTo>
                    <a:pt x="57531" y="37922"/>
                  </a:lnTo>
                  <a:lnTo>
                    <a:pt x="70738" y="60564"/>
                  </a:lnTo>
                  <a:lnTo>
                    <a:pt x="83947" y="37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346825" y="5860415"/>
            <a:ext cx="1435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50" b="1" spc="70" dirty="0">
                <a:latin typeface="Cambria"/>
                <a:cs typeface="Cambria"/>
              </a:rPr>
              <a:t>o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60" y="893063"/>
            <a:ext cx="41662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85" dirty="0">
                <a:solidFill>
                  <a:srgbClr val="565F6C"/>
                </a:solidFill>
                <a:latin typeface="Cambria"/>
                <a:cs typeface="Cambria"/>
              </a:rPr>
              <a:t>D</a:t>
            </a:r>
            <a:r>
              <a:rPr sz="2400" b="1" spc="385" dirty="0">
                <a:solidFill>
                  <a:srgbClr val="565F6C"/>
                </a:solidFill>
                <a:latin typeface="Cambria"/>
                <a:cs typeface="Cambria"/>
              </a:rPr>
              <a:t>EPENDENCIES</a:t>
            </a:r>
            <a:r>
              <a:rPr sz="2400" b="1" spc="26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b="1" spc="37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b="1" spc="27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530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422082"/>
            <a:ext cx="117157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1052"/>
              <a:buFont typeface="Wingdings"/>
              <a:buChar char=""/>
              <a:tabLst>
                <a:tab pos="287655" algn="l"/>
              </a:tabLst>
            </a:pPr>
            <a:r>
              <a:rPr sz="1900" b="1" spc="155" dirty="0">
                <a:latin typeface="Cambria"/>
                <a:cs typeface="Cambria"/>
              </a:rPr>
              <a:t>Rule</a:t>
            </a:r>
            <a:r>
              <a:rPr sz="1900" b="1" spc="85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9: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5990" y="1727263"/>
            <a:ext cx="39179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270" dirty="0">
                <a:latin typeface="Cambria"/>
                <a:cs typeface="Cambria"/>
              </a:rPr>
              <a:t>PP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7685" y="2032571"/>
            <a:ext cx="57848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200" dirty="0">
                <a:latin typeface="Cambria"/>
                <a:cs typeface="Cambria"/>
              </a:rPr>
              <a:t>A</a:t>
            </a:r>
            <a:r>
              <a:rPr sz="1900" b="1" spc="430" dirty="0">
                <a:latin typeface="Cambria"/>
                <a:cs typeface="Cambria"/>
              </a:rPr>
              <a:t>C</a:t>
            </a:r>
            <a:r>
              <a:rPr sz="1900" b="1" spc="170" dirty="0">
                <a:latin typeface="Cambria"/>
                <a:cs typeface="Cambria"/>
              </a:rPr>
              <a:t>T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212" y="2347912"/>
            <a:ext cx="3837940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785495" algn="r">
              <a:lnSpc>
                <a:spcPct val="100000"/>
              </a:lnSpc>
              <a:spcBef>
                <a:spcPts val="120"/>
              </a:spcBef>
            </a:pPr>
            <a:r>
              <a:rPr sz="1900" b="1" spc="270" dirty="0">
                <a:latin typeface="Cambria"/>
                <a:cs typeface="Cambria"/>
              </a:rPr>
              <a:t>PP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0" dirty="0">
                <a:latin typeface="Cambria"/>
                <a:cs typeface="Cambria"/>
              </a:rPr>
              <a:t>Example:</a:t>
            </a:r>
            <a:r>
              <a:rPr sz="1900" spc="75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John</a:t>
            </a:r>
            <a:r>
              <a:rPr sz="1900" spc="8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fertilized</a:t>
            </a:r>
            <a:r>
              <a:rPr sz="1900" spc="-9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the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field.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1269" y="2886709"/>
            <a:ext cx="53276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75" dirty="0">
                <a:latin typeface="Cambria"/>
                <a:cs typeface="Cambria"/>
              </a:rPr>
              <a:t>f</a:t>
            </a:r>
            <a:r>
              <a:rPr sz="1900" spc="100" dirty="0">
                <a:latin typeface="Cambria"/>
                <a:cs typeface="Cambria"/>
              </a:rPr>
              <a:t>i</a:t>
            </a:r>
            <a:r>
              <a:rPr sz="1900" spc="80" dirty="0">
                <a:latin typeface="Cambria"/>
                <a:cs typeface="Cambria"/>
              </a:rPr>
              <a:t>e</a:t>
            </a:r>
            <a:r>
              <a:rPr sz="1900" spc="75" dirty="0">
                <a:latin typeface="Cambria"/>
                <a:cs typeface="Cambria"/>
              </a:rPr>
              <a:t>l</a:t>
            </a:r>
            <a:r>
              <a:rPr sz="1900" spc="50" dirty="0">
                <a:latin typeface="Cambria"/>
                <a:cs typeface="Cambria"/>
              </a:rPr>
              <a:t>d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1905" y="3202622"/>
            <a:ext cx="239649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97330" algn="l"/>
              </a:tabLst>
            </a:pPr>
            <a:r>
              <a:rPr sz="1650" spc="450" dirty="0">
                <a:latin typeface="Cambria"/>
                <a:cs typeface="Cambria"/>
              </a:rPr>
              <a:t>J</a:t>
            </a:r>
            <a:r>
              <a:rPr sz="1650" dirty="0">
                <a:latin typeface="Cambria"/>
                <a:cs typeface="Cambria"/>
              </a:rPr>
              <a:t>o</a:t>
            </a:r>
            <a:r>
              <a:rPr sz="1650" spc="125" dirty="0">
                <a:latin typeface="Cambria"/>
                <a:cs typeface="Cambria"/>
              </a:rPr>
              <a:t>h</a:t>
            </a:r>
            <a:r>
              <a:rPr sz="1650" spc="105" dirty="0">
                <a:latin typeface="Cambria"/>
                <a:cs typeface="Cambria"/>
              </a:rPr>
              <a:t>n</a:t>
            </a:r>
            <a:r>
              <a:rPr sz="1650" dirty="0">
                <a:latin typeface="Cambria"/>
                <a:cs typeface="Cambria"/>
              </a:rPr>
              <a:t>	</a:t>
            </a:r>
            <a:r>
              <a:rPr sz="1650" spc="165" dirty="0">
                <a:latin typeface="Cambria"/>
                <a:cs typeface="Cambria"/>
              </a:rPr>
              <a:t>PTR</a:t>
            </a:r>
            <a:r>
              <a:rPr sz="1650" spc="170" dirty="0">
                <a:latin typeface="Cambria"/>
                <a:cs typeface="Cambria"/>
              </a:rPr>
              <a:t>A</a:t>
            </a:r>
            <a:r>
              <a:rPr sz="1650" spc="235" dirty="0">
                <a:latin typeface="Cambria"/>
                <a:cs typeface="Cambria"/>
              </a:rPr>
              <a:t>N</a:t>
            </a:r>
            <a:r>
              <a:rPr sz="1650" spc="240" dirty="0">
                <a:latin typeface="Cambria"/>
                <a:cs typeface="Cambria"/>
              </a:rPr>
              <a:t>S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0755" y="3487356"/>
            <a:ext cx="3886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05" dirty="0">
                <a:latin typeface="Cambria"/>
                <a:cs typeface="Cambria"/>
              </a:rPr>
              <a:t>bag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575" y="3735948"/>
            <a:ext cx="4015740" cy="25571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325"/>
              </a:spcBef>
            </a:pPr>
            <a:r>
              <a:rPr sz="1900" spc="80" dirty="0">
                <a:latin typeface="Cambria"/>
                <a:cs typeface="Cambria"/>
              </a:rPr>
              <a:t>fertilizer</a:t>
            </a:r>
            <a:endParaRPr sz="1900">
              <a:latin typeface="Cambria"/>
              <a:cs typeface="Cambria"/>
            </a:endParaRPr>
          </a:p>
          <a:p>
            <a:pPr marL="2555240">
              <a:lnSpc>
                <a:spcPct val="100000"/>
              </a:lnSpc>
              <a:spcBef>
                <a:spcPts val="215"/>
              </a:spcBef>
            </a:pPr>
            <a:r>
              <a:rPr sz="1650" b="1" spc="229" dirty="0">
                <a:latin typeface="Cambria"/>
                <a:cs typeface="Cambria"/>
              </a:rPr>
              <a:t>PA</a:t>
            </a:r>
            <a:endParaRPr sz="165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265"/>
              </a:spcBef>
              <a:buClr>
                <a:srgbClr val="FD8537"/>
              </a:buClr>
              <a:buSzPct val="72727"/>
              <a:buFont typeface="Wingdings"/>
              <a:buChar char=""/>
              <a:tabLst>
                <a:tab pos="287020" algn="l"/>
                <a:tab pos="287655" algn="l"/>
              </a:tabLst>
            </a:pPr>
            <a:r>
              <a:rPr sz="1650" b="1" spc="130" dirty="0">
                <a:latin typeface="Cambria"/>
                <a:cs typeface="Cambria"/>
              </a:rPr>
              <a:t>Rule</a:t>
            </a:r>
            <a:r>
              <a:rPr sz="1650" b="1" spc="245" dirty="0">
                <a:latin typeface="Cambria"/>
                <a:cs typeface="Cambria"/>
              </a:rPr>
              <a:t> </a:t>
            </a:r>
            <a:r>
              <a:rPr sz="1650" b="1" spc="-15" dirty="0">
                <a:latin typeface="Cambria"/>
                <a:cs typeface="Cambria"/>
              </a:rPr>
              <a:t>10:</a:t>
            </a:r>
            <a:r>
              <a:rPr sz="1650" b="1" spc="110" dirty="0">
                <a:latin typeface="Cambria"/>
                <a:cs typeface="Cambria"/>
              </a:rPr>
              <a:t> </a:t>
            </a:r>
            <a:r>
              <a:rPr sz="1650" b="1" spc="260" dirty="0">
                <a:latin typeface="Cambria"/>
                <a:cs typeface="Cambria"/>
              </a:rPr>
              <a:t>PP</a:t>
            </a:r>
            <a:endParaRPr sz="1650">
              <a:latin typeface="Cambria"/>
              <a:cs typeface="Cambria"/>
            </a:endParaRPr>
          </a:p>
          <a:p>
            <a:pPr marL="2545080">
              <a:lnSpc>
                <a:spcPct val="100000"/>
              </a:lnSpc>
              <a:spcBef>
                <a:spcPts val="170"/>
              </a:spcBef>
            </a:pPr>
            <a:r>
              <a:rPr sz="1900" b="1" spc="229" dirty="0">
                <a:latin typeface="Cambria"/>
                <a:cs typeface="Cambria"/>
              </a:rPr>
              <a:t>PA</a:t>
            </a:r>
            <a:endParaRPr sz="1900">
              <a:latin typeface="Cambria"/>
              <a:cs typeface="Cambria"/>
            </a:endParaRPr>
          </a:p>
          <a:p>
            <a:pPr marL="276860">
              <a:lnSpc>
                <a:spcPct val="100000"/>
              </a:lnSpc>
              <a:spcBef>
                <a:spcPts val="125"/>
              </a:spcBef>
            </a:pPr>
            <a:r>
              <a:rPr sz="1900" spc="105" dirty="0">
                <a:latin typeface="Cambria"/>
                <a:cs typeface="Cambria"/>
              </a:rPr>
              <a:t>Example:</a:t>
            </a:r>
            <a:r>
              <a:rPr sz="1900" spc="70" dirty="0">
                <a:latin typeface="Cambria"/>
                <a:cs typeface="Cambria"/>
              </a:rPr>
              <a:t> </a:t>
            </a:r>
            <a:r>
              <a:rPr sz="1650" spc="100" dirty="0">
                <a:latin typeface="Cambria"/>
                <a:cs typeface="Cambria"/>
              </a:rPr>
              <a:t>The</a:t>
            </a:r>
            <a:r>
              <a:rPr sz="1650" spc="50" dirty="0">
                <a:latin typeface="Cambria"/>
                <a:cs typeface="Cambria"/>
              </a:rPr>
              <a:t> </a:t>
            </a:r>
            <a:r>
              <a:rPr sz="1650" spc="100" dirty="0">
                <a:latin typeface="Cambria"/>
                <a:cs typeface="Cambria"/>
              </a:rPr>
              <a:t>plant</a:t>
            </a:r>
            <a:r>
              <a:rPr sz="1650" spc="80" dirty="0">
                <a:latin typeface="Cambria"/>
                <a:cs typeface="Cambria"/>
              </a:rPr>
              <a:t> </a:t>
            </a:r>
            <a:r>
              <a:rPr sz="1650" spc="55" dirty="0">
                <a:latin typeface="Cambria"/>
                <a:cs typeface="Cambria"/>
              </a:rPr>
              <a:t>grew.</a:t>
            </a:r>
            <a:endParaRPr sz="1650">
              <a:latin typeface="Cambria"/>
              <a:cs typeface="Cambria"/>
            </a:endParaRPr>
          </a:p>
          <a:p>
            <a:pPr marL="2606040">
              <a:lnSpc>
                <a:spcPct val="100000"/>
              </a:lnSpc>
              <a:spcBef>
                <a:spcPts val="605"/>
              </a:spcBef>
            </a:pPr>
            <a:r>
              <a:rPr sz="1900" b="1" spc="105" dirty="0">
                <a:latin typeface="Cambria"/>
                <a:cs typeface="Cambria"/>
              </a:rPr>
              <a:t>size</a:t>
            </a:r>
            <a:r>
              <a:rPr sz="1900" b="1" spc="35" dirty="0">
                <a:latin typeface="Cambria"/>
                <a:cs typeface="Cambria"/>
              </a:rPr>
              <a:t> </a:t>
            </a:r>
            <a:r>
              <a:rPr sz="1900" b="1" spc="120" dirty="0">
                <a:latin typeface="Cambria"/>
                <a:cs typeface="Cambria"/>
              </a:rPr>
              <a:t>&gt;x</a:t>
            </a:r>
            <a:endParaRPr sz="1900">
              <a:latin typeface="Cambria"/>
              <a:cs typeface="Cambria"/>
            </a:endParaRPr>
          </a:p>
          <a:p>
            <a:pPr marL="815975">
              <a:lnSpc>
                <a:spcPct val="100000"/>
              </a:lnSpc>
              <a:spcBef>
                <a:spcPts val="605"/>
              </a:spcBef>
            </a:pPr>
            <a:r>
              <a:rPr sz="1900" spc="95" dirty="0">
                <a:latin typeface="Cambria"/>
                <a:cs typeface="Cambria"/>
              </a:rPr>
              <a:t>plants</a:t>
            </a:r>
            <a:endParaRPr sz="1900">
              <a:latin typeface="Cambria"/>
              <a:cs typeface="Cambria"/>
            </a:endParaRPr>
          </a:p>
          <a:p>
            <a:pPr marL="2626360">
              <a:lnSpc>
                <a:spcPct val="100000"/>
              </a:lnSpc>
              <a:spcBef>
                <a:spcPts val="375"/>
              </a:spcBef>
            </a:pPr>
            <a:r>
              <a:rPr sz="1650" spc="70" dirty="0">
                <a:latin typeface="Cambria"/>
                <a:cs typeface="Cambria"/>
              </a:rPr>
              <a:t>sixe</a:t>
            </a:r>
            <a:r>
              <a:rPr sz="1650" spc="120" dirty="0">
                <a:latin typeface="Cambria"/>
                <a:cs typeface="Cambria"/>
              </a:rPr>
              <a:t> </a:t>
            </a:r>
            <a:r>
              <a:rPr sz="1650" spc="105" dirty="0">
                <a:latin typeface="Cambria"/>
                <a:cs typeface="Cambria"/>
              </a:rPr>
              <a:t>=</a:t>
            </a:r>
            <a:r>
              <a:rPr sz="1650" spc="35" dirty="0">
                <a:latin typeface="Cambria"/>
                <a:cs typeface="Cambria"/>
              </a:rPr>
              <a:t> </a:t>
            </a:r>
            <a:r>
              <a:rPr sz="1650" spc="105" dirty="0">
                <a:latin typeface="Cambria"/>
                <a:cs typeface="Cambria"/>
              </a:rPr>
              <a:t>x</a:t>
            </a:r>
            <a:endParaRPr sz="165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26639" y="2052320"/>
            <a:ext cx="787400" cy="381000"/>
            <a:chOff x="2326639" y="2052320"/>
            <a:chExt cx="787400" cy="3810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6639" y="2052320"/>
              <a:ext cx="787400" cy="381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24632" y="2149221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5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3" y="139064"/>
                  </a:lnTo>
                  <a:lnTo>
                    <a:pt x="134874" y="131699"/>
                  </a:lnTo>
                  <a:lnTo>
                    <a:pt x="139192" y="124459"/>
                  </a:lnTo>
                  <a:lnTo>
                    <a:pt x="136652" y="115188"/>
                  </a:lnTo>
                  <a:lnTo>
                    <a:pt x="129412" y="110870"/>
                  </a:lnTo>
                  <a:lnTo>
                    <a:pt x="86741" y="85978"/>
                  </a:lnTo>
                  <a:lnTo>
                    <a:pt x="30353" y="85978"/>
                  </a:lnTo>
                  <a:lnTo>
                    <a:pt x="30353" y="55499"/>
                  </a:lnTo>
                  <a:lnTo>
                    <a:pt x="86740" y="55499"/>
                  </a:lnTo>
                  <a:lnTo>
                    <a:pt x="129412" y="30606"/>
                  </a:lnTo>
                  <a:lnTo>
                    <a:pt x="136652" y="26288"/>
                  </a:lnTo>
                  <a:lnTo>
                    <a:pt x="139192" y="17017"/>
                  </a:lnTo>
                  <a:lnTo>
                    <a:pt x="134874" y="9778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534035" h="141605">
                  <a:moveTo>
                    <a:pt x="86740" y="55499"/>
                  </a:moveTo>
                  <a:lnTo>
                    <a:pt x="30353" y="55499"/>
                  </a:lnTo>
                  <a:lnTo>
                    <a:pt x="30353" y="85978"/>
                  </a:lnTo>
                  <a:lnTo>
                    <a:pt x="86741" y="85978"/>
                  </a:lnTo>
                  <a:lnTo>
                    <a:pt x="83257" y="83946"/>
                  </a:lnTo>
                  <a:lnTo>
                    <a:pt x="37973" y="83946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0" y="55499"/>
                  </a:lnTo>
                  <a:close/>
                </a:path>
                <a:path w="534035" h="141605">
                  <a:moveTo>
                    <a:pt x="533527" y="55499"/>
                  </a:moveTo>
                  <a:lnTo>
                    <a:pt x="86740" y="55499"/>
                  </a:lnTo>
                  <a:lnTo>
                    <a:pt x="60615" y="70738"/>
                  </a:lnTo>
                  <a:lnTo>
                    <a:pt x="86741" y="85978"/>
                  </a:lnTo>
                  <a:lnTo>
                    <a:pt x="533527" y="85978"/>
                  </a:lnTo>
                  <a:lnTo>
                    <a:pt x="533527" y="55499"/>
                  </a:lnTo>
                  <a:close/>
                </a:path>
                <a:path w="534035" h="141605">
                  <a:moveTo>
                    <a:pt x="37973" y="57530"/>
                  </a:moveTo>
                  <a:lnTo>
                    <a:pt x="37973" y="83946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534035" h="141605">
                  <a:moveTo>
                    <a:pt x="60615" y="70738"/>
                  </a:moveTo>
                  <a:lnTo>
                    <a:pt x="37973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534035" h="141605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72460" y="1854517"/>
            <a:ext cx="2076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04" dirty="0">
                <a:latin typeface="Cambria"/>
                <a:cs typeface="Cambria"/>
              </a:rPr>
              <a:t>D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76879" y="1778000"/>
            <a:ext cx="675640" cy="919480"/>
            <a:chOff x="2976879" y="1778000"/>
            <a:chExt cx="675640" cy="91948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6879" y="1910079"/>
              <a:ext cx="147319" cy="6959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53079" y="1945639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6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6879" y="1778000"/>
              <a:ext cx="675640" cy="3810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2919" y="1874901"/>
              <a:ext cx="419734" cy="141605"/>
            </a:xfrm>
            <a:custGeom>
              <a:avLst/>
              <a:gdLst/>
              <a:ahLst/>
              <a:cxnLst/>
              <a:rect l="l" t="t" r="r" b="b"/>
              <a:pathLst>
                <a:path w="419735" h="141605">
                  <a:moveTo>
                    <a:pt x="358611" y="70739"/>
                  </a:moveTo>
                  <a:lnTo>
                    <a:pt x="289814" y="110871"/>
                  </a:lnTo>
                  <a:lnTo>
                    <a:pt x="282575" y="115188"/>
                  </a:lnTo>
                  <a:lnTo>
                    <a:pt x="280034" y="124460"/>
                  </a:lnTo>
                  <a:lnTo>
                    <a:pt x="284353" y="131699"/>
                  </a:lnTo>
                  <a:lnTo>
                    <a:pt x="288544" y="139064"/>
                  </a:lnTo>
                  <a:lnTo>
                    <a:pt x="297942" y="141477"/>
                  </a:lnTo>
                  <a:lnTo>
                    <a:pt x="393109" y="85978"/>
                  </a:lnTo>
                  <a:lnTo>
                    <a:pt x="388874" y="85978"/>
                  </a:lnTo>
                  <a:lnTo>
                    <a:pt x="388874" y="83947"/>
                  </a:lnTo>
                  <a:lnTo>
                    <a:pt x="381254" y="83947"/>
                  </a:lnTo>
                  <a:lnTo>
                    <a:pt x="358611" y="70739"/>
                  </a:lnTo>
                  <a:close/>
                </a:path>
                <a:path w="419735" h="141605">
                  <a:moveTo>
                    <a:pt x="332485" y="55499"/>
                  </a:moveTo>
                  <a:lnTo>
                    <a:pt x="0" y="55499"/>
                  </a:lnTo>
                  <a:lnTo>
                    <a:pt x="0" y="85978"/>
                  </a:lnTo>
                  <a:lnTo>
                    <a:pt x="332486" y="85978"/>
                  </a:lnTo>
                  <a:lnTo>
                    <a:pt x="358611" y="70739"/>
                  </a:lnTo>
                  <a:lnTo>
                    <a:pt x="332485" y="55499"/>
                  </a:lnTo>
                  <a:close/>
                </a:path>
                <a:path w="419735" h="141605">
                  <a:moveTo>
                    <a:pt x="393109" y="55499"/>
                  </a:moveTo>
                  <a:lnTo>
                    <a:pt x="388874" y="55499"/>
                  </a:lnTo>
                  <a:lnTo>
                    <a:pt x="388874" y="85978"/>
                  </a:lnTo>
                  <a:lnTo>
                    <a:pt x="393109" y="85978"/>
                  </a:lnTo>
                  <a:lnTo>
                    <a:pt x="419226" y="70739"/>
                  </a:lnTo>
                  <a:lnTo>
                    <a:pt x="393109" y="55499"/>
                  </a:lnTo>
                  <a:close/>
                </a:path>
                <a:path w="419735" h="141605">
                  <a:moveTo>
                    <a:pt x="381254" y="57531"/>
                  </a:moveTo>
                  <a:lnTo>
                    <a:pt x="358611" y="70739"/>
                  </a:lnTo>
                  <a:lnTo>
                    <a:pt x="381254" y="83947"/>
                  </a:lnTo>
                  <a:lnTo>
                    <a:pt x="381254" y="57531"/>
                  </a:lnTo>
                  <a:close/>
                </a:path>
                <a:path w="419735" h="141605">
                  <a:moveTo>
                    <a:pt x="388874" y="57531"/>
                  </a:moveTo>
                  <a:lnTo>
                    <a:pt x="381254" y="57531"/>
                  </a:lnTo>
                  <a:lnTo>
                    <a:pt x="381254" y="83947"/>
                  </a:lnTo>
                  <a:lnTo>
                    <a:pt x="388874" y="83947"/>
                  </a:lnTo>
                  <a:lnTo>
                    <a:pt x="388874" y="57531"/>
                  </a:lnTo>
                  <a:close/>
                </a:path>
                <a:path w="419735" h="141605">
                  <a:moveTo>
                    <a:pt x="297942" y="0"/>
                  </a:moveTo>
                  <a:lnTo>
                    <a:pt x="288544" y="2412"/>
                  </a:lnTo>
                  <a:lnTo>
                    <a:pt x="284353" y="9778"/>
                  </a:lnTo>
                  <a:lnTo>
                    <a:pt x="280034" y="17018"/>
                  </a:lnTo>
                  <a:lnTo>
                    <a:pt x="282575" y="26288"/>
                  </a:lnTo>
                  <a:lnTo>
                    <a:pt x="289814" y="30607"/>
                  </a:lnTo>
                  <a:lnTo>
                    <a:pt x="358611" y="70739"/>
                  </a:lnTo>
                  <a:lnTo>
                    <a:pt x="381254" y="57531"/>
                  </a:lnTo>
                  <a:lnTo>
                    <a:pt x="388874" y="57531"/>
                  </a:lnTo>
                  <a:lnTo>
                    <a:pt x="388874" y="55499"/>
                  </a:lnTo>
                  <a:lnTo>
                    <a:pt x="393109" y="55499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7199" y="2468880"/>
              <a:ext cx="370839" cy="1473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63239" y="2524759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70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9919" y="2397759"/>
              <a:ext cx="289559" cy="2184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46119" y="2443480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0"/>
                  </a:moveTo>
                  <a:lnTo>
                    <a:pt x="0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0079" y="2479040"/>
              <a:ext cx="289559" cy="2184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46119" y="2524759"/>
              <a:ext cx="149225" cy="76200"/>
            </a:xfrm>
            <a:custGeom>
              <a:avLst/>
              <a:gdLst/>
              <a:ahLst/>
              <a:cxnLst/>
              <a:rect l="l" t="t" r="r" b="b"/>
              <a:pathLst>
                <a:path w="149225" h="76200">
                  <a:moveTo>
                    <a:pt x="0" y="0"/>
                  </a:moveTo>
                  <a:lnTo>
                    <a:pt x="149225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677160" y="3205479"/>
            <a:ext cx="762000" cy="243840"/>
          </a:xfrm>
          <a:custGeom>
            <a:avLst/>
            <a:gdLst/>
            <a:ahLst/>
            <a:cxnLst/>
            <a:rect l="l" t="t" r="r" b="b"/>
            <a:pathLst>
              <a:path w="762000" h="243839">
                <a:moveTo>
                  <a:pt x="0" y="121920"/>
                </a:moveTo>
                <a:lnTo>
                  <a:pt x="121919" y="0"/>
                </a:lnTo>
                <a:lnTo>
                  <a:pt x="121919" y="60960"/>
                </a:lnTo>
                <a:lnTo>
                  <a:pt x="640079" y="60960"/>
                </a:lnTo>
                <a:lnTo>
                  <a:pt x="640079" y="0"/>
                </a:lnTo>
                <a:lnTo>
                  <a:pt x="762000" y="121920"/>
                </a:lnTo>
                <a:lnTo>
                  <a:pt x="640079" y="243840"/>
                </a:lnTo>
                <a:lnTo>
                  <a:pt x="640079" y="182880"/>
                </a:lnTo>
                <a:lnTo>
                  <a:pt x="121919" y="182880"/>
                </a:lnTo>
                <a:lnTo>
                  <a:pt x="121919" y="243840"/>
                </a:lnTo>
                <a:lnTo>
                  <a:pt x="0" y="121920"/>
                </a:lnTo>
                <a:close/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84245" y="2922968"/>
            <a:ext cx="1600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5" dirty="0">
                <a:latin typeface="Cambria"/>
                <a:cs typeface="Cambria"/>
              </a:rPr>
              <a:t>p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18000" y="2885439"/>
            <a:ext cx="1325880" cy="909319"/>
            <a:chOff x="4318000" y="2885439"/>
            <a:chExt cx="1325880" cy="909319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00" y="3149599"/>
              <a:ext cx="787400" cy="3810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15993" y="3246500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4" y="0"/>
                  </a:moveTo>
                  <a:lnTo>
                    <a:pt x="0" y="70739"/>
                  </a:lnTo>
                  <a:lnTo>
                    <a:pt x="121284" y="141477"/>
                  </a:lnTo>
                  <a:lnTo>
                    <a:pt x="130682" y="139064"/>
                  </a:lnTo>
                  <a:lnTo>
                    <a:pt x="134873" y="131699"/>
                  </a:lnTo>
                  <a:lnTo>
                    <a:pt x="139191" y="124460"/>
                  </a:lnTo>
                  <a:lnTo>
                    <a:pt x="136651" y="115188"/>
                  </a:lnTo>
                  <a:lnTo>
                    <a:pt x="129412" y="110871"/>
                  </a:lnTo>
                  <a:lnTo>
                    <a:pt x="86740" y="85978"/>
                  </a:lnTo>
                  <a:lnTo>
                    <a:pt x="30352" y="85978"/>
                  </a:lnTo>
                  <a:lnTo>
                    <a:pt x="30352" y="55499"/>
                  </a:lnTo>
                  <a:lnTo>
                    <a:pt x="86740" y="55499"/>
                  </a:lnTo>
                  <a:lnTo>
                    <a:pt x="129412" y="30607"/>
                  </a:lnTo>
                  <a:lnTo>
                    <a:pt x="136651" y="26288"/>
                  </a:lnTo>
                  <a:lnTo>
                    <a:pt x="139191" y="17018"/>
                  </a:lnTo>
                  <a:lnTo>
                    <a:pt x="134873" y="9778"/>
                  </a:lnTo>
                  <a:lnTo>
                    <a:pt x="130682" y="2412"/>
                  </a:lnTo>
                  <a:lnTo>
                    <a:pt x="121284" y="0"/>
                  </a:lnTo>
                  <a:close/>
                </a:path>
                <a:path w="534035" h="141604">
                  <a:moveTo>
                    <a:pt x="86740" y="55499"/>
                  </a:moveTo>
                  <a:lnTo>
                    <a:pt x="30352" y="55499"/>
                  </a:lnTo>
                  <a:lnTo>
                    <a:pt x="30352" y="85978"/>
                  </a:lnTo>
                  <a:lnTo>
                    <a:pt x="86740" y="85978"/>
                  </a:lnTo>
                  <a:lnTo>
                    <a:pt x="83257" y="83947"/>
                  </a:lnTo>
                  <a:lnTo>
                    <a:pt x="37972" y="83947"/>
                  </a:lnTo>
                  <a:lnTo>
                    <a:pt x="37972" y="57531"/>
                  </a:lnTo>
                  <a:lnTo>
                    <a:pt x="83257" y="57531"/>
                  </a:lnTo>
                  <a:lnTo>
                    <a:pt x="86740" y="55499"/>
                  </a:lnTo>
                  <a:close/>
                </a:path>
                <a:path w="534035" h="141604">
                  <a:moveTo>
                    <a:pt x="533526" y="55499"/>
                  </a:moveTo>
                  <a:lnTo>
                    <a:pt x="86740" y="55499"/>
                  </a:lnTo>
                  <a:lnTo>
                    <a:pt x="60615" y="70739"/>
                  </a:lnTo>
                  <a:lnTo>
                    <a:pt x="86740" y="85978"/>
                  </a:lnTo>
                  <a:lnTo>
                    <a:pt x="533526" y="85978"/>
                  </a:lnTo>
                  <a:lnTo>
                    <a:pt x="533526" y="55499"/>
                  </a:lnTo>
                  <a:close/>
                </a:path>
                <a:path w="534035" h="141604">
                  <a:moveTo>
                    <a:pt x="37972" y="57531"/>
                  </a:moveTo>
                  <a:lnTo>
                    <a:pt x="37972" y="83947"/>
                  </a:lnTo>
                  <a:lnTo>
                    <a:pt x="60615" y="70739"/>
                  </a:lnTo>
                  <a:lnTo>
                    <a:pt x="37972" y="57531"/>
                  </a:lnTo>
                  <a:close/>
                </a:path>
                <a:path w="534035" h="141604">
                  <a:moveTo>
                    <a:pt x="60615" y="70739"/>
                  </a:moveTo>
                  <a:lnTo>
                    <a:pt x="37972" y="83947"/>
                  </a:lnTo>
                  <a:lnTo>
                    <a:pt x="83257" y="83947"/>
                  </a:lnTo>
                  <a:lnTo>
                    <a:pt x="60615" y="70739"/>
                  </a:lnTo>
                  <a:close/>
                </a:path>
                <a:path w="534035" h="141604">
                  <a:moveTo>
                    <a:pt x="83257" y="57531"/>
                  </a:moveTo>
                  <a:lnTo>
                    <a:pt x="37972" y="57531"/>
                  </a:lnTo>
                  <a:lnTo>
                    <a:pt x="60615" y="70739"/>
                  </a:lnTo>
                  <a:lnTo>
                    <a:pt x="83257" y="5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8240" y="3017519"/>
              <a:ext cx="147320" cy="69595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44440" y="3053079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6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240" y="2885439"/>
              <a:ext cx="675639" cy="3810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34280" y="2982340"/>
              <a:ext cx="419734" cy="141605"/>
            </a:xfrm>
            <a:custGeom>
              <a:avLst/>
              <a:gdLst/>
              <a:ahLst/>
              <a:cxnLst/>
              <a:rect l="l" t="t" r="r" b="b"/>
              <a:pathLst>
                <a:path w="419735" h="141605">
                  <a:moveTo>
                    <a:pt x="358611" y="70738"/>
                  </a:moveTo>
                  <a:lnTo>
                    <a:pt x="289814" y="110871"/>
                  </a:lnTo>
                  <a:lnTo>
                    <a:pt x="282575" y="115188"/>
                  </a:lnTo>
                  <a:lnTo>
                    <a:pt x="280035" y="124460"/>
                  </a:lnTo>
                  <a:lnTo>
                    <a:pt x="284353" y="131699"/>
                  </a:lnTo>
                  <a:lnTo>
                    <a:pt x="288544" y="139064"/>
                  </a:lnTo>
                  <a:lnTo>
                    <a:pt x="297942" y="141478"/>
                  </a:lnTo>
                  <a:lnTo>
                    <a:pt x="393109" y="85979"/>
                  </a:lnTo>
                  <a:lnTo>
                    <a:pt x="388874" y="85979"/>
                  </a:lnTo>
                  <a:lnTo>
                    <a:pt x="388874" y="83947"/>
                  </a:lnTo>
                  <a:lnTo>
                    <a:pt x="381254" y="83947"/>
                  </a:lnTo>
                  <a:lnTo>
                    <a:pt x="358611" y="70738"/>
                  </a:lnTo>
                  <a:close/>
                </a:path>
                <a:path w="419735" h="141605">
                  <a:moveTo>
                    <a:pt x="332486" y="55499"/>
                  </a:moveTo>
                  <a:lnTo>
                    <a:pt x="0" y="55499"/>
                  </a:lnTo>
                  <a:lnTo>
                    <a:pt x="0" y="85979"/>
                  </a:lnTo>
                  <a:lnTo>
                    <a:pt x="332486" y="85979"/>
                  </a:lnTo>
                  <a:lnTo>
                    <a:pt x="358611" y="70738"/>
                  </a:lnTo>
                  <a:lnTo>
                    <a:pt x="332486" y="55499"/>
                  </a:lnTo>
                  <a:close/>
                </a:path>
                <a:path w="419735" h="141605">
                  <a:moveTo>
                    <a:pt x="393109" y="55499"/>
                  </a:moveTo>
                  <a:lnTo>
                    <a:pt x="388874" y="55499"/>
                  </a:lnTo>
                  <a:lnTo>
                    <a:pt x="388874" y="85979"/>
                  </a:lnTo>
                  <a:lnTo>
                    <a:pt x="393109" y="85979"/>
                  </a:lnTo>
                  <a:lnTo>
                    <a:pt x="419227" y="70738"/>
                  </a:lnTo>
                  <a:lnTo>
                    <a:pt x="393109" y="55499"/>
                  </a:lnTo>
                  <a:close/>
                </a:path>
                <a:path w="419735" h="141605">
                  <a:moveTo>
                    <a:pt x="381254" y="57531"/>
                  </a:moveTo>
                  <a:lnTo>
                    <a:pt x="358611" y="70738"/>
                  </a:lnTo>
                  <a:lnTo>
                    <a:pt x="381254" y="83947"/>
                  </a:lnTo>
                  <a:lnTo>
                    <a:pt x="381254" y="57531"/>
                  </a:lnTo>
                  <a:close/>
                </a:path>
                <a:path w="419735" h="141605">
                  <a:moveTo>
                    <a:pt x="388874" y="57531"/>
                  </a:moveTo>
                  <a:lnTo>
                    <a:pt x="381254" y="57531"/>
                  </a:lnTo>
                  <a:lnTo>
                    <a:pt x="381254" y="83947"/>
                  </a:lnTo>
                  <a:lnTo>
                    <a:pt x="388874" y="83947"/>
                  </a:lnTo>
                  <a:lnTo>
                    <a:pt x="388874" y="57531"/>
                  </a:lnTo>
                  <a:close/>
                </a:path>
                <a:path w="419735" h="141605">
                  <a:moveTo>
                    <a:pt x="297942" y="0"/>
                  </a:moveTo>
                  <a:lnTo>
                    <a:pt x="288544" y="2412"/>
                  </a:lnTo>
                  <a:lnTo>
                    <a:pt x="284353" y="9779"/>
                  </a:lnTo>
                  <a:lnTo>
                    <a:pt x="280035" y="17018"/>
                  </a:lnTo>
                  <a:lnTo>
                    <a:pt x="282575" y="26288"/>
                  </a:lnTo>
                  <a:lnTo>
                    <a:pt x="289814" y="30607"/>
                  </a:lnTo>
                  <a:lnTo>
                    <a:pt x="358611" y="70738"/>
                  </a:lnTo>
                  <a:lnTo>
                    <a:pt x="381254" y="57531"/>
                  </a:lnTo>
                  <a:lnTo>
                    <a:pt x="388874" y="57531"/>
                  </a:lnTo>
                  <a:lnTo>
                    <a:pt x="388874" y="55499"/>
                  </a:lnTo>
                  <a:lnTo>
                    <a:pt x="393109" y="55499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8559" y="3566159"/>
              <a:ext cx="370839" cy="14731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054600" y="3622039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70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1280" y="3505199"/>
              <a:ext cx="289560" cy="2184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37480" y="3550919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0"/>
                  </a:moveTo>
                  <a:lnTo>
                    <a:pt x="0" y="76199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1439" y="3576319"/>
              <a:ext cx="289560" cy="2184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480" y="3622039"/>
              <a:ext cx="149225" cy="76200"/>
            </a:xfrm>
            <a:custGeom>
              <a:avLst/>
              <a:gdLst/>
              <a:ahLst/>
              <a:cxnLst/>
              <a:rect l="l" t="t" r="r" b="b"/>
              <a:pathLst>
                <a:path w="149225" h="76200">
                  <a:moveTo>
                    <a:pt x="0" y="0"/>
                  </a:moveTo>
                  <a:lnTo>
                    <a:pt x="149225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596510" y="2922968"/>
            <a:ext cx="2076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04" dirty="0">
                <a:latin typeface="Cambria"/>
                <a:cs typeface="Cambria"/>
              </a:rPr>
              <a:t>D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69359" y="3271520"/>
            <a:ext cx="391160" cy="655320"/>
            <a:chOff x="3769359" y="3271520"/>
            <a:chExt cx="391160" cy="65532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9359" y="3271520"/>
              <a:ext cx="391160" cy="65532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896740" y="3439033"/>
              <a:ext cx="141605" cy="407670"/>
            </a:xfrm>
            <a:custGeom>
              <a:avLst/>
              <a:gdLst/>
              <a:ahLst/>
              <a:cxnLst/>
              <a:rect l="l" t="t" r="r" b="b"/>
              <a:pathLst>
                <a:path w="141604" h="407670">
                  <a:moveTo>
                    <a:pt x="70738" y="60615"/>
                  </a:moveTo>
                  <a:lnTo>
                    <a:pt x="55499" y="86740"/>
                  </a:lnTo>
                  <a:lnTo>
                    <a:pt x="55499" y="407288"/>
                  </a:lnTo>
                  <a:lnTo>
                    <a:pt x="85979" y="407288"/>
                  </a:lnTo>
                  <a:lnTo>
                    <a:pt x="85979" y="86740"/>
                  </a:lnTo>
                  <a:lnTo>
                    <a:pt x="70738" y="60615"/>
                  </a:lnTo>
                  <a:close/>
                </a:path>
                <a:path w="141604" h="407670">
                  <a:moveTo>
                    <a:pt x="70738" y="0"/>
                  </a:moveTo>
                  <a:lnTo>
                    <a:pt x="4191" y="114045"/>
                  </a:lnTo>
                  <a:lnTo>
                    <a:pt x="0" y="121284"/>
                  </a:lnTo>
                  <a:lnTo>
                    <a:pt x="2412" y="130682"/>
                  </a:lnTo>
                  <a:lnTo>
                    <a:pt x="9779" y="134874"/>
                  </a:lnTo>
                  <a:lnTo>
                    <a:pt x="17018" y="139191"/>
                  </a:lnTo>
                  <a:lnTo>
                    <a:pt x="26288" y="136651"/>
                  </a:lnTo>
                  <a:lnTo>
                    <a:pt x="30607" y="129412"/>
                  </a:lnTo>
                  <a:lnTo>
                    <a:pt x="55499" y="86740"/>
                  </a:lnTo>
                  <a:lnTo>
                    <a:pt x="55499" y="30352"/>
                  </a:lnTo>
                  <a:lnTo>
                    <a:pt x="88450" y="30352"/>
                  </a:lnTo>
                  <a:lnTo>
                    <a:pt x="70738" y="0"/>
                  </a:lnTo>
                  <a:close/>
                </a:path>
                <a:path w="141604" h="407670">
                  <a:moveTo>
                    <a:pt x="88450" y="30352"/>
                  </a:moveTo>
                  <a:lnTo>
                    <a:pt x="85979" y="30352"/>
                  </a:lnTo>
                  <a:lnTo>
                    <a:pt x="85979" y="86740"/>
                  </a:lnTo>
                  <a:lnTo>
                    <a:pt x="110871" y="129412"/>
                  </a:lnTo>
                  <a:lnTo>
                    <a:pt x="115188" y="136651"/>
                  </a:lnTo>
                  <a:lnTo>
                    <a:pt x="124460" y="139191"/>
                  </a:lnTo>
                  <a:lnTo>
                    <a:pt x="131699" y="134874"/>
                  </a:lnTo>
                  <a:lnTo>
                    <a:pt x="139064" y="130682"/>
                  </a:lnTo>
                  <a:lnTo>
                    <a:pt x="141478" y="121284"/>
                  </a:lnTo>
                  <a:lnTo>
                    <a:pt x="137287" y="114045"/>
                  </a:lnTo>
                  <a:lnTo>
                    <a:pt x="88450" y="30352"/>
                  </a:lnTo>
                  <a:close/>
                </a:path>
                <a:path w="141604" h="407670">
                  <a:moveTo>
                    <a:pt x="85979" y="30352"/>
                  </a:moveTo>
                  <a:lnTo>
                    <a:pt x="55499" y="30352"/>
                  </a:lnTo>
                  <a:lnTo>
                    <a:pt x="55499" y="86740"/>
                  </a:lnTo>
                  <a:lnTo>
                    <a:pt x="70738" y="60615"/>
                  </a:lnTo>
                  <a:lnTo>
                    <a:pt x="57531" y="37972"/>
                  </a:lnTo>
                  <a:lnTo>
                    <a:pt x="85979" y="37972"/>
                  </a:lnTo>
                  <a:lnTo>
                    <a:pt x="85979" y="30352"/>
                  </a:lnTo>
                  <a:close/>
                </a:path>
                <a:path w="141604" h="407670">
                  <a:moveTo>
                    <a:pt x="85979" y="37972"/>
                  </a:moveTo>
                  <a:lnTo>
                    <a:pt x="83947" y="37972"/>
                  </a:lnTo>
                  <a:lnTo>
                    <a:pt x="70738" y="60615"/>
                  </a:lnTo>
                  <a:lnTo>
                    <a:pt x="85979" y="86740"/>
                  </a:lnTo>
                  <a:lnTo>
                    <a:pt x="85979" y="37972"/>
                  </a:lnTo>
                  <a:close/>
                </a:path>
                <a:path w="141604" h="407670">
                  <a:moveTo>
                    <a:pt x="83947" y="37972"/>
                  </a:moveTo>
                  <a:lnTo>
                    <a:pt x="57531" y="37972"/>
                  </a:lnTo>
                  <a:lnTo>
                    <a:pt x="70738" y="60615"/>
                  </a:lnTo>
                  <a:lnTo>
                    <a:pt x="83947" y="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58284" y="3456876"/>
            <a:ext cx="1174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50" spc="-65" dirty="0">
                <a:latin typeface="Cambria"/>
                <a:cs typeface="Cambria"/>
              </a:rPr>
              <a:t>o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60879" y="4064000"/>
            <a:ext cx="1325880" cy="909319"/>
            <a:chOff x="1960879" y="4064000"/>
            <a:chExt cx="1325880" cy="909319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879" y="4328159"/>
              <a:ext cx="787400" cy="3810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158872" y="4425061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4" y="0"/>
                  </a:moveTo>
                  <a:lnTo>
                    <a:pt x="0" y="70738"/>
                  </a:lnTo>
                  <a:lnTo>
                    <a:pt x="121284" y="141477"/>
                  </a:lnTo>
                  <a:lnTo>
                    <a:pt x="130682" y="139064"/>
                  </a:lnTo>
                  <a:lnTo>
                    <a:pt x="134874" y="131699"/>
                  </a:lnTo>
                  <a:lnTo>
                    <a:pt x="139191" y="124459"/>
                  </a:lnTo>
                  <a:lnTo>
                    <a:pt x="136651" y="115188"/>
                  </a:lnTo>
                  <a:lnTo>
                    <a:pt x="129412" y="110870"/>
                  </a:lnTo>
                  <a:lnTo>
                    <a:pt x="86740" y="85978"/>
                  </a:lnTo>
                  <a:lnTo>
                    <a:pt x="30352" y="85978"/>
                  </a:lnTo>
                  <a:lnTo>
                    <a:pt x="30352" y="55499"/>
                  </a:lnTo>
                  <a:lnTo>
                    <a:pt x="86740" y="55499"/>
                  </a:lnTo>
                  <a:lnTo>
                    <a:pt x="129412" y="30606"/>
                  </a:lnTo>
                  <a:lnTo>
                    <a:pt x="136651" y="26288"/>
                  </a:lnTo>
                  <a:lnTo>
                    <a:pt x="139191" y="17018"/>
                  </a:lnTo>
                  <a:lnTo>
                    <a:pt x="134874" y="9778"/>
                  </a:lnTo>
                  <a:lnTo>
                    <a:pt x="130682" y="2412"/>
                  </a:lnTo>
                  <a:lnTo>
                    <a:pt x="121284" y="0"/>
                  </a:lnTo>
                  <a:close/>
                </a:path>
                <a:path w="534035" h="141604">
                  <a:moveTo>
                    <a:pt x="86740" y="55499"/>
                  </a:moveTo>
                  <a:lnTo>
                    <a:pt x="30352" y="55499"/>
                  </a:lnTo>
                  <a:lnTo>
                    <a:pt x="30352" y="85978"/>
                  </a:lnTo>
                  <a:lnTo>
                    <a:pt x="86740" y="85978"/>
                  </a:lnTo>
                  <a:lnTo>
                    <a:pt x="83257" y="83946"/>
                  </a:lnTo>
                  <a:lnTo>
                    <a:pt x="37972" y="83946"/>
                  </a:lnTo>
                  <a:lnTo>
                    <a:pt x="37972" y="57531"/>
                  </a:lnTo>
                  <a:lnTo>
                    <a:pt x="83257" y="57531"/>
                  </a:lnTo>
                  <a:lnTo>
                    <a:pt x="86740" y="55499"/>
                  </a:lnTo>
                  <a:close/>
                </a:path>
                <a:path w="534035" h="141604">
                  <a:moveTo>
                    <a:pt x="533526" y="55499"/>
                  </a:moveTo>
                  <a:lnTo>
                    <a:pt x="86740" y="55499"/>
                  </a:lnTo>
                  <a:lnTo>
                    <a:pt x="60615" y="70738"/>
                  </a:lnTo>
                  <a:lnTo>
                    <a:pt x="86740" y="85978"/>
                  </a:lnTo>
                  <a:lnTo>
                    <a:pt x="533526" y="85978"/>
                  </a:lnTo>
                  <a:lnTo>
                    <a:pt x="533526" y="55499"/>
                  </a:lnTo>
                  <a:close/>
                </a:path>
                <a:path w="534035" h="141604">
                  <a:moveTo>
                    <a:pt x="37972" y="57531"/>
                  </a:moveTo>
                  <a:lnTo>
                    <a:pt x="37972" y="83946"/>
                  </a:lnTo>
                  <a:lnTo>
                    <a:pt x="60615" y="70738"/>
                  </a:lnTo>
                  <a:lnTo>
                    <a:pt x="37972" y="57531"/>
                  </a:lnTo>
                  <a:close/>
                </a:path>
                <a:path w="534035" h="141604">
                  <a:moveTo>
                    <a:pt x="60615" y="70738"/>
                  </a:moveTo>
                  <a:lnTo>
                    <a:pt x="37972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534035" h="141604">
                  <a:moveTo>
                    <a:pt x="83257" y="57531"/>
                  </a:moveTo>
                  <a:lnTo>
                    <a:pt x="37972" y="57531"/>
                  </a:lnTo>
                  <a:lnTo>
                    <a:pt x="60615" y="70738"/>
                  </a:lnTo>
                  <a:lnTo>
                    <a:pt x="83257" y="5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1119" y="4196079"/>
              <a:ext cx="147319" cy="69596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687319" y="4231639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6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1119" y="4064000"/>
              <a:ext cx="675640" cy="3810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677159" y="4160901"/>
              <a:ext cx="419734" cy="141605"/>
            </a:xfrm>
            <a:custGeom>
              <a:avLst/>
              <a:gdLst/>
              <a:ahLst/>
              <a:cxnLst/>
              <a:rect l="l" t="t" r="r" b="b"/>
              <a:pathLst>
                <a:path w="419735" h="141604">
                  <a:moveTo>
                    <a:pt x="358611" y="70739"/>
                  </a:moveTo>
                  <a:lnTo>
                    <a:pt x="289813" y="110871"/>
                  </a:lnTo>
                  <a:lnTo>
                    <a:pt x="282575" y="115188"/>
                  </a:lnTo>
                  <a:lnTo>
                    <a:pt x="280034" y="124460"/>
                  </a:lnTo>
                  <a:lnTo>
                    <a:pt x="284352" y="131699"/>
                  </a:lnTo>
                  <a:lnTo>
                    <a:pt x="288544" y="139065"/>
                  </a:lnTo>
                  <a:lnTo>
                    <a:pt x="297941" y="141478"/>
                  </a:lnTo>
                  <a:lnTo>
                    <a:pt x="393109" y="85979"/>
                  </a:lnTo>
                  <a:lnTo>
                    <a:pt x="388873" y="85979"/>
                  </a:lnTo>
                  <a:lnTo>
                    <a:pt x="388873" y="83947"/>
                  </a:lnTo>
                  <a:lnTo>
                    <a:pt x="381253" y="83947"/>
                  </a:lnTo>
                  <a:lnTo>
                    <a:pt x="358611" y="70739"/>
                  </a:lnTo>
                  <a:close/>
                </a:path>
                <a:path w="419735" h="141604">
                  <a:moveTo>
                    <a:pt x="332485" y="55499"/>
                  </a:moveTo>
                  <a:lnTo>
                    <a:pt x="0" y="55499"/>
                  </a:lnTo>
                  <a:lnTo>
                    <a:pt x="0" y="85979"/>
                  </a:lnTo>
                  <a:lnTo>
                    <a:pt x="332485" y="85979"/>
                  </a:lnTo>
                  <a:lnTo>
                    <a:pt x="358611" y="70739"/>
                  </a:lnTo>
                  <a:lnTo>
                    <a:pt x="332485" y="55499"/>
                  </a:lnTo>
                  <a:close/>
                </a:path>
                <a:path w="419735" h="141604">
                  <a:moveTo>
                    <a:pt x="393109" y="55499"/>
                  </a:moveTo>
                  <a:lnTo>
                    <a:pt x="388873" y="55499"/>
                  </a:lnTo>
                  <a:lnTo>
                    <a:pt x="388873" y="85979"/>
                  </a:lnTo>
                  <a:lnTo>
                    <a:pt x="393109" y="85979"/>
                  </a:lnTo>
                  <a:lnTo>
                    <a:pt x="419226" y="70739"/>
                  </a:lnTo>
                  <a:lnTo>
                    <a:pt x="393109" y="55499"/>
                  </a:lnTo>
                  <a:close/>
                </a:path>
                <a:path w="419735" h="141604">
                  <a:moveTo>
                    <a:pt x="381253" y="57531"/>
                  </a:moveTo>
                  <a:lnTo>
                    <a:pt x="358611" y="70739"/>
                  </a:lnTo>
                  <a:lnTo>
                    <a:pt x="381253" y="83947"/>
                  </a:lnTo>
                  <a:lnTo>
                    <a:pt x="381253" y="57531"/>
                  </a:lnTo>
                  <a:close/>
                </a:path>
                <a:path w="419735" h="141604">
                  <a:moveTo>
                    <a:pt x="388873" y="57531"/>
                  </a:moveTo>
                  <a:lnTo>
                    <a:pt x="381253" y="57531"/>
                  </a:lnTo>
                  <a:lnTo>
                    <a:pt x="381253" y="83947"/>
                  </a:lnTo>
                  <a:lnTo>
                    <a:pt x="388873" y="83947"/>
                  </a:lnTo>
                  <a:lnTo>
                    <a:pt x="388873" y="57531"/>
                  </a:lnTo>
                  <a:close/>
                </a:path>
                <a:path w="419735" h="141604">
                  <a:moveTo>
                    <a:pt x="297941" y="0"/>
                  </a:moveTo>
                  <a:lnTo>
                    <a:pt x="288544" y="2412"/>
                  </a:lnTo>
                  <a:lnTo>
                    <a:pt x="284352" y="9779"/>
                  </a:lnTo>
                  <a:lnTo>
                    <a:pt x="280034" y="17018"/>
                  </a:lnTo>
                  <a:lnTo>
                    <a:pt x="282575" y="26288"/>
                  </a:lnTo>
                  <a:lnTo>
                    <a:pt x="289813" y="30606"/>
                  </a:lnTo>
                  <a:lnTo>
                    <a:pt x="358611" y="70739"/>
                  </a:lnTo>
                  <a:lnTo>
                    <a:pt x="381253" y="57531"/>
                  </a:lnTo>
                  <a:lnTo>
                    <a:pt x="388873" y="57531"/>
                  </a:lnTo>
                  <a:lnTo>
                    <a:pt x="388873" y="55499"/>
                  </a:lnTo>
                  <a:lnTo>
                    <a:pt x="393109" y="5549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1439" y="4744719"/>
              <a:ext cx="370839" cy="14731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697479" y="4800600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69">
                  <a:moveTo>
                    <a:pt x="0" y="0"/>
                  </a:moveTo>
                  <a:lnTo>
                    <a:pt x="229869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4159" y="4683759"/>
              <a:ext cx="289560" cy="21843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80359" y="4729480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0"/>
                  </a:moveTo>
                  <a:lnTo>
                    <a:pt x="0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4319" y="4754880"/>
              <a:ext cx="289560" cy="21843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880359" y="4800600"/>
              <a:ext cx="149225" cy="76200"/>
            </a:xfrm>
            <a:custGeom>
              <a:avLst/>
              <a:gdLst/>
              <a:ahLst/>
              <a:cxnLst/>
              <a:rect l="l" t="t" r="r" b="b"/>
              <a:pathLst>
                <a:path w="149225" h="76200">
                  <a:moveTo>
                    <a:pt x="0" y="0"/>
                  </a:moveTo>
                  <a:lnTo>
                    <a:pt x="149225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910079" y="5425440"/>
            <a:ext cx="1325880" cy="909319"/>
            <a:chOff x="1910079" y="5425440"/>
            <a:chExt cx="1325880" cy="909319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0079" y="5689600"/>
              <a:ext cx="787400" cy="3810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108072" y="5786488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4" y="0"/>
                  </a:moveTo>
                  <a:lnTo>
                    <a:pt x="0" y="70751"/>
                  </a:lnTo>
                  <a:lnTo>
                    <a:pt x="121284" y="141490"/>
                  </a:lnTo>
                  <a:lnTo>
                    <a:pt x="130682" y="139039"/>
                  </a:lnTo>
                  <a:lnTo>
                    <a:pt x="134874" y="131775"/>
                  </a:lnTo>
                  <a:lnTo>
                    <a:pt x="139191" y="124498"/>
                  </a:lnTo>
                  <a:lnTo>
                    <a:pt x="136651" y="115163"/>
                  </a:lnTo>
                  <a:lnTo>
                    <a:pt x="86675" y="85991"/>
                  </a:lnTo>
                  <a:lnTo>
                    <a:pt x="30352" y="85991"/>
                  </a:lnTo>
                  <a:lnTo>
                    <a:pt x="30352" y="55511"/>
                  </a:lnTo>
                  <a:lnTo>
                    <a:pt x="86659" y="55511"/>
                  </a:lnTo>
                  <a:lnTo>
                    <a:pt x="136651" y="26339"/>
                  </a:lnTo>
                  <a:lnTo>
                    <a:pt x="139191" y="17005"/>
                  </a:lnTo>
                  <a:lnTo>
                    <a:pt x="134874" y="9728"/>
                  </a:lnTo>
                  <a:lnTo>
                    <a:pt x="130682" y="2463"/>
                  </a:lnTo>
                  <a:lnTo>
                    <a:pt x="121284" y="0"/>
                  </a:lnTo>
                  <a:close/>
                </a:path>
                <a:path w="534035" h="141604">
                  <a:moveTo>
                    <a:pt x="86659" y="55511"/>
                  </a:moveTo>
                  <a:lnTo>
                    <a:pt x="30352" y="55511"/>
                  </a:lnTo>
                  <a:lnTo>
                    <a:pt x="30352" y="85991"/>
                  </a:lnTo>
                  <a:lnTo>
                    <a:pt x="86675" y="85991"/>
                  </a:lnTo>
                  <a:lnTo>
                    <a:pt x="83126" y="83921"/>
                  </a:lnTo>
                  <a:lnTo>
                    <a:pt x="37972" y="83921"/>
                  </a:lnTo>
                  <a:lnTo>
                    <a:pt x="37972" y="57581"/>
                  </a:lnTo>
                  <a:lnTo>
                    <a:pt x="83112" y="57581"/>
                  </a:lnTo>
                  <a:lnTo>
                    <a:pt x="86659" y="55511"/>
                  </a:lnTo>
                  <a:close/>
                </a:path>
                <a:path w="534035" h="141604">
                  <a:moveTo>
                    <a:pt x="533526" y="55511"/>
                  </a:moveTo>
                  <a:lnTo>
                    <a:pt x="86659" y="55511"/>
                  </a:lnTo>
                  <a:lnTo>
                    <a:pt x="60546" y="70749"/>
                  </a:lnTo>
                  <a:lnTo>
                    <a:pt x="86675" y="85991"/>
                  </a:lnTo>
                  <a:lnTo>
                    <a:pt x="533526" y="85991"/>
                  </a:lnTo>
                  <a:lnTo>
                    <a:pt x="533526" y="55511"/>
                  </a:lnTo>
                  <a:close/>
                </a:path>
                <a:path w="534035" h="141604">
                  <a:moveTo>
                    <a:pt x="37972" y="57581"/>
                  </a:moveTo>
                  <a:lnTo>
                    <a:pt x="37972" y="83921"/>
                  </a:lnTo>
                  <a:lnTo>
                    <a:pt x="60546" y="70749"/>
                  </a:lnTo>
                  <a:lnTo>
                    <a:pt x="37972" y="57581"/>
                  </a:lnTo>
                  <a:close/>
                </a:path>
                <a:path w="534035" h="141604">
                  <a:moveTo>
                    <a:pt x="60546" y="70749"/>
                  </a:moveTo>
                  <a:lnTo>
                    <a:pt x="37972" y="83921"/>
                  </a:lnTo>
                  <a:lnTo>
                    <a:pt x="83126" y="83921"/>
                  </a:lnTo>
                  <a:lnTo>
                    <a:pt x="60546" y="70749"/>
                  </a:lnTo>
                  <a:close/>
                </a:path>
                <a:path w="534035" h="141604">
                  <a:moveTo>
                    <a:pt x="83112" y="57581"/>
                  </a:moveTo>
                  <a:lnTo>
                    <a:pt x="37972" y="57581"/>
                  </a:lnTo>
                  <a:lnTo>
                    <a:pt x="60546" y="70749"/>
                  </a:lnTo>
                  <a:lnTo>
                    <a:pt x="83112" y="57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479" y="5557520"/>
              <a:ext cx="147319" cy="69596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646679" y="5593080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0"/>
                  </a:moveTo>
                  <a:lnTo>
                    <a:pt x="0" y="568985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0319" y="5425440"/>
              <a:ext cx="675640" cy="3810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626359" y="5522341"/>
              <a:ext cx="419734" cy="141605"/>
            </a:xfrm>
            <a:custGeom>
              <a:avLst/>
              <a:gdLst/>
              <a:ahLst/>
              <a:cxnLst/>
              <a:rect l="l" t="t" r="r" b="b"/>
              <a:pathLst>
                <a:path w="419735" h="141604">
                  <a:moveTo>
                    <a:pt x="358644" y="70729"/>
                  </a:moveTo>
                  <a:lnTo>
                    <a:pt x="282575" y="115150"/>
                  </a:lnTo>
                  <a:lnTo>
                    <a:pt x="280034" y="124485"/>
                  </a:lnTo>
                  <a:lnTo>
                    <a:pt x="284352" y="131762"/>
                  </a:lnTo>
                  <a:lnTo>
                    <a:pt x="288544" y="139026"/>
                  </a:lnTo>
                  <a:lnTo>
                    <a:pt x="297941" y="141478"/>
                  </a:lnTo>
                  <a:lnTo>
                    <a:pt x="393097" y="85979"/>
                  </a:lnTo>
                  <a:lnTo>
                    <a:pt x="388873" y="85979"/>
                  </a:lnTo>
                  <a:lnTo>
                    <a:pt x="388873" y="83908"/>
                  </a:lnTo>
                  <a:lnTo>
                    <a:pt x="381253" y="83908"/>
                  </a:lnTo>
                  <a:lnTo>
                    <a:pt x="358644" y="70729"/>
                  </a:lnTo>
                  <a:close/>
                </a:path>
                <a:path w="419735" h="141604">
                  <a:moveTo>
                    <a:pt x="332516" y="55499"/>
                  </a:moveTo>
                  <a:lnTo>
                    <a:pt x="0" y="55499"/>
                  </a:lnTo>
                  <a:lnTo>
                    <a:pt x="0" y="85979"/>
                  </a:lnTo>
                  <a:lnTo>
                    <a:pt x="332520" y="85979"/>
                  </a:lnTo>
                  <a:lnTo>
                    <a:pt x="358644" y="70729"/>
                  </a:lnTo>
                  <a:lnTo>
                    <a:pt x="332516" y="55499"/>
                  </a:lnTo>
                  <a:close/>
                </a:path>
                <a:path w="419735" h="141604">
                  <a:moveTo>
                    <a:pt x="393109" y="55499"/>
                  </a:moveTo>
                  <a:lnTo>
                    <a:pt x="388873" y="55499"/>
                  </a:lnTo>
                  <a:lnTo>
                    <a:pt x="388873" y="85979"/>
                  </a:lnTo>
                  <a:lnTo>
                    <a:pt x="393097" y="85979"/>
                  </a:lnTo>
                  <a:lnTo>
                    <a:pt x="419226" y="70739"/>
                  </a:lnTo>
                  <a:lnTo>
                    <a:pt x="393109" y="55499"/>
                  </a:lnTo>
                  <a:close/>
                </a:path>
                <a:path w="419735" h="141604">
                  <a:moveTo>
                    <a:pt x="381253" y="57531"/>
                  </a:moveTo>
                  <a:lnTo>
                    <a:pt x="358644" y="70729"/>
                  </a:lnTo>
                  <a:lnTo>
                    <a:pt x="381253" y="83908"/>
                  </a:lnTo>
                  <a:lnTo>
                    <a:pt x="381253" y="57531"/>
                  </a:lnTo>
                  <a:close/>
                </a:path>
                <a:path w="419735" h="141604">
                  <a:moveTo>
                    <a:pt x="388873" y="57531"/>
                  </a:moveTo>
                  <a:lnTo>
                    <a:pt x="381253" y="57531"/>
                  </a:lnTo>
                  <a:lnTo>
                    <a:pt x="381253" y="83908"/>
                  </a:lnTo>
                  <a:lnTo>
                    <a:pt x="388873" y="83908"/>
                  </a:lnTo>
                  <a:lnTo>
                    <a:pt x="388873" y="57531"/>
                  </a:lnTo>
                  <a:close/>
                </a:path>
                <a:path w="419735" h="141604">
                  <a:moveTo>
                    <a:pt x="297941" y="0"/>
                  </a:moveTo>
                  <a:lnTo>
                    <a:pt x="288544" y="2413"/>
                  </a:lnTo>
                  <a:lnTo>
                    <a:pt x="284352" y="9779"/>
                  </a:lnTo>
                  <a:lnTo>
                    <a:pt x="280034" y="17018"/>
                  </a:lnTo>
                  <a:lnTo>
                    <a:pt x="282575" y="26289"/>
                  </a:lnTo>
                  <a:lnTo>
                    <a:pt x="289813" y="30607"/>
                  </a:lnTo>
                  <a:lnTo>
                    <a:pt x="358644" y="70729"/>
                  </a:lnTo>
                  <a:lnTo>
                    <a:pt x="381253" y="57531"/>
                  </a:lnTo>
                  <a:lnTo>
                    <a:pt x="388873" y="57531"/>
                  </a:lnTo>
                  <a:lnTo>
                    <a:pt x="388873" y="55499"/>
                  </a:lnTo>
                  <a:lnTo>
                    <a:pt x="393109" y="5549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0799" y="6106160"/>
              <a:ext cx="370839" cy="14732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656839" y="6162040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69">
                  <a:moveTo>
                    <a:pt x="0" y="0"/>
                  </a:moveTo>
                  <a:lnTo>
                    <a:pt x="229870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3359" y="6035040"/>
              <a:ext cx="289560" cy="21843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829559" y="6080760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0"/>
                  </a:moveTo>
                  <a:lnTo>
                    <a:pt x="0" y="76199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3679" y="6116320"/>
              <a:ext cx="289560" cy="21844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839719" y="6162040"/>
              <a:ext cx="149225" cy="76200"/>
            </a:xfrm>
            <a:custGeom>
              <a:avLst/>
              <a:gdLst/>
              <a:ahLst/>
              <a:cxnLst/>
              <a:rect l="l" t="t" r="r" b="b"/>
              <a:pathLst>
                <a:path w="149225" h="76200">
                  <a:moveTo>
                    <a:pt x="0" y="0"/>
                  </a:moveTo>
                  <a:lnTo>
                    <a:pt x="149225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60" y="893063"/>
            <a:ext cx="41662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85" dirty="0">
                <a:solidFill>
                  <a:srgbClr val="565F6C"/>
                </a:solidFill>
                <a:latin typeface="Cambria"/>
                <a:cs typeface="Cambria"/>
              </a:rPr>
              <a:t>D</a:t>
            </a:r>
            <a:r>
              <a:rPr sz="2400" b="1" spc="385" dirty="0">
                <a:solidFill>
                  <a:srgbClr val="565F6C"/>
                </a:solidFill>
                <a:latin typeface="Cambria"/>
                <a:cs typeface="Cambria"/>
              </a:rPr>
              <a:t>EPENDENCIES</a:t>
            </a:r>
            <a:r>
              <a:rPr sz="2400" b="1" spc="26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b="1" spc="37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b="1" spc="27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530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25536"/>
            <a:ext cx="155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b="1" spc="200" dirty="0">
                <a:latin typeface="Cambria"/>
                <a:cs typeface="Cambria"/>
              </a:rPr>
              <a:t>Rule</a:t>
            </a:r>
            <a:r>
              <a:rPr sz="2400" b="1" spc="25" dirty="0">
                <a:latin typeface="Cambria"/>
                <a:cs typeface="Cambria"/>
              </a:rPr>
              <a:t> </a:t>
            </a:r>
            <a:r>
              <a:rPr sz="2400" b="1" spc="-50" dirty="0">
                <a:latin typeface="Cambria"/>
                <a:cs typeface="Cambria"/>
              </a:rPr>
              <a:t>11: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892" y="2958528"/>
            <a:ext cx="37357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Cambria"/>
                <a:cs typeface="Cambria"/>
              </a:rPr>
              <a:t>Example: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95" dirty="0">
                <a:latin typeface="Cambria"/>
                <a:cs typeface="Cambria"/>
              </a:rPr>
              <a:t>John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shot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Mary.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747" y="3606412"/>
            <a:ext cx="6410532" cy="21463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885439" y="1656079"/>
            <a:ext cx="792480" cy="833119"/>
            <a:chOff x="2885439" y="1656079"/>
            <a:chExt cx="792480" cy="833119"/>
          </a:xfrm>
        </p:grpSpPr>
        <p:sp>
          <p:nvSpPr>
            <p:cNvPr id="7" name="object 7"/>
            <p:cNvSpPr/>
            <p:nvPr/>
          </p:nvSpPr>
          <p:spPr>
            <a:xfrm>
              <a:off x="2900679" y="1671319"/>
              <a:ext cx="762000" cy="802640"/>
            </a:xfrm>
            <a:custGeom>
              <a:avLst/>
              <a:gdLst/>
              <a:ahLst/>
              <a:cxnLst/>
              <a:rect l="l" t="t" r="r" b="b"/>
              <a:pathLst>
                <a:path w="762000" h="802639">
                  <a:moveTo>
                    <a:pt x="0" y="121919"/>
                  </a:moveTo>
                  <a:lnTo>
                    <a:pt x="121919" y="0"/>
                  </a:lnTo>
                  <a:lnTo>
                    <a:pt x="121919" y="60959"/>
                  </a:lnTo>
                  <a:lnTo>
                    <a:pt x="640080" y="60959"/>
                  </a:lnTo>
                  <a:lnTo>
                    <a:pt x="640080" y="0"/>
                  </a:lnTo>
                  <a:lnTo>
                    <a:pt x="761999" y="121919"/>
                  </a:lnTo>
                  <a:lnTo>
                    <a:pt x="640080" y="243839"/>
                  </a:lnTo>
                  <a:lnTo>
                    <a:pt x="640080" y="182879"/>
                  </a:lnTo>
                  <a:lnTo>
                    <a:pt x="121919" y="182879"/>
                  </a:lnTo>
                  <a:lnTo>
                    <a:pt x="121919" y="243839"/>
                  </a:lnTo>
                  <a:lnTo>
                    <a:pt x="0" y="121919"/>
                  </a:lnTo>
                  <a:close/>
                </a:path>
                <a:path w="762000" h="802639">
                  <a:moveTo>
                    <a:pt x="0" y="680719"/>
                  </a:moveTo>
                  <a:lnTo>
                    <a:pt x="121919" y="558800"/>
                  </a:lnTo>
                  <a:lnTo>
                    <a:pt x="121919" y="619759"/>
                  </a:lnTo>
                  <a:lnTo>
                    <a:pt x="640080" y="619759"/>
                  </a:lnTo>
                  <a:lnTo>
                    <a:pt x="640080" y="558800"/>
                  </a:lnTo>
                  <a:lnTo>
                    <a:pt x="761999" y="680719"/>
                  </a:lnTo>
                  <a:lnTo>
                    <a:pt x="640080" y="802639"/>
                  </a:lnTo>
                  <a:lnTo>
                    <a:pt x="640080" y="741679"/>
                  </a:lnTo>
                  <a:lnTo>
                    <a:pt x="121919" y="741679"/>
                  </a:lnTo>
                  <a:lnTo>
                    <a:pt x="121919" y="802639"/>
                  </a:lnTo>
                  <a:lnTo>
                    <a:pt x="0" y="680719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8639" y="1656079"/>
              <a:ext cx="391160" cy="655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16020" y="1823592"/>
              <a:ext cx="141605" cy="407670"/>
            </a:xfrm>
            <a:custGeom>
              <a:avLst/>
              <a:gdLst/>
              <a:ahLst/>
              <a:cxnLst/>
              <a:rect l="l" t="t" r="r" b="b"/>
              <a:pathLst>
                <a:path w="141604" h="407669">
                  <a:moveTo>
                    <a:pt x="70738" y="60615"/>
                  </a:moveTo>
                  <a:lnTo>
                    <a:pt x="55499" y="86741"/>
                  </a:lnTo>
                  <a:lnTo>
                    <a:pt x="55499" y="407289"/>
                  </a:lnTo>
                  <a:lnTo>
                    <a:pt x="85979" y="407289"/>
                  </a:lnTo>
                  <a:lnTo>
                    <a:pt x="85979" y="86741"/>
                  </a:lnTo>
                  <a:lnTo>
                    <a:pt x="70738" y="60615"/>
                  </a:lnTo>
                  <a:close/>
                </a:path>
                <a:path w="141604" h="407669">
                  <a:moveTo>
                    <a:pt x="70739" y="0"/>
                  </a:moveTo>
                  <a:lnTo>
                    <a:pt x="4191" y="114046"/>
                  </a:lnTo>
                  <a:lnTo>
                    <a:pt x="0" y="121285"/>
                  </a:lnTo>
                  <a:lnTo>
                    <a:pt x="2412" y="130683"/>
                  </a:lnTo>
                  <a:lnTo>
                    <a:pt x="9779" y="134874"/>
                  </a:lnTo>
                  <a:lnTo>
                    <a:pt x="17018" y="139192"/>
                  </a:lnTo>
                  <a:lnTo>
                    <a:pt x="26289" y="136652"/>
                  </a:lnTo>
                  <a:lnTo>
                    <a:pt x="30606" y="129412"/>
                  </a:lnTo>
                  <a:lnTo>
                    <a:pt x="55498" y="86741"/>
                  </a:lnTo>
                  <a:lnTo>
                    <a:pt x="55499" y="30353"/>
                  </a:lnTo>
                  <a:lnTo>
                    <a:pt x="88450" y="30353"/>
                  </a:lnTo>
                  <a:lnTo>
                    <a:pt x="70739" y="0"/>
                  </a:lnTo>
                  <a:close/>
                </a:path>
                <a:path w="141604" h="407669">
                  <a:moveTo>
                    <a:pt x="88450" y="30353"/>
                  </a:moveTo>
                  <a:lnTo>
                    <a:pt x="85979" y="30353"/>
                  </a:lnTo>
                  <a:lnTo>
                    <a:pt x="85979" y="86741"/>
                  </a:lnTo>
                  <a:lnTo>
                    <a:pt x="110870" y="129412"/>
                  </a:lnTo>
                  <a:lnTo>
                    <a:pt x="115189" y="136652"/>
                  </a:lnTo>
                  <a:lnTo>
                    <a:pt x="124459" y="139192"/>
                  </a:lnTo>
                  <a:lnTo>
                    <a:pt x="131699" y="134874"/>
                  </a:lnTo>
                  <a:lnTo>
                    <a:pt x="139065" y="130683"/>
                  </a:lnTo>
                  <a:lnTo>
                    <a:pt x="141478" y="121285"/>
                  </a:lnTo>
                  <a:lnTo>
                    <a:pt x="137287" y="114046"/>
                  </a:lnTo>
                  <a:lnTo>
                    <a:pt x="88450" y="30353"/>
                  </a:lnTo>
                  <a:close/>
                </a:path>
                <a:path w="141604" h="407669">
                  <a:moveTo>
                    <a:pt x="85979" y="30353"/>
                  </a:moveTo>
                  <a:lnTo>
                    <a:pt x="55499" y="30353"/>
                  </a:lnTo>
                  <a:lnTo>
                    <a:pt x="55499" y="86741"/>
                  </a:lnTo>
                  <a:lnTo>
                    <a:pt x="70738" y="60615"/>
                  </a:lnTo>
                  <a:lnTo>
                    <a:pt x="57531" y="37973"/>
                  </a:lnTo>
                  <a:lnTo>
                    <a:pt x="85979" y="37973"/>
                  </a:lnTo>
                  <a:lnTo>
                    <a:pt x="85979" y="30353"/>
                  </a:lnTo>
                  <a:close/>
                </a:path>
                <a:path w="141604" h="407669">
                  <a:moveTo>
                    <a:pt x="85979" y="37973"/>
                  </a:moveTo>
                  <a:lnTo>
                    <a:pt x="83946" y="37973"/>
                  </a:lnTo>
                  <a:lnTo>
                    <a:pt x="70738" y="60615"/>
                  </a:lnTo>
                  <a:lnTo>
                    <a:pt x="85979" y="86741"/>
                  </a:lnTo>
                  <a:lnTo>
                    <a:pt x="85979" y="37973"/>
                  </a:lnTo>
                  <a:close/>
                </a:path>
                <a:path w="141604" h="407669">
                  <a:moveTo>
                    <a:pt x="83946" y="37973"/>
                  </a:moveTo>
                  <a:lnTo>
                    <a:pt x="57531" y="37973"/>
                  </a:lnTo>
                  <a:lnTo>
                    <a:pt x="70738" y="60615"/>
                  </a:lnTo>
                  <a:lnTo>
                    <a:pt x="83946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60" y="893063"/>
            <a:ext cx="41662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85" dirty="0">
                <a:solidFill>
                  <a:srgbClr val="565F6C"/>
                </a:solidFill>
                <a:latin typeface="Cambria"/>
                <a:cs typeface="Cambria"/>
              </a:rPr>
              <a:t>D</a:t>
            </a:r>
            <a:r>
              <a:rPr sz="2400" b="1" spc="385" dirty="0">
                <a:solidFill>
                  <a:srgbClr val="565F6C"/>
                </a:solidFill>
                <a:latin typeface="Cambria"/>
                <a:cs typeface="Cambria"/>
              </a:rPr>
              <a:t>EPENDENCIES</a:t>
            </a:r>
            <a:r>
              <a:rPr sz="2400" b="1" spc="26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b="1" spc="37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b="1" spc="27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530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25663"/>
            <a:ext cx="131381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1052"/>
              <a:buFont typeface="Wingdings"/>
              <a:buChar char=""/>
              <a:tabLst>
                <a:tab pos="287655" algn="l"/>
              </a:tabLst>
            </a:pPr>
            <a:r>
              <a:rPr sz="1900" b="1" spc="155" dirty="0">
                <a:latin typeface="Cambria"/>
                <a:cs typeface="Cambria"/>
              </a:rPr>
              <a:t>Rule</a:t>
            </a:r>
            <a:r>
              <a:rPr sz="1900" b="1" spc="85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12: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3823398"/>
            <a:ext cx="131381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1052"/>
              <a:buFont typeface="Wingdings"/>
              <a:buChar char=""/>
              <a:tabLst>
                <a:tab pos="287655" algn="l"/>
              </a:tabLst>
            </a:pPr>
            <a:r>
              <a:rPr sz="1900" b="1" spc="155" dirty="0">
                <a:latin typeface="Cambria"/>
                <a:cs typeface="Cambria"/>
              </a:rPr>
              <a:t>Rule</a:t>
            </a:r>
            <a:r>
              <a:rPr sz="1900" b="1" spc="85" dirty="0">
                <a:latin typeface="Cambria"/>
                <a:cs typeface="Cambria"/>
              </a:rPr>
              <a:t> </a:t>
            </a:r>
            <a:r>
              <a:rPr sz="1900" b="1" spc="-5" dirty="0">
                <a:latin typeface="Cambria"/>
                <a:cs typeface="Cambria"/>
              </a:rPr>
              <a:t>13: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920" y="2854960"/>
            <a:ext cx="792480" cy="660400"/>
            <a:chOff x="2407920" y="2854960"/>
            <a:chExt cx="792480" cy="660400"/>
          </a:xfrm>
        </p:grpSpPr>
        <p:sp>
          <p:nvSpPr>
            <p:cNvPr id="6" name="object 6"/>
            <p:cNvSpPr/>
            <p:nvPr/>
          </p:nvSpPr>
          <p:spPr>
            <a:xfrm>
              <a:off x="2423160" y="3256280"/>
              <a:ext cx="762000" cy="243840"/>
            </a:xfrm>
            <a:custGeom>
              <a:avLst/>
              <a:gdLst/>
              <a:ahLst/>
              <a:cxnLst/>
              <a:rect l="l" t="t" r="r" b="b"/>
              <a:pathLst>
                <a:path w="762000" h="243839">
                  <a:moveTo>
                    <a:pt x="0" y="121920"/>
                  </a:moveTo>
                  <a:lnTo>
                    <a:pt x="121919" y="0"/>
                  </a:lnTo>
                  <a:lnTo>
                    <a:pt x="121919" y="60960"/>
                  </a:lnTo>
                  <a:lnTo>
                    <a:pt x="640079" y="60960"/>
                  </a:lnTo>
                  <a:lnTo>
                    <a:pt x="640079" y="0"/>
                  </a:lnTo>
                  <a:lnTo>
                    <a:pt x="762000" y="121920"/>
                  </a:lnTo>
                  <a:lnTo>
                    <a:pt x="640079" y="243840"/>
                  </a:lnTo>
                  <a:lnTo>
                    <a:pt x="640079" y="182880"/>
                  </a:lnTo>
                  <a:lnTo>
                    <a:pt x="121919" y="182880"/>
                  </a:lnTo>
                  <a:lnTo>
                    <a:pt x="121919" y="243840"/>
                  </a:lnTo>
                  <a:lnTo>
                    <a:pt x="0" y="121920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40" y="2854960"/>
              <a:ext cx="391160" cy="6451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09621" y="2890520"/>
              <a:ext cx="141605" cy="396875"/>
            </a:xfrm>
            <a:custGeom>
              <a:avLst/>
              <a:gdLst/>
              <a:ahLst/>
              <a:cxnLst/>
              <a:rect l="l" t="t" r="r" b="b"/>
              <a:pathLst>
                <a:path w="141605" h="396875">
                  <a:moveTo>
                    <a:pt x="17018" y="257682"/>
                  </a:moveTo>
                  <a:lnTo>
                    <a:pt x="2412" y="266191"/>
                  </a:lnTo>
                  <a:lnTo>
                    <a:pt x="0" y="275463"/>
                  </a:lnTo>
                  <a:lnTo>
                    <a:pt x="4191" y="282701"/>
                  </a:lnTo>
                  <a:lnTo>
                    <a:pt x="70739" y="396747"/>
                  </a:lnTo>
                  <a:lnTo>
                    <a:pt x="88376" y="366521"/>
                  </a:lnTo>
                  <a:lnTo>
                    <a:pt x="55499" y="366521"/>
                  </a:lnTo>
                  <a:lnTo>
                    <a:pt x="55499" y="310006"/>
                  </a:lnTo>
                  <a:lnTo>
                    <a:pt x="30606" y="267334"/>
                  </a:lnTo>
                  <a:lnTo>
                    <a:pt x="26289" y="260095"/>
                  </a:lnTo>
                  <a:lnTo>
                    <a:pt x="17018" y="257682"/>
                  </a:lnTo>
                  <a:close/>
                </a:path>
                <a:path w="141605" h="396875">
                  <a:moveTo>
                    <a:pt x="55499" y="310006"/>
                  </a:moveTo>
                  <a:lnTo>
                    <a:pt x="55499" y="366521"/>
                  </a:lnTo>
                  <a:lnTo>
                    <a:pt x="85979" y="366521"/>
                  </a:lnTo>
                  <a:lnTo>
                    <a:pt x="85979" y="358775"/>
                  </a:lnTo>
                  <a:lnTo>
                    <a:pt x="57531" y="358775"/>
                  </a:lnTo>
                  <a:lnTo>
                    <a:pt x="70739" y="336132"/>
                  </a:lnTo>
                  <a:lnTo>
                    <a:pt x="55499" y="310006"/>
                  </a:lnTo>
                  <a:close/>
                </a:path>
                <a:path w="141605" h="396875">
                  <a:moveTo>
                    <a:pt x="124460" y="257682"/>
                  </a:moveTo>
                  <a:lnTo>
                    <a:pt x="115189" y="260095"/>
                  </a:lnTo>
                  <a:lnTo>
                    <a:pt x="110871" y="267334"/>
                  </a:lnTo>
                  <a:lnTo>
                    <a:pt x="85979" y="310006"/>
                  </a:lnTo>
                  <a:lnTo>
                    <a:pt x="85979" y="366521"/>
                  </a:lnTo>
                  <a:lnTo>
                    <a:pt x="88376" y="366521"/>
                  </a:lnTo>
                  <a:lnTo>
                    <a:pt x="137287" y="282701"/>
                  </a:lnTo>
                  <a:lnTo>
                    <a:pt x="141478" y="275463"/>
                  </a:lnTo>
                  <a:lnTo>
                    <a:pt x="139065" y="266191"/>
                  </a:lnTo>
                  <a:lnTo>
                    <a:pt x="124460" y="257682"/>
                  </a:lnTo>
                  <a:close/>
                </a:path>
                <a:path w="141605" h="396875">
                  <a:moveTo>
                    <a:pt x="70739" y="336132"/>
                  </a:moveTo>
                  <a:lnTo>
                    <a:pt x="57531" y="358775"/>
                  </a:lnTo>
                  <a:lnTo>
                    <a:pt x="83947" y="358775"/>
                  </a:lnTo>
                  <a:lnTo>
                    <a:pt x="70739" y="336132"/>
                  </a:lnTo>
                  <a:close/>
                </a:path>
                <a:path w="141605" h="396875">
                  <a:moveTo>
                    <a:pt x="85979" y="310006"/>
                  </a:moveTo>
                  <a:lnTo>
                    <a:pt x="70739" y="336132"/>
                  </a:lnTo>
                  <a:lnTo>
                    <a:pt x="83947" y="358775"/>
                  </a:lnTo>
                  <a:lnTo>
                    <a:pt x="85979" y="358775"/>
                  </a:lnTo>
                  <a:lnTo>
                    <a:pt x="85979" y="310006"/>
                  </a:lnTo>
                  <a:close/>
                </a:path>
                <a:path w="141605" h="396875">
                  <a:moveTo>
                    <a:pt x="85979" y="0"/>
                  </a:moveTo>
                  <a:lnTo>
                    <a:pt x="55499" y="0"/>
                  </a:lnTo>
                  <a:lnTo>
                    <a:pt x="55499" y="310006"/>
                  </a:lnTo>
                  <a:lnTo>
                    <a:pt x="70739" y="336132"/>
                  </a:lnTo>
                  <a:lnTo>
                    <a:pt x="85979" y="310006"/>
                  </a:lnTo>
                  <a:lnTo>
                    <a:pt x="85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721707" y="1747361"/>
            <a:ext cx="210820" cy="464184"/>
            <a:chOff x="2721707" y="1747361"/>
            <a:chExt cx="210820" cy="46418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1707" y="1747361"/>
              <a:ext cx="210624" cy="4637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58821" y="1762759"/>
              <a:ext cx="141605" cy="396875"/>
            </a:xfrm>
            <a:custGeom>
              <a:avLst/>
              <a:gdLst/>
              <a:ahLst/>
              <a:cxnLst/>
              <a:rect l="l" t="t" r="r" b="b"/>
              <a:pathLst>
                <a:path w="141605" h="396875">
                  <a:moveTo>
                    <a:pt x="17018" y="257682"/>
                  </a:moveTo>
                  <a:lnTo>
                    <a:pt x="2412" y="266191"/>
                  </a:lnTo>
                  <a:lnTo>
                    <a:pt x="0" y="275463"/>
                  </a:lnTo>
                  <a:lnTo>
                    <a:pt x="4191" y="282701"/>
                  </a:lnTo>
                  <a:lnTo>
                    <a:pt x="70739" y="396748"/>
                  </a:lnTo>
                  <a:lnTo>
                    <a:pt x="88376" y="366522"/>
                  </a:lnTo>
                  <a:lnTo>
                    <a:pt x="55499" y="366522"/>
                  </a:lnTo>
                  <a:lnTo>
                    <a:pt x="55499" y="310007"/>
                  </a:lnTo>
                  <a:lnTo>
                    <a:pt x="30606" y="267335"/>
                  </a:lnTo>
                  <a:lnTo>
                    <a:pt x="26289" y="260095"/>
                  </a:lnTo>
                  <a:lnTo>
                    <a:pt x="17018" y="257682"/>
                  </a:lnTo>
                  <a:close/>
                </a:path>
                <a:path w="141605" h="396875">
                  <a:moveTo>
                    <a:pt x="55499" y="310007"/>
                  </a:moveTo>
                  <a:lnTo>
                    <a:pt x="55499" y="366522"/>
                  </a:lnTo>
                  <a:lnTo>
                    <a:pt x="85979" y="366522"/>
                  </a:lnTo>
                  <a:lnTo>
                    <a:pt x="85979" y="358775"/>
                  </a:lnTo>
                  <a:lnTo>
                    <a:pt x="57531" y="358775"/>
                  </a:lnTo>
                  <a:lnTo>
                    <a:pt x="70739" y="336132"/>
                  </a:lnTo>
                  <a:lnTo>
                    <a:pt x="55499" y="310007"/>
                  </a:lnTo>
                  <a:close/>
                </a:path>
                <a:path w="141605" h="396875">
                  <a:moveTo>
                    <a:pt x="124460" y="257682"/>
                  </a:moveTo>
                  <a:lnTo>
                    <a:pt x="115189" y="260095"/>
                  </a:lnTo>
                  <a:lnTo>
                    <a:pt x="110871" y="267335"/>
                  </a:lnTo>
                  <a:lnTo>
                    <a:pt x="85979" y="310007"/>
                  </a:lnTo>
                  <a:lnTo>
                    <a:pt x="85979" y="366522"/>
                  </a:lnTo>
                  <a:lnTo>
                    <a:pt x="88376" y="366522"/>
                  </a:lnTo>
                  <a:lnTo>
                    <a:pt x="137287" y="282701"/>
                  </a:lnTo>
                  <a:lnTo>
                    <a:pt x="141478" y="275463"/>
                  </a:lnTo>
                  <a:lnTo>
                    <a:pt x="139065" y="266191"/>
                  </a:lnTo>
                  <a:lnTo>
                    <a:pt x="124460" y="257682"/>
                  </a:lnTo>
                  <a:close/>
                </a:path>
                <a:path w="141605" h="396875">
                  <a:moveTo>
                    <a:pt x="70738" y="336132"/>
                  </a:moveTo>
                  <a:lnTo>
                    <a:pt x="57531" y="358775"/>
                  </a:lnTo>
                  <a:lnTo>
                    <a:pt x="83947" y="358775"/>
                  </a:lnTo>
                  <a:lnTo>
                    <a:pt x="70738" y="336132"/>
                  </a:lnTo>
                  <a:close/>
                </a:path>
                <a:path w="141605" h="396875">
                  <a:moveTo>
                    <a:pt x="85979" y="310007"/>
                  </a:moveTo>
                  <a:lnTo>
                    <a:pt x="70738" y="336132"/>
                  </a:lnTo>
                  <a:lnTo>
                    <a:pt x="83947" y="358775"/>
                  </a:lnTo>
                  <a:lnTo>
                    <a:pt x="85979" y="358775"/>
                  </a:lnTo>
                  <a:lnTo>
                    <a:pt x="85979" y="310007"/>
                  </a:lnTo>
                  <a:close/>
                </a:path>
                <a:path w="141605" h="396875">
                  <a:moveTo>
                    <a:pt x="85979" y="0"/>
                  </a:moveTo>
                  <a:lnTo>
                    <a:pt x="55499" y="0"/>
                  </a:lnTo>
                  <a:lnTo>
                    <a:pt x="55499" y="310007"/>
                  </a:lnTo>
                  <a:lnTo>
                    <a:pt x="70738" y="336132"/>
                  </a:lnTo>
                  <a:lnTo>
                    <a:pt x="85979" y="310007"/>
                  </a:lnTo>
                  <a:lnTo>
                    <a:pt x="85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5005" y="1472882"/>
            <a:ext cx="1816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30" dirty="0">
                <a:latin typeface="Cambria"/>
                <a:cs typeface="Cambria"/>
              </a:rPr>
              <a:t>T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9360" y="2113279"/>
            <a:ext cx="802640" cy="274320"/>
            <a:chOff x="2499360" y="2113279"/>
            <a:chExt cx="802640" cy="274320"/>
          </a:xfrm>
        </p:grpSpPr>
        <p:sp>
          <p:nvSpPr>
            <p:cNvPr id="14" name="object 14"/>
            <p:cNvSpPr/>
            <p:nvPr/>
          </p:nvSpPr>
          <p:spPr>
            <a:xfrm>
              <a:off x="2514600" y="2128519"/>
              <a:ext cx="772160" cy="243840"/>
            </a:xfrm>
            <a:custGeom>
              <a:avLst/>
              <a:gdLst/>
              <a:ahLst/>
              <a:cxnLst/>
              <a:rect l="l" t="t" r="r" b="b"/>
              <a:pathLst>
                <a:path w="772160" h="243839">
                  <a:moveTo>
                    <a:pt x="650239" y="0"/>
                  </a:moveTo>
                  <a:lnTo>
                    <a:pt x="650239" y="60959"/>
                  </a:lnTo>
                  <a:lnTo>
                    <a:pt x="121919" y="60959"/>
                  </a:lnTo>
                  <a:lnTo>
                    <a:pt x="121919" y="0"/>
                  </a:lnTo>
                  <a:lnTo>
                    <a:pt x="0" y="121919"/>
                  </a:lnTo>
                  <a:lnTo>
                    <a:pt x="121919" y="243839"/>
                  </a:lnTo>
                  <a:lnTo>
                    <a:pt x="121919" y="182879"/>
                  </a:lnTo>
                  <a:lnTo>
                    <a:pt x="650239" y="182879"/>
                  </a:lnTo>
                  <a:lnTo>
                    <a:pt x="650239" y="243839"/>
                  </a:lnTo>
                  <a:lnTo>
                    <a:pt x="772160" y="12191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4600" y="2128519"/>
              <a:ext cx="772160" cy="243840"/>
            </a:xfrm>
            <a:custGeom>
              <a:avLst/>
              <a:gdLst/>
              <a:ahLst/>
              <a:cxnLst/>
              <a:rect l="l" t="t" r="r" b="b"/>
              <a:pathLst>
                <a:path w="772160" h="243839">
                  <a:moveTo>
                    <a:pt x="0" y="121919"/>
                  </a:moveTo>
                  <a:lnTo>
                    <a:pt x="121919" y="0"/>
                  </a:lnTo>
                  <a:lnTo>
                    <a:pt x="121919" y="60959"/>
                  </a:lnTo>
                  <a:lnTo>
                    <a:pt x="650239" y="60959"/>
                  </a:lnTo>
                  <a:lnTo>
                    <a:pt x="650239" y="0"/>
                  </a:lnTo>
                  <a:lnTo>
                    <a:pt x="772160" y="121919"/>
                  </a:lnTo>
                  <a:lnTo>
                    <a:pt x="650239" y="243839"/>
                  </a:lnTo>
                  <a:lnTo>
                    <a:pt x="650239" y="182879"/>
                  </a:lnTo>
                  <a:lnTo>
                    <a:pt x="121919" y="182879"/>
                  </a:lnTo>
                  <a:lnTo>
                    <a:pt x="121919" y="243839"/>
                  </a:lnTo>
                  <a:lnTo>
                    <a:pt x="0" y="121919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1212" y="2358072"/>
            <a:ext cx="3393440" cy="565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20"/>
              </a:spcBef>
            </a:pPr>
            <a:r>
              <a:rPr sz="1900" spc="105" dirty="0">
                <a:latin typeface="Cambria"/>
                <a:cs typeface="Cambria"/>
              </a:rPr>
              <a:t>Example: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John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105" dirty="0">
                <a:latin typeface="Cambria"/>
                <a:cs typeface="Cambria"/>
              </a:rPr>
              <a:t>ran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yesterday.</a:t>
            </a:r>
            <a:endParaRPr sz="1900">
              <a:latin typeface="Cambria"/>
              <a:cs typeface="Cambria"/>
            </a:endParaRPr>
          </a:p>
          <a:p>
            <a:pPr marL="1644650">
              <a:lnSpc>
                <a:spcPts val="2085"/>
              </a:lnSpc>
            </a:pPr>
            <a:r>
              <a:rPr sz="1850" spc="60" dirty="0">
                <a:latin typeface="Cambria"/>
                <a:cs typeface="Cambria"/>
              </a:rPr>
              <a:t>yesterday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8054" y="3366706"/>
            <a:ext cx="1600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5" dirty="0">
                <a:latin typeface="Cambria"/>
                <a:cs typeface="Cambria"/>
              </a:rPr>
              <a:t>p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7045" y="3151822"/>
            <a:ext cx="56578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470" dirty="0">
                <a:latin typeface="Cambria"/>
                <a:cs typeface="Cambria"/>
              </a:rPr>
              <a:t>J</a:t>
            </a:r>
            <a:r>
              <a:rPr sz="1850" spc="-30" dirty="0">
                <a:latin typeface="Cambria"/>
                <a:cs typeface="Cambria"/>
              </a:rPr>
              <a:t>o</a:t>
            </a:r>
            <a:r>
              <a:rPr sz="1850" spc="95" dirty="0">
                <a:latin typeface="Cambria"/>
                <a:cs typeface="Cambria"/>
              </a:rPr>
              <a:t>hn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1050" y="3212719"/>
            <a:ext cx="101536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145" dirty="0">
                <a:latin typeface="Cambria"/>
                <a:cs typeface="Cambria"/>
              </a:rPr>
              <a:t>P</a:t>
            </a:r>
            <a:r>
              <a:rPr sz="1850" spc="95" dirty="0">
                <a:latin typeface="Cambria"/>
                <a:cs typeface="Cambria"/>
              </a:rPr>
              <a:t>T</a:t>
            </a:r>
            <a:r>
              <a:rPr sz="1850" spc="204" dirty="0">
                <a:latin typeface="Cambria"/>
                <a:cs typeface="Cambria"/>
              </a:rPr>
              <a:t>R</a:t>
            </a:r>
            <a:r>
              <a:rPr sz="1850" spc="200" dirty="0">
                <a:latin typeface="Cambria"/>
                <a:cs typeface="Cambria"/>
              </a:rPr>
              <a:t>A</a:t>
            </a:r>
            <a:r>
              <a:rPr sz="1850" spc="250" dirty="0">
                <a:latin typeface="Cambria"/>
                <a:cs typeface="Cambria"/>
              </a:rPr>
              <a:t>N</a:t>
            </a:r>
            <a:r>
              <a:rPr sz="1850" spc="240" dirty="0">
                <a:latin typeface="Cambria"/>
                <a:cs typeface="Cambria"/>
              </a:rPr>
              <a:t>S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55520" y="3881120"/>
            <a:ext cx="822960" cy="828040"/>
            <a:chOff x="2255520" y="3881120"/>
            <a:chExt cx="822960" cy="828040"/>
          </a:xfrm>
        </p:grpSpPr>
        <p:sp>
          <p:nvSpPr>
            <p:cNvPr id="21" name="object 21"/>
            <p:cNvSpPr/>
            <p:nvPr/>
          </p:nvSpPr>
          <p:spPr>
            <a:xfrm>
              <a:off x="2270760" y="3896360"/>
              <a:ext cx="792480" cy="772160"/>
            </a:xfrm>
            <a:custGeom>
              <a:avLst/>
              <a:gdLst/>
              <a:ahLst/>
              <a:cxnLst/>
              <a:rect l="l" t="t" r="r" b="b"/>
              <a:pathLst>
                <a:path w="792480" h="772160">
                  <a:moveTo>
                    <a:pt x="30479" y="650239"/>
                  </a:moveTo>
                  <a:lnTo>
                    <a:pt x="152400" y="528319"/>
                  </a:lnTo>
                  <a:lnTo>
                    <a:pt x="152400" y="589279"/>
                  </a:lnTo>
                  <a:lnTo>
                    <a:pt x="670559" y="589279"/>
                  </a:lnTo>
                  <a:lnTo>
                    <a:pt x="670559" y="528319"/>
                  </a:lnTo>
                  <a:lnTo>
                    <a:pt x="792479" y="650239"/>
                  </a:lnTo>
                  <a:lnTo>
                    <a:pt x="670559" y="772159"/>
                  </a:lnTo>
                  <a:lnTo>
                    <a:pt x="670559" y="711200"/>
                  </a:lnTo>
                  <a:lnTo>
                    <a:pt x="152400" y="711200"/>
                  </a:lnTo>
                  <a:lnTo>
                    <a:pt x="152400" y="772159"/>
                  </a:lnTo>
                  <a:lnTo>
                    <a:pt x="30479" y="650239"/>
                  </a:lnTo>
                  <a:close/>
                </a:path>
                <a:path w="792480" h="772160">
                  <a:moveTo>
                    <a:pt x="0" y="116839"/>
                  </a:moveTo>
                  <a:lnTo>
                    <a:pt x="116839" y="0"/>
                  </a:lnTo>
                  <a:lnTo>
                    <a:pt x="116839" y="58419"/>
                  </a:lnTo>
                  <a:lnTo>
                    <a:pt x="645159" y="58419"/>
                  </a:lnTo>
                  <a:lnTo>
                    <a:pt x="645159" y="0"/>
                  </a:lnTo>
                  <a:lnTo>
                    <a:pt x="762000" y="116839"/>
                  </a:lnTo>
                  <a:lnTo>
                    <a:pt x="645159" y="233679"/>
                  </a:lnTo>
                  <a:lnTo>
                    <a:pt x="645159" y="175259"/>
                  </a:lnTo>
                  <a:lnTo>
                    <a:pt x="116839" y="175259"/>
                  </a:lnTo>
                  <a:lnTo>
                    <a:pt x="116839" y="233679"/>
                  </a:lnTo>
                  <a:lnTo>
                    <a:pt x="0" y="116839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9200" y="4064000"/>
              <a:ext cx="391160" cy="6451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16581" y="4099560"/>
              <a:ext cx="141605" cy="396875"/>
            </a:xfrm>
            <a:custGeom>
              <a:avLst/>
              <a:gdLst/>
              <a:ahLst/>
              <a:cxnLst/>
              <a:rect l="l" t="t" r="r" b="b"/>
              <a:pathLst>
                <a:path w="141605" h="396875">
                  <a:moveTo>
                    <a:pt x="17018" y="257682"/>
                  </a:moveTo>
                  <a:lnTo>
                    <a:pt x="2412" y="266191"/>
                  </a:lnTo>
                  <a:lnTo>
                    <a:pt x="0" y="275463"/>
                  </a:lnTo>
                  <a:lnTo>
                    <a:pt x="4191" y="282701"/>
                  </a:lnTo>
                  <a:lnTo>
                    <a:pt x="70738" y="396747"/>
                  </a:lnTo>
                  <a:lnTo>
                    <a:pt x="88376" y="366521"/>
                  </a:lnTo>
                  <a:lnTo>
                    <a:pt x="55499" y="366521"/>
                  </a:lnTo>
                  <a:lnTo>
                    <a:pt x="55499" y="310007"/>
                  </a:lnTo>
                  <a:lnTo>
                    <a:pt x="30606" y="267334"/>
                  </a:lnTo>
                  <a:lnTo>
                    <a:pt x="26288" y="260095"/>
                  </a:lnTo>
                  <a:lnTo>
                    <a:pt x="17018" y="257682"/>
                  </a:lnTo>
                  <a:close/>
                </a:path>
                <a:path w="141605" h="396875">
                  <a:moveTo>
                    <a:pt x="55499" y="310007"/>
                  </a:moveTo>
                  <a:lnTo>
                    <a:pt x="55499" y="366521"/>
                  </a:lnTo>
                  <a:lnTo>
                    <a:pt x="85979" y="366521"/>
                  </a:lnTo>
                  <a:lnTo>
                    <a:pt x="85979" y="358775"/>
                  </a:lnTo>
                  <a:lnTo>
                    <a:pt x="57531" y="358775"/>
                  </a:lnTo>
                  <a:lnTo>
                    <a:pt x="70738" y="336132"/>
                  </a:lnTo>
                  <a:lnTo>
                    <a:pt x="55499" y="310007"/>
                  </a:lnTo>
                  <a:close/>
                </a:path>
                <a:path w="141605" h="396875">
                  <a:moveTo>
                    <a:pt x="124460" y="257682"/>
                  </a:moveTo>
                  <a:lnTo>
                    <a:pt x="115188" y="260095"/>
                  </a:lnTo>
                  <a:lnTo>
                    <a:pt x="110870" y="267334"/>
                  </a:lnTo>
                  <a:lnTo>
                    <a:pt x="85979" y="310007"/>
                  </a:lnTo>
                  <a:lnTo>
                    <a:pt x="85979" y="366521"/>
                  </a:lnTo>
                  <a:lnTo>
                    <a:pt x="88376" y="366521"/>
                  </a:lnTo>
                  <a:lnTo>
                    <a:pt x="137287" y="282701"/>
                  </a:lnTo>
                  <a:lnTo>
                    <a:pt x="141477" y="275463"/>
                  </a:lnTo>
                  <a:lnTo>
                    <a:pt x="139064" y="266191"/>
                  </a:lnTo>
                  <a:lnTo>
                    <a:pt x="124460" y="257682"/>
                  </a:lnTo>
                  <a:close/>
                </a:path>
                <a:path w="141605" h="396875">
                  <a:moveTo>
                    <a:pt x="70738" y="336132"/>
                  </a:moveTo>
                  <a:lnTo>
                    <a:pt x="57531" y="358775"/>
                  </a:lnTo>
                  <a:lnTo>
                    <a:pt x="83946" y="358775"/>
                  </a:lnTo>
                  <a:lnTo>
                    <a:pt x="70738" y="336132"/>
                  </a:lnTo>
                  <a:close/>
                </a:path>
                <a:path w="141605" h="396875">
                  <a:moveTo>
                    <a:pt x="85979" y="310007"/>
                  </a:moveTo>
                  <a:lnTo>
                    <a:pt x="70738" y="336132"/>
                  </a:lnTo>
                  <a:lnTo>
                    <a:pt x="83946" y="358775"/>
                  </a:lnTo>
                  <a:lnTo>
                    <a:pt x="85979" y="358775"/>
                  </a:lnTo>
                  <a:lnTo>
                    <a:pt x="85979" y="310007"/>
                  </a:lnTo>
                  <a:close/>
                </a:path>
                <a:path w="141605" h="396875">
                  <a:moveTo>
                    <a:pt x="85979" y="0"/>
                  </a:moveTo>
                  <a:lnTo>
                    <a:pt x="55499" y="0"/>
                  </a:lnTo>
                  <a:lnTo>
                    <a:pt x="55499" y="310007"/>
                  </a:lnTo>
                  <a:lnTo>
                    <a:pt x="70738" y="336132"/>
                  </a:lnTo>
                  <a:lnTo>
                    <a:pt x="85978" y="310007"/>
                  </a:lnTo>
                  <a:lnTo>
                    <a:pt x="85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52744" y="3801681"/>
            <a:ext cx="2458720" cy="5810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b="1" spc="110" dirty="0">
                <a:latin typeface="Cambria"/>
                <a:cs typeface="Cambria"/>
              </a:rPr>
              <a:t>Example:</a:t>
            </a:r>
            <a:r>
              <a:rPr sz="1850" b="1" spc="15" dirty="0">
                <a:latin typeface="Cambria"/>
                <a:cs typeface="Cambria"/>
              </a:rPr>
              <a:t> </a:t>
            </a:r>
            <a:r>
              <a:rPr sz="1850" spc="65" dirty="0">
                <a:latin typeface="Cambria"/>
                <a:cs typeface="Cambria"/>
              </a:rPr>
              <a:t>While</a:t>
            </a:r>
            <a:r>
              <a:rPr sz="1850" spc="-75" dirty="0">
                <a:latin typeface="Cambria"/>
                <a:cs typeface="Cambria"/>
              </a:rPr>
              <a:t> </a:t>
            </a:r>
            <a:r>
              <a:rPr sz="1850" spc="40" dirty="0">
                <a:latin typeface="Cambria"/>
                <a:cs typeface="Cambria"/>
              </a:rPr>
              <a:t>going </a:t>
            </a:r>
            <a:r>
              <a:rPr sz="1850" spc="-39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home,</a:t>
            </a:r>
            <a:r>
              <a:rPr sz="1850" spc="-45" dirty="0">
                <a:latin typeface="Cambria"/>
                <a:cs typeface="Cambria"/>
              </a:rPr>
              <a:t> </a:t>
            </a:r>
            <a:r>
              <a:rPr sz="1850" spc="150" dirty="0">
                <a:latin typeface="Cambria"/>
                <a:cs typeface="Cambria"/>
              </a:rPr>
              <a:t>I</a:t>
            </a:r>
            <a:r>
              <a:rPr sz="1850" spc="30" dirty="0">
                <a:latin typeface="Cambria"/>
                <a:cs typeface="Cambria"/>
              </a:rPr>
              <a:t> </a:t>
            </a:r>
            <a:r>
              <a:rPr sz="1850" spc="70" dirty="0">
                <a:latin typeface="Cambria"/>
                <a:cs typeface="Cambria"/>
              </a:rPr>
              <a:t>saw</a:t>
            </a:r>
            <a:r>
              <a:rPr sz="1850" spc="-10" dirty="0">
                <a:latin typeface="Cambria"/>
                <a:cs typeface="Cambria"/>
              </a:rPr>
              <a:t> </a:t>
            </a:r>
            <a:r>
              <a:rPr sz="1850" spc="120" dirty="0">
                <a:latin typeface="Cambria"/>
                <a:cs typeface="Cambria"/>
              </a:rPr>
              <a:t>a</a:t>
            </a:r>
            <a:r>
              <a:rPr sz="1850" spc="80" dirty="0">
                <a:latin typeface="Cambria"/>
                <a:cs typeface="Cambria"/>
              </a:rPr>
              <a:t> </a:t>
            </a:r>
            <a:r>
              <a:rPr sz="1850" spc="55" dirty="0">
                <a:latin typeface="Cambria"/>
                <a:cs typeface="Cambria"/>
              </a:rPr>
              <a:t>frog.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41119" y="4795520"/>
            <a:ext cx="4693920" cy="1849120"/>
            <a:chOff x="1341119" y="4795520"/>
            <a:chExt cx="4693920" cy="184912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1279" y="4805680"/>
              <a:ext cx="4673600" cy="1828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46199" y="4800600"/>
              <a:ext cx="4683760" cy="1838960"/>
            </a:xfrm>
            <a:custGeom>
              <a:avLst/>
              <a:gdLst/>
              <a:ahLst/>
              <a:cxnLst/>
              <a:rect l="l" t="t" r="r" b="b"/>
              <a:pathLst>
                <a:path w="4683760" h="1838959">
                  <a:moveTo>
                    <a:pt x="0" y="1838960"/>
                  </a:moveTo>
                  <a:lnTo>
                    <a:pt x="4683760" y="1838960"/>
                  </a:lnTo>
                  <a:lnTo>
                    <a:pt x="4683760" y="0"/>
                  </a:lnTo>
                  <a:lnTo>
                    <a:pt x="0" y="0"/>
                  </a:lnTo>
                  <a:lnTo>
                    <a:pt x="0" y="183896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5500A4-0C1F-94FD-7BB9-14770A323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13333" t="7037" r="15833" b="36667"/>
          <a:stretch/>
        </p:blipFill>
        <p:spPr>
          <a:xfrm>
            <a:off x="481263" y="990600"/>
            <a:ext cx="818147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2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660" y="893063"/>
            <a:ext cx="41662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385" dirty="0">
                <a:solidFill>
                  <a:srgbClr val="565F6C"/>
                </a:solidFill>
                <a:latin typeface="Cambria"/>
                <a:cs typeface="Cambria"/>
              </a:rPr>
              <a:t>D</a:t>
            </a:r>
            <a:r>
              <a:rPr sz="2400" b="1" spc="385" dirty="0">
                <a:solidFill>
                  <a:srgbClr val="565F6C"/>
                </a:solidFill>
                <a:latin typeface="Cambria"/>
                <a:cs typeface="Cambria"/>
              </a:rPr>
              <a:t>EPENDENCIES</a:t>
            </a:r>
            <a:r>
              <a:rPr sz="2400" b="1" spc="26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b="1" spc="37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b="1" spc="27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530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25536"/>
            <a:ext cx="1555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b="1" spc="200" dirty="0">
                <a:latin typeface="Cambria"/>
                <a:cs typeface="Cambria"/>
              </a:rPr>
              <a:t>Rule</a:t>
            </a:r>
            <a:r>
              <a:rPr sz="2400" b="1" spc="30" dirty="0">
                <a:latin typeface="Cambria"/>
                <a:cs typeface="Cambria"/>
              </a:rPr>
              <a:t> </a:t>
            </a:r>
            <a:r>
              <a:rPr sz="2400" b="1" spc="-45" dirty="0">
                <a:latin typeface="Cambria"/>
                <a:cs typeface="Cambria"/>
              </a:rPr>
              <a:t>14: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52" y="2510853"/>
            <a:ext cx="5280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Cambria"/>
                <a:cs typeface="Cambria"/>
              </a:rPr>
              <a:t>Example: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200" dirty="0">
                <a:latin typeface="Cambria"/>
                <a:cs typeface="Cambria"/>
              </a:rPr>
              <a:t>I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heard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frog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woods.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7258" y="3405885"/>
            <a:ext cx="4559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330" dirty="0">
                <a:latin typeface="Cambria"/>
                <a:cs typeface="Cambria"/>
              </a:rPr>
              <a:t>CP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345" y="3843273"/>
            <a:ext cx="1498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00" dirty="0">
                <a:latin typeface="Cambria"/>
                <a:cs typeface="Cambria"/>
              </a:rPr>
              <a:t>I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4013" y="3843273"/>
            <a:ext cx="13963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80" dirty="0">
                <a:latin typeface="Cambria"/>
                <a:cs typeface="Cambria"/>
              </a:rPr>
              <a:t>M</a:t>
            </a:r>
            <a:r>
              <a:rPr sz="2400" spc="204" dirty="0">
                <a:latin typeface="Cambria"/>
                <a:cs typeface="Cambria"/>
              </a:rPr>
              <a:t>T</a:t>
            </a:r>
            <a:r>
              <a:rPr sz="2400" spc="229" dirty="0">
                <a:latin typeface="Cambria"/>
                <a:cs typeface="Cambria"/>
              </a:rPr>
              <a:t>R</a:t>
            </a:r>
            <a:r>
              <a:rPr sz="2400" spc="260" dirty="0">
                <a:latin typeface="Cambria"/>
                <a:cs typeface="Cambria"/>
              </a:rPr>
              <a:t>A</a:t>
            </a:r>
            <a:r>
              <a:rPr sz="2400" spc="280" dirty="0">
                <a:latin typeface="Cambria"/>
                <a:cs typeface="Cambria"/>
              </a:rPr>
              <a:t>N</a:t>
            </a:r>
            <a:r>
              <a:rPr sz="2400" spc="320" dirty="0"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2448" y="3843273"/>
            <a:ext cx="5759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60" dirty="0">
                <a:latin typeface="Cambria"/>
                <a:cs typeface="Cambria"/>
              </a:rPr>
              <a:t>f</a:t>
            </a:r>
            <a:r>
              <a:rPr sz="2400" spc="55" dirty="0">
                <a:latin typeface="Cambria"/>
                <a:cs typeface="Cambria"/>
              </a:rPr>
              <a:t>r</a:t>
            </a:r>
            <a:r>
              <a:rPr sz="2400" spc="15" dirty="0">
                <a:latin typeface="Cambria"/>
                <a:cs typeface="Cambria"/>
              </a:rPr>
              <a:t>og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21707" y="1747361"/>
            <a:ext cx="210820" cy="464184"/>
            <a:chOff x="2721707" y="1747361"/>
            <a:chExt cx="210820" cy="46418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1707" y="1747361"/>
              <a:ext cx="210624" cy="4637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58821" y="1762759"/>
              <a:ext cx="141605" cy="396875"/>
            </a:xfrm>
            <a:custGeom>
              <a:avLst/>
              <a:gdLst/>
              <a:ahLst/>
              <a:cxnLst/>
              <a:rect l="l" t="t" r="r" b="b"/>
              <a:pathLst>
                <a:path w="141605" h="396875">
                  <a:moveTo>
                    <a:pt x="17018" y="257682"/>
                  </a:moveTo>
                  <a:lnTo>
                    <a:pt x="2412" y="266191"/>
                  </a:lnTo>
                  <a:lnTo>
                    <a:pt x="0" y="275463"/>
                  </a:lnTo>
                  <a:lnTo>
                    <a:pt x="4191" y="282701"/>
                  </a:lnTo>
                  <a:lnTo>
                    <a:pt x="70739" y="396748"/>
                  </a:lnTo>
                  <a:lnTo>
                    <a:pt x="88376" y="366522"/>
                  </a:lnTo>
                  <a:lnTo>
                    <a:pt x="55499" y="366522"/>
                  </a:lnTo>
                  <a:lnTo>
                    <a:pt x="55499" y="310007"/>
                  </a:lnTo>
                  <a:lnTo>
                    <a:pt x="30606" y="267335"/>
                  </a:lnTo>
                  <a:lnTo>
                    <a:pt x="26289" y="260095"/>
                  </a:lnTo>
                  <a:lnTo>
                    <a:pt x="17018" y="257682"/>
                  </a:lnTo>
                  <a:close/>
                </a:path>
                <a:path w="141605" h="396875">
                  <a:moveTo>
                    <a:pt x="55499" y="310007"/>
                  </a:moveTo>
                  <a:lnTo>
                    <a:pt x="55499" y="366522"/>
                  </a:lnTo>
                  <a:lnTo>
                    <a:pt x="85979" y="366522"/>
                  </a:lnTo>
                  <a:lnTo>
                    <a:pt x="85979" y="358775"/>
                  </a:lnTo>
                  <a:lnTo>
                    <a:pt x="57531" y="358775"/>
                  </a:lnTo>
                  <a:lnTo>
                    <a:pt x="70739" y="336132"/>
                  </a:lnTo>
                  <a:lnTo>
                    <a:pt x="55499" y="310007"/>
                  </a:lnTo>
                  <a:close/>
                </a:path>
                <a:path w="141605" h="396875">
                  <a:moveTo>
                    <a:pt x="124460" y="257682"/>
                  </a:moveTo>
                  <a:lnTo>
                    <a:pt x="115189" y="260095"/>
                  </a:lnTo>
                  <a:lnTo>
                    <a:pt x="110871" y="267335"/>
                  </a:lnTo>
                  <a:lnTo>
                    <a:pt x="85979" y="310007"/>
                  </a:lnTo>
                  <a:lnTo>
                    <a:pt x="85979" y="366522"/>
                  </a:lnTo>
                  <a:lnTo>
                    <a:pt x="88376" y="366522"/>
                  </a:lnTo>
                  <a:lnTo>
                    <a:pt x="137287" y="282701"/>
                  </a:lnTo>
                  <a:lnTo>
                    <a:pt x="141478" y="275463"/>
                  </a:lnTo>
                  <a:lnTo>
                    <a:pt x="139065" y="266191"/>
                  </a:lnTo>
                  <a:lnTo>
                    <a:pt x="124460" y="257682"/>
                  </a:lnTo>
                  <a:close/>
                </a:path>
                <a:path w="141605" h="396875">
                  <a:moveTo>
                    <a:pt x="70738" y="336132"/>
                  </a:moveTo>
                  <a:lnTo>
                    <a:pt x="57531" y="358775"/>
                  </a:lnTo>
                  <a:lnTo>
                    <a:pt x="83947" y="358775"/>
                  </a:lnTo>
                  <a:lnTo>
                    <a:pt x="70738" y="336132"/>
                  </a:lnTo>
                  <a:close/>
                </a:path>
                <a:path w="141605" h="396875">
                  <a:moveTo>
                    <a:pt x="85979" y="310007"/>
                  </a:moveTo>
                  <a:lnTo>
                    <a:pt x="70738" y="336132"/>
                  </a:lnTo>
                  <a:lnTo>
                    <a:pt x="83947" y="358775"/>
                  </a:lnTo>
                  <a:lnTo>
                    <a:pt x="85979" y="358775"/>
                  </a:lnTo>
                  <a:lnTo>
                    <a:pt x="85979" y="310007"/>
                  </a:lnTo>
                  <a:close/>
                </a:path>
                <a:path w="141605" h="396875">
                  <a:moveTo>
                    <a:pt x="85979" y="0"/>
                  </a:moveTo>
                  <a:lnTo>
                    <a:pt x="55499" y="0"/>
                  </a:lnTo>
                  <a:lnTo>
                    <a:pt x="55499" y="310007"/>
                  </a:lnTo>
                  <a:lnTo>
                    <a:pt x="70738" y="336132"/>
                  </a:lnTo>
                  <a:lnTo>
                    <a:pt x="85979" y="310007"/>
                  </a:lnTo>
                  <a:lnTo>
                    <a:pt x="85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5005" y="1472882"/>
            <a:ext cx="33147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45" dirty="0">
                <a:latin typeface="Cambria"/>
                <a:cs typeface="Cambria"/>
              </a:rPr>
              <a:t>PP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9360" y="2113279"/>
            <a:ext cx="802640" cy="274320"/>
            <a:chOff x="2499360" y="2113279"/>
            <a:chExt cx="802640" cy="274320"/>
          </a:xfrm>
        </p:grpSpPr>
        <p:sp>
          <p:nvSpPr>
            <p:cNvPr id="14" name="object 14"/>
            <p:cNvSpPr/>
            <p:nvPr/>
          </p:nvSpPr>
          <p:spPr>
            <a:xfrm>
              <a:off x="2514600" y="2128519"/>
              <a:ext cx="772160" cy="243840"/>
            </a:xfrm>
            <a:custGeom>
              <a:avLst/>
              <a:gdLst/>
              <a:ahLst/>
              <a:cxnLst/>
              <a:rect l="l" t="t" r="r" b="b"/>
              <a:pathLst>
                <a:path w="772160" h="243839">
                  <a:moveTo>
                    <a:pt x="650239" y="0"/>
                  </a:moveTo>
                  <a:lnTo>
                    <a:pt x="650239" y="60959"/>
                  </a:lnTo>
                  <a:lnTo>
                    <a:pt x="121919" y="60959"/>
                  </a:lnTo>
                  <a:lnTo>
                    <a:pt x="121919" y="0"/>
                  </a:lnTo>
                  <a:lnTo>
                    <a:pt x="0" y="121919"/>
                  </a:lnTo>
                  <a:lnTo>
                    <a:pt x="121919" y="243839"/>
                  </a:lnTo>
                  <a:lnTo>
                    <a:pt x="121919" y="182879"/>
                  </a:lnTo>
                  <a:lnTo>
                    <a:pt x="650239" y="182879"/>
                  </a:lnTo>
                  <a:lnTo>
                    <a:pt x="650239" y="243839"/>
                  </a:lnTo>
                  <a:lnTo>
                    <a:pt x="772160" y="12191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4600" y="2128519"/>
              <a:ext cx="772160" cy="243840"/>
            </a:xfrm>
            <a:custGeom>
              <a:avLst/>
              <a:gdLst/>
              <a:ahLst/>
              <a:cxnLst/>
              <a:rect l="l" t="t" r="r" b="b"/>
              <a:pathLst>
                <a:path w="772160" h="243839">
                  <a:moveTo>
                    <a:pt x="0" y="121919"/>
                  </a:moveTo>
                  <a:lnTo>
                    <a:pt x="121919" y="0"/>
                  </a:lnTo>
                  <a:lnTo>
                    <a:pt x="121919" y="60959"/>
                  </a:lnTo>
                  <a:lnTo>
                    <a:pt x="650239" y="60959"/>
                  </a:lnTo>
                  <a:lnTo>
                    <a:pt x="650239" y="0"/>
                  </a:lnTo>
                  <a:lnTo>
                    <a:pt x="772160" y="121919"/>
                  </a:lnTo>
                  <a:lnTo>
                    <a:pt x="650239" y="243839"/>
                  </a:lnTo>
                  <a:lnTo>
                    <a:pt x="650239" y="182879"/>
                  </a:lnTo>
                  <a:lnTo>
                    <a:pt x="121919" y="182879"/>
                  </a:lnTo>
                  <a:lnTo>
                    <a:pt x="121919" y="243839"/>
                  </a:lnTo>
                  <a:lnTo>
                    <a:pt x="0" y="121919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94987" y="3535521"/>
            <a:ext cx="210820" cy="464184"/>
            <a:chOff x="2294987" y="3535521"/>
            <a:chExt cx="210820" cy="464184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4987" y="3535521"/>
              <a:ext cx="210624" cy="4637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32100" y="3550920"/>
              <a:ext cx="141605" cy="396875"/>
            </a:xfrm>
            <a:custGeom>
              <a:avLst/>
              <a:gdLst/>
              <a:ahLst/>
              <a:cxnLst/>
              <a:rect l="l" t="t" r="r" b="b"/>
              <a:pathLst>
                <a:path w="141605" h="396875">
                  <a:moveTo>
                    <a:pt x="17018" y="257682"/>
                  </a:moveTo>
                  <a:lnTo>
                    <a:pt x="2412" y="266191"/>
                  </a:lnTo>
                  <a:lnTo>
                    <a:pt x="0" y="275462"/>
                  </a:lnTo>
                  <a:lnTo>
                    <a:pt x="4191" y="282701"/>
                  </a:lnTo>
                  <a:lnTo>
                    <a:pt x="70738" y="396747"/>
                  </a:lnTo>
                  <a:lnTo>
                    <a:pt x="88376" y="366521"/>
                  </a:lnTo>
                  <a:lnTo>
                    <a:pt x="55499" y="366521"/>
                  </a:lnTo>
                  <a:lnTo>
                    <a:pt x="55499" y="310006"/>
                  </a:lnTo>
                  <a:lnTo>
                    <a:pt x="30606" y="267334"/>
                  </a:lnTo>
                  <a:lnTo>
                    <a:pt x="26288" y="260095"/>
                  </a:lnTo>
                  <a:lnTo>
                    <a:pt x="17018" y="257682"/>
                  </a:lnTo>
                  <a:close/>
                </a:path>
                <a:path w="141605" h="396875">
                  <a:moveTo>
                    <a:pt x="55499" y="310006"/>
                  </a:moveTo>
                  <a:lnTo>
                    <a:pt x="55499" y="366521"/>
                  </a:lnTo>
                  <a:lnTo>
                    <a:pt x="85979" y="366521"/>
                  </a:lnTo>
                  <a:lnTo>
                    <a:pt x="85979" y="358774"/>
                  </a:lnTo>
                  <a:lnTo>
                    <a:pt x="57531" y="358774"/>
                  </a:lnTo>
                  <a:lnTo>
                    <a:pt x="70738" y="336132"/>
                  </a:lnTo>
                  <a:lnTo>
                    <a:pt x="55499" y="310006"/>
                  </a:lnTo>
                  <a:close/>
                </a:path>
                <a:path w="141605" h="396875">
                  <a:moveTo>
                    <a:pt x="124460" y="257682"/>
                  </a:moveTo>
                  <a:lnTo>
                    <a:pt x="115188" y="260095"/>
                  </a:lnTo>
                  <a:lnTo>
                    <a:pt x="110871" y="267334"/>
                  </a:lnTo>
                  <a:lnTo>
                    <a:pt x="85979" y="310006"/>
                  </a:lnTo>
                  <a:lnTo>
                    <a:pt x="85979" y="366521"/>
                  </a:lnTo>
                  <a:lnTo>
                    <a:pt x="88376" y="366521"/>
                  </a:lnTo>
                  <a:lnTo>
                    <a:pt x="137287" y="282701"/>
                  </a:lnTo>
                  <a:lnTo>
                    <a:pt x="141478" y="275462"/>
                  </a:lnTo>
                  <a:lnTo>
                    <a:pt x="139065" y="266191"/>
                  </a:lnTo>
                  <a:lnTo>
                    <a:pt x="124460" y="257682"/>
                  </a:lnTo>
                  <a:close/>
                </a:path>
                <a:path w="141605" h="396875">
                  <a:moveTo>
                    <a:pt x="70738" y="336132"/>
                  </a:moveTo>
                  <a:lnTo>
                    <a:pt x="57531" y="358774"/>
                  </a:lnTo>
                  <a:lnTo>
                    <a:pt x="83947" y="358774"/>
                  </a:lnTo>
                  <a:lnTo>
                    <a:pt x="70738" y="336132"/>
                  </a:lnTo>
                  <a:close/>
                </a:path>
                <a:path w="141605" h="396875">
                  <a:moveTo>
                    <a:pt x="85979" y="310006"/>
                  </a:moveTo>
                  <a:lnTo>
                    <a:pt x="70738" y="336132"/>
                  </a:lnTo>
                  <a:lnTo>
                    <a:pt x="83947" y="358774"/>
                  </a:lnTo>
                  <a:lnTo>
                    <a:pt x="85979" y="358774"/>
                  </a:lnTo>
                  <a:lnTo>
                    <a:pt x="85979" y="310006"/>
                  </a:lnTo>
                  <a:close/>
                </a:path>
                <a:path w="141605" h="396875">
                  <a:moveTo>
                    <a:pt x="85979" y="0"/>
                  </a:moveTo>
                  <a:lnTo>
                    <a:pt x="55499" y="0"/>
                  </a:lnTo>
                  <a:lnTo>
                    <a:pt x="55499" y="310006"/>
                  </a:lnTo>
                  <a:lnTo>
                    <a:pt x="70738" y="336132"/>
                  </a:lnTo>
                  <a:lnTo>
                    <a:pt x="85979" y="310006"/>
                  </a:lnTo>
                  <a:lnTo>
                    <a:pt x="85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38426" y="3272218"/>
            <a:ext cx="6934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dirty="0">
                <a:latin typeface="Cambria"/>
                <a:cs typeface="Cambria"/>
              </a:rPr>
              <a:t>woods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82800" y="3901440"/>
            <a:ext cx="792480" cy="274320"/>
            <a:chOff x="2082800" y="3901440"/>
            <a:chExt cx="792480" cy="274320"/>
          </a:xfrm>
        </p:grpSpPr>
        <p:sp>
          <p:nvSpPr>
            <p:cNvPr id="21" name="object 21"/>
            <p:cNvSpPr/>
            <p:nvPr/>
          </p:nvSpPr>
          <p:spPr>
            <a:xfrm>
              <a:off x="2098040" y="3916680"/>
              <a:ext cx="762000" cy="243840"/>
            </a:xfrm>
            <a:custGeom>
              <a:avLst/>
              <a:gdLst/>
              <a:ahLst/>
              <a:cxnLst/>
              <a:rect l="l" t="t" r="r" b="b"/>
              <a:pathLst>
                <a:path w="762000" h="243839">
                  <a:moveTo>
                    <a:pt x="640080" y="0"/>
                  </a:moveTo>
                  <a:lnTo>
                    <a:pt x="640080" y="60960"/>
                  </a:lnTo>
                  <a:lnTo>
                    <a:pt x="121920" y="60960"/>
                  </a:lnTo>
                  <a:lnTo>
                    <a:pt x="121920" y="0"/>
                  </a:lnTo>
                  <a:lnTo>
                    <a:pt x="0" y="121920"/>
                  </a:lnTo>
                  <a:lnTo>
                    <a:pt x="121920" y="243840"/>
                  </a:lnTo>
                  <a:lnTo>
                    <a:pt x="121920" y="182880"/>
                  </a:lnTo>
                  <a:lnTo>
                    <a:pt x="640080" y="182880"/>
                  </a:lnTo>
                  <a:lnTo>
                    <a:pt x="640080" y="243840"/>
                  </a:lnTo>
                  <a:lnTo>
                    <a:pt x="762000" y="12192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8040" y="3916680"/>
              <a:ext cx="762000" cy="243840"/>
            </a:xfrm>
            <a:custGeom>
              <a:avLst/>
              <a:gdLst/>
              <a:ahLst/>
              <a:cxnLst/>
              <a:rect l="l" t="t" r="r" b="b"/>
              <a:pathLst>
                <a:path w="762000" h="243839">
                  <a:moveTo>
                    <a:pt x="0" y="121920"/>
                  </a:moveTo>
                  <a:lnTo>
                    <a:pt x="121920" y="0"/>
                  </a:lnTo>
                  <a:lnTo>
                    <a:pt x="121920" y="60960"/>
                  </a:lnTo>
                  <a:lnTo>
                    <a:pt x="640080" y="60960"/>
                  </a:lnTo>
                  <a:lnTo>
                    <a:pt x="640080" y="0"/>
                  </a:lnTo>
                  <a:lnTo>
                    <a:pt x="762000" y="121920"/>
                  </a:lnTo>
                  <a:lnTo>
                    <a:pt x="640080" y="243840"/>
                  </a:lnTo>
                  <a:lnTo>
                    <a:pt x="640080" y="182880"/>
                  </a:lnTo>
                  <a:lnTo>
                    <a:pt x="121920" y="182880"/>
                  </a:lnTo>
                  <a:lnTo>
                    <a:pt x="121920" y="243840"/>
                  </a:lnTo>
                  <a:lnTo>
                    <a:pt x="0" y="121920"/>
                  </a:lnTo>
                  <a:close/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303520" y="3535679"/>
            <a:ext cx="1336040" cy="909319"/>
            <a:chOff x="5303520" y="3535679"/>
            <a:chExt cx="1336040" cy="909319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0" y="3881119"/>
              <a:ext cx="787400" cy="381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01513" y="3978020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3" y="139064"/>
                  </a:lnTo>
                  <a:lnTo>
                    <a:pt x="134874" y="131698"/>
                  </a:lnTo>
                  <a:lnTo>
                    <a:pt x="139191" y="124459"/>
                  </a:lnTo>
                  <a:lnTo>
                    <a:pt x="136651" y="115188"/>
                  </a:lnTo>
                  <a:lnTo>
                    <a:pt x="129412" y="110870"/>
                  </a:lnTo>
                  <a:lnTo>
                    <a:pt x="86740" y="85978"/>
                  </a:lnTo>
                  <a:lnTo>
                    <a:pt x="30352" y="85978"/>
                  </a:lnTo>
                  <a:lnTo>
                    <a:pt x="30352" y="55498"/>
                  </a:lnTo>
                  <a:lnTo>
                    <a:pt x="86740" y="55498"/>
                  </a:lnTo>
                  <a:lnTo>
                    <a:pt x="129412" y="30606"/>
                  </a:lnTo>
                  <a:lnTo>
                    <a:pt x="136651" y="26288"/>
                  </a:lnTo>
                  <a:lnTo>
                    <a:pt x="139191" y="17017"/>
                  </a:lnTo>
                  <a:lnTo>
                    <a:pt x="134874" y="9778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534035" h="141604">
                  <a:moveTo>
                    <a:pt x="86740" y="55498"/>
                  </a:moveTo>
                  <a:lnTo>
                    <a:pt x="30352" y="55498"/>
                  </a:lnTo>
                  <a:lnTo>
                    <a:pt x="30352" y="85978"/>
                  </a:lnTo>
                  <a:lnTo>
                    <a:pt x="86740" y="85978"/>
                  </a:lnTo>
                  <a:lnTo>
                    <a:pt x="83257" y="83946"/>
                  </a:lnTo>
                  <a:lnTo>
                    <a:pt x="37973" y="83946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0" y="55498"/>
                  </a:lnTo>
                  <a:close/>
                </a:path>
                <a:path w="534035" h="141604">
                  <a:moveTo>
                    <a:pt x="533526" y="55498"/>
                  </a:moveTo>
                  <a:lnTo>
                    <a:pt x="86740" y="55498"/>
                  </a:lnTo>
                  <a:lnTo>
                    <a:pt x="60615" y="70738"/>
                  </a:lnTo>
                  <a:lnTo>
                    <a:pt x="86740" y="85978"/>
                  </a:lnTo>
                  <a:lnTo>
                    <a:pt x="533526" y="85978"/>
                  </a:lnTo>
                  <a:lnTo>
                    <a:pt x="533526" y="55498"/>
                  </a:lnTo>
                  <a:close/>
                </a:path>
                <a:path w="534035" h="141604">
                  <a:moveTo>
                    <a:pt x="37973" y="57530"/>
                  </a:moveTo>
                  <a:lnTo>
                    <a:pt x="37973" y="83946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534035" h="141604">
                  <a:moveTo>
                    <a:pt x="60615" y="70738"/>
                  </a:moveTo>
                  <a:lnTo>
                    <a:pt x="37973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534035" h="141604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3920" y="3667759"/>
              <a:ext cx="147320" cy="6959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40120" y="3703319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959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3920" y="3535679"/>
              <a:ext cx="675640" cy="3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29960" y="3632580"/>
              <a:ext cx="419734" cy="141605"/>
            </a:xfrm>
            <a:custGeom>
              <a:avLst/>
              <a:gdLst/>
              <a:ahLst/>
              <a:cxnLst/>
              <a:rect l="l" t="t" r="r" b="b"/>
              <a:pathLst>
                <a:path w="419735" h="141604">
                  <a:moveTo>
                    <a:pt x="358611" y="70739"/>
                  </a:moveTo>
                  <a:lnTo>
                    <a:pt x="289813" y="110871"/>
                  </a:lnTo>
                  <a:lnTo>
                    <a:pt x="282575" y="115189"/>
                  </a:lnTo>
                  <a:lnTo>
                    <a:pt x="280035" y="124460"/>
                  </a:lnTo>
                  <a:lnTo>
                    <a:pt x="284352" y="131699"/>
                  </a:lnTo>
                  <a:lnTo>
                    <a:pt x="288543" y="139065"/>
                  </a:lnTo>
                  <a:lnTo>
                    <a:pt x="297941" y="141478"/>
                  </a:lnTo>
                  <a:lnTo>
                    <a:pt x="393109" y="85979"/>
                  </a:lnTo>
                  <a:lnTo>
                    <a:pt x="388874" y="85979"/>
                  </a:lnTo>
                  <a:lnTo>
                    <a:pt x="388874" y="83947"/>
                  </a:lnTo>
                  <a:lnTo>
                    <a:pt x="381253" y="83947"/>
                  </a:lnTo>
                  <a:lnTo>
                    <a:pt x="358611" y="70739"/>
                  </a:lnTo>
                  <a:close/>
                </a:path>
                <a:path w="419735" h="141604">
                  <a:moveTo>
                    <a:pt x="332486" y="55499"/>
                  </a:moveTo>
                  <a:lnTo>
                    <a:pt x="0" y="55499"/>
                  </a:lnTo>
                  <a:lnTo>
                    <a:pt x="0" y="85979"/>
                  </a:lnTo>
                  <a:lnTo>
                    <a:pt x="332485" y="85979"/>
                  </a:lnTo>
                  <a:lnTo>
                    <a:pt x="358611" y="70739"/>
                  </a:lnTo>
                  <a:lnTo>
                    <a:pt x="332486" y="55499"/>
                  </a:lnTo>
                  <a:close/>
                </a:path>
                <a:path w="419735" h="141604">
                  <a:moveTo>
                    <a:pt x="393109" y="55499"/>
                  </a:moveTo>
                  <a:lnTo>
                    <a:pt x="388874" y="55499"/>
                  </a:lnTo>
                  <a:lnTo>
                    <a:pt x="388874" y="85979"/>
                  </a:lnTo>
                  <a:lnTo>
                    <a:pt x="393109" y="85979"/>
                  </a:lnTo>
                  <a:lnTo>
                    <a:pt x="419226" y="70739"/>
                  </a:lnTo>
                  <a:lnTo>
                    <a:pt x="393109" y="55499"/>
                  </a:lnTo>
                  <a:close/>
                </a:path>
                <a:path w="419735" h="141604">
                  <a:moveTo>
                    <a:pt x="381253" y="57531"/>
                  </a:moveTo>
                  <a:lnTo>
                    <a:pt x="358611" y="70739"/>
                  </a:lnTo>
                  <a:lnTo>
                    <a:pt x="381253" y="83947"/>
                  </a:lnTo>
                  <a:lnTo>
                    <a:pt x="381253" y="57531"/>
                  </a:lnTo>
                  <a:close/>
                </a:path>
                <a:path w="419735" h="141604">
                  <a:moveTo>
                    <a:pt x="388874" y="57531"/>
                  </a:moveTo>
                  <a:lnTo>
                    <a:pt x="381253" y="57531"/>
                  </a:lnTo>
                  <a:lnTo>
                    <a:pt x="381253" y="83947"/>
                  </a:lnTo>
                  <a:lnTo>
                    <a:pt x="388874" y="83947"/>
                  </a:lnTo>
                  <a:lnTo>
                    <a:pt x="388874" y="57531"/>
                  </a:lnTo>
                  <a:close/>
                </a:path>
                <a:path w="419735" h="141604">
                  <a:moveTo>
                    <a:pt x="297941" y="0"/>
                  </a:moveTo>
                  <a:lnTo>
                    <a:pt x="288543" y="2413"/>
                  </a:lnTo>
                  <a:lnTo>
                    <a:pt x="284352" y="9779"/>
                  </a:lnTo>
                  <a:lnTo>
                    <a:pt x="280035" y="17018"/>
                  </a:lnTo>
                  <a:lnTo>
                    <a:pt x="282575" y="26289"/>
                  </a:lnTo>
                  <a:lnTo>
                    <a:pt x="289813" y="30607"/>
                  </a:lnTo>
                  <a:lnTo>
                    <a:pt x="358611" y="70739"/>
                  </a:lnTo>
                  <a:lnTo>
                    <a:pt x="381253" y="57531"/>
                  </a:lnTo>
                  <a:lnTo>
                    <a:pt x="388874" y="57531"/>
                  </a:lnTo>
                  <a:lnTo>
                    <a:pt x="388874" y="55499"/>
                  </a:lnTo>
                  <a:lnTo>
                    <a:pt x="393109" y="5549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4240" y="4216399"/>
              <a:ext cx="370839" cy="1473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50280" y="4272279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870" y="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6800" y="4145279"/>
              <a:ext cx="289560" cy="21843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23000" y="4190999"/>
              <a:ext cx="152400" cy="76200"/>
            </a:xfrm>
            <a:custGeom>
              <a:avLst/>
              <a:gdLst/>
              <a:ahLst/>
              <a:cxnLst/>
              <a:rect l="l" t="t" r="r" b="b"/>
              <a:pathLst>
                <a:path w="152400" h="76200">
                  <a:moveTo>
                    <a:pt x="152400" y="0"/>
                  </a:moveTo>
                  <a:lnTo>
                    <a:pt x="0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7120" y="4226559"/>
              <a:ext cx="289560" cy="21843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33160" y="4272279"/>
              <a:ext cx="149225" cy="76200"/>
            </a:xfrm>
            <a:custGeom>
              <a:avLst/>
              <a:gdLst/>
              <a:ahLst/>
              <a:cxnLst/>
              <a:rect l="l" t="t" r="r" b="b"/>
              <a:pathLst>
                <a:path w="149225" h="76200">
                  <a:moveTo>
                    <a:pt x="0" y="0"/>
                  </a:moveTo>
                  <a:lnTo>
                    <a:pt x="149225" y="76200"/>
                  </a:lnTo>
                </a:path>
              </a:pathLst>
            </a:custGeom>
            <a:ln w="30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124959" y="3881120"/>
            <a:ext cx="787400" cy="381000"/>
            <a:chOff x="4124959" y="3881120"/>
            <a:chExt cx="787400" cy="381000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4959" y="3881120"/>
              <a:ext cx="787400" cy="3810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322952" y="3978021"/>
              <a:ext cx="534035" cy="141605"/>
            </a:xfrm>
            <a:custGeom>
              <a:avLst/>
              <a:gdLst/>
              <a:ahLst/>
              <a:cxnLst/>
              <a:rect l="l" t="t" r="r" b="b"/>
              <a:pathLst>
                <a:path w="534035" h="141604">
                  <a:moveTo>
                    <a:pt x="121285" y="0"/>
                  </a:moveTo>
                  <a:lnTo>
                    <a:pt x="0" y="70738"/>
                  </a:lnTo>
                  <a:lnTo>
                    <a:pt x="121285" y="141477"/>
                  </a:lnTo>
                  <a:lnTo>
                    <a:pt x="130683" y="139064"/>
                  </a:lnTo>
                  <a:lnTo>
                    <a:pt x="134874" y="131698"/>
                  </a:lnTo>
                  <a:lnTo>
                    <a:pt x="139192" y="124459"/>
                  </a:lnTo>
                  <a:lnTo>
                    <a:pt x="136651" y="115188"/>
                  </a:lnTo>
                  <a:lnTo>
                    <a:pt x="129412" y="110870"/>
                  </a:lnTo>
                  <a:lnTo>
                    <a:pt x="86740" y="85978"/>
                  </a:lnTo>
                  <a:lnTo>
                    <a:pt x="30352" y="85978"/>
                  </a:lnTo>
                  <a:lnTo>
                    <a:pt x="30352" y="55498"/>
                  </a:lnTo>
                  <a:lnTo>
                    <a:pt x="86740" y="55498"/>
                  </a:lnTo>
                  <a:lnTo>
                    <a:pt x="129412" y="30606"/>
                  </a:lnTo>
                  <a:lnTo>
                    <a:pt x="136651" y="26288"/>
                  </a:lnTo>
                  <a:lnTo>
                    <a:pt x="139192" y="17017"/>
                  </a:lnTo>
                  <a:lnTo>
                    <a:pt x="134874" y="9778"/>
                  </a:lnTo>
                  <a:lnTo>
                    <a:pt x="130683" y="2412"/>
                  </a:lnTo>
                  <a:lnTo>
                    <a:pt x="121285" y="0"/>
                  </a:lnTo>
                  <a:close/>
                </a:path>
                <a:path w="534035" h="141604">
                  <a:moveTo>
                    <a:pt x="86740" y="55498"/>
                  </a:moveTo>
                  <a:lnTo>
                    <a:pt x="30352" y="55498"/>
                  </a:lnTo>
                  <a:lnTo>
                    <a:pt x="30352" y="85978"/>
                  </a:lnTo>
                  <a:lnTo>
                    <a:pt x="86740" y="85978"/>
                  </a:lnTo>
                  <a:lnTo>
                    <a:pt x="83257" y="83946"/>
                  </a:lnTo>
                  <a:lnTo>
                    <a:pt x="37973" y="83946"/>
                  </a:lnTo>
                  <a:lnTo>
                    <a:pt x="37973" y="57530"/>
                  </a:lnTo>
                  <a:lnTo>
                    <a:pt x="83257" y="57530"/>
                  </a:lnTo>
                  <a:lnTo>
                    <a:pt x="86740" y="55498"/>
                  </a:lnTo>
                  <a:close/>
                </a:path>
                <a:path w="534035" h="141604">
                  <a:moveTo>
                    <a:pt x="533526" y="55498"/>
                  </a:moveTo>
                  <a:lnTo>
                    <a:pt x="86740" y="55498"/>
                  </a:lnTo>
                  <a:lnTo>
                    <a:pt x="60615" y="70738"/>
                  </a:lnTo>
                  <a:lnTo>
                    <a:pt x="86740" y="85978"/>
                  </a:lnTo>
                  <a:lnTo>
                    <a:pt x="533526" y="85978"/>
                  </a:lnTo>
                  <a:lnTo>
                    <a:pt x="533526" y="55498"/>
                  </a:lnTo>
                  <a:close/>
                </a:path>
                <a:path w="534035" h="141604">
                  <a:moveTo>
                    <a:pt x="37973" y="57530"/>
                  </a:moveTo>
                  <a:lnTo>
                    <a:pt x="37973" y="83946"/>
                  </a:lnTo>
                  <a:lnTo>
                    <a:pt x="60615" y="70738"/>
                  </a:lnTo>
                  <a:lnTo>
                    <a:pt x="37973" y="57530"/>
                  </a:lnTo>
                  <a:close/>
                </a:path>
                <a:path w="534035" h="141604">
                  <a:moveTo>
                    <a:pt x="60615" y="70738"/>
                  </a:moveTo>
                  <a:lnTo>
                    <a:pt x="37973" y="83946"/>
                  </a:lnTo>
                  <a:lnTo>
                    <a:pt x="83257" y="83946"/>
                  </a:lnTo>
                  <a:lnTo>
                    <a:pt x="60615" y="70738"/>
                  </a:lnTo>
                  <a:close/>
                </a:path>
                <a:path w="534035" h="141604">
                  <a:moveTo>
                    <a:pt x="83257" y="57530"/>
                  </a:moveTo>
                  <a:lnTo>
                    <a:pt x="37973" y="57530"/>
                  </a:lnTo>
                  <a:lnTo>
                    <a:pt x="60615" y="70738"/>
                  </a:lnTo>
                  <a:lnTo>
                    <a:pt x="83257" y="57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06265" y="3609911"/>
            <a:ext cx="14287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65" dirty="0">
                <a:latin typeface="Cambria"/>
                <a:cs typeface="Cambria"/>
              </a:rPr>
              <a:t>o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99125" y="3637597"/>
            <a:ext cx="1949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180" dirty="0">
                <a:latin typeface="Cambria"/>
                <a:cs typeface="Cambria"/>
              </a:rPr>
              <a:t>R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25006" y="4107497"/>
            <a:ext cx="4889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50" dirty="0">
                <a:latin typeface="Cambria"/>
                <a:cs typeface="Cambria"/>
              </a:rPr>
              <a:t>e</a:t>
            </a:r>
            <a:r>
              <a:rPr sz="1850" spc="130" dirty="0">
                <a:latin typeface="Cambria"/>
                <a:cs typeface="Cambria"/>
              </a:rPr>
              <a:t>a</a:t>
            </a:r>
            <a:r>
              <a:rPr sz="1850" spc="30" dirty="0">
                <a:latin typeface="Cambria"/>
                <a:cs typeface="Cambria"/>
              </a:rPr>
              <a:t>r</a:t>
            </a:r>
            <a:r>
              <a:rPr sz="1850" spc="55" dirty="0">
                <a:latin typeface="Cambria"/>
                <a:cs typeface="Cambria"/>
              </a:rPr>
              <a:t>s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893063"/>
            <a:ext cx="2689860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515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r>
              <a:rPr sz="3050" b="1" spc="1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375" dirty="0">
                <a:solidFill>
                  <a:srgbClr val="565F6C"/>
                </a:solidFill>
                <a:latin typeface="Cambria"/>
                <a:cs typeface="Cambria"/>
              </a:rPr>
              <a:t>E</a:t>
            </a:r>
            <a:r>
              <a:rPr sz="2400" b="1" spc="375" dirty="0">
                <a:solidFill>
                  <a:srgbClr val="565F6C"/>
                </a:solidFill>
                <a:latin typeface="Cambria"/>
                <a:cs typeface="Cambria"/>
              </a:rPr>
              <a:t>XAMPLES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25536"/>
            <a:ext cx="3989704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175" dirty="0">
                <a:latin typeface="Cambria"/>
                <a:cs typeface="Cambria"/>
              </a:rPr>
              <a:t>Example</a:t>
            </a:r>
            <a:r>
              <a:rPr sz="2250" b="1" spc="-35" dirty="0">
                <a:latin typeface="Cambria"/>
                <a:cs typeface="Cambria"/>
              </a:rPr>
              <a:t> 1:</a:t>
            </a:r>
            <a:r>
              <a:rPr sz="2250" b="1" spc="65" dirty="0">
                <a:latin typeface="Cambria"/>
                <a:cs typeface="Cambria"/>
              </a:rPr>
              <a:t> </a:t>
            </a:r>
            <a:r>
              <a:rPr sz="2250" b="1" spc="275" dirty="0">
                <a:latin typeface="Cambria"/>
                <a:cs typeface="Cambria"/>
              </a:rPr>
              <a:t>John</a:t>
            </a:r>
            <a:r>
              <a:rPr sz="2250" b="1" spc="120" dirty="0">
                <a:latin typeface="Cambria"/>
                <a:cs typeface="Cambria"/>
              </a:rPr>
              <a:t> </a:t>
            </a:r>
            <a:r>
              <a:rPr sz="2250" b="1" spc="125" dirty="0">
                <a:latin typeface="Cambria"/>
                <a:cs typeface="Cambria"/>
              </a:rPr>
              <a:t>ate</a:t>
            </a:r>
            <a:r>
              <a:rPr sz="2250" b="1" spc="50" dirty="0">
                <a:latin typeface="Cambria"/>
                <a:cs typeface="Cambria"/>
              </a:rPr>
              <a:t> </a:t>
            </a:r>
            <a:r>
              <a:rPr sz="2250" b="1" spc="165" dirty="0">
                <a:latin typeface="Cambria"/>
                <a:cs typeface="Cambria"/>
              </a:rPr>
              <a:t>a</a:t>
            </a:r>
            <a:r>
              <a:rPr sz="2250" b="1" spc="130" dirty="0">
                <a:latin typeface="Cambria"/>
                <a:cs typeface="Cambria"/>
              </a:rPr>
              <a:t> frog.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4505007"/>
            <a:ext cx="556514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175" dirty="0">
                <a:latin typeface="Cambria"/>
                <a:cs typeface="Cambria"/>
              </a:rPr>
              <a:t>Example</a:t>
            </a:r>
            <a:r>
              <a:rPr sz="2250" b="1" spc="-30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2: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spc="275" dirty="0">
                <a:latin typeface="Cambria"/>
                <a:cs typeface="Cambria"/>
              </a:rPr>
              <a:t>John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spc="145" dirty="0">
                <a:latin typeface="Cambria"/>
                <a:cs typeface="Cambria"/>
              </a:rPr>
              <a:t>threw</a:t>
            </a:r>
            <a:r>
              <a:rPr sz="2250" b="1" spc="-15" dirty="0">
                <a:latin typeface="Cambria"/>
                <a:cs typeface="Cambria"/>
              </a:rPr>
              <a:t> </a:t>
            </a:r>
            <a:r>
              <a:rPr sz="2250" b="1" spc="165" dirty="0">
                <a:latin typeface="Cambria"/>
                <a:cs typeface="Cambria"/>
              </a:rPr>
              <a:t>a</a:t>
            </a:r>
            <a:r>
              <a:rPr sz="2250" b="1" spc="55" dirty="0">
                <a:latin typeface="Cambria"/>
                <a:cs typeface="Cambria"/>
              </a:rPr>
              <a:t> </a:t>
            </a:r>
            <a:r>
              <a:rPr sz="2250" b="1" spc="114" dirty="0">
                <a:latin typeface="Cambria"/>
                <a:cs typeface="Cambria"/>
              </a:rPr>
              <a:t>ball</a:t>
            </a:r>
            <a:r>
              <a:rPr sz="2250" b="1" spc="150" dirty="0">
                <a:latin typeface="Cambria"/>
                <a:cs typeface="Cambria"/>
              </a:rPr>
              <a:t> </a:t>
            </a:r>
            <a:r>
              <a:rPr sz="2250" b="1" spc="110" dirty="0">
                <a:latin typeface="Cambria"/>
                <a:cs typeface="Cambria"/>
              </a:rPr>
              <a:t>to</a:t>
            </a:r>
            <a:r>
              <a:rPr sz="2250" b="1" spc="50" dirty="0">
                <a:latin typeface="Cambria"/>
                <a:cs typeface="Cambria"/>
              </a:rPr>
              <a:t> </a:t>
            </a:r>
            <a:r>
              <a:rPr sz="2250" b="1" spc="165" dirty="0">
                <a:latin typeface="Cambria"/>
                <a:cs typeface="Cambria"/>
              </a:rPr>
              <a:t>Mary.</a:t>
            </a:r>
            <a:endParaRPr sz="225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1439" y="2184400"/>
            <a:ext cx="6197600" cy="2092960"/>
            <a:chOff x="1361439" y="2184400"/>
            <a:chExt cx="6197600" cy="2092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491" y="2228913"/>
              <a:ext cx="5649111" cy="19810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6519" y="2189480"/>
              <a:ext cx="6187440" cy="2082800"/>
            </a:xfrm>
            <a:custGeom>
              <a:avLst/>
              <a:gdLst/>
              <a:ahLst/>
              <a:cxnLst/>
              <a:rect l="l" t="t" r="r" b="b"/>
              <a:pathLst>
                <a:path w="6187440" h="2082800">
                  <a:moveTo>
                    <a:pt x="0" y="2082800"/>
                  </a:moveTo>
                  <a:lnTo>
                    <a:pt x="6187439" y="2082800"/>
                  </a:lnTo>
                  <a:lnTo>
                    <a:pt x="6187439" y="0"/>
                  </a:lnTo>
                  <a:lnTo>
                    <a:pt x="0" y="0"/>
                  </a:lnTo>
                  <a:lnTo>
                    <a:pt x="0" y="20828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59839" y="5100320"/>
            <a:ext cx="6400800" cy="1107440"/>
            <a:chOff x="1259839" y="5100320"/>
            <a:chExt cx="6400800" cy="11074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675" y="5315114"/>
              <a:ext cx="6290614" cy="7417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64919" y="5105400"/>
              <a:ext cx="6390640" cy="1097280"/>
            </a:xfrm>
            <a:custGeom>
              <a:avLst/>
              <a:gdLst/>
              <a:ahLst/>
              <a:cxnLst/>
              <a:rect l="l" t="t" r="r" b="b"/>
              <a:pathLst>
                <a:path w="6390640" h="1097279">
                  <a:moveTo>
                    <a:pt x="0" y="1097280"/>
                  </a:moveTo>
                  <a:lnTo>
                    <a:pt x="6390639" y="1097280"/>
                  </a:lnTo>
                  <a:lnTo>
                    <a:pt x="6390639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893063"/>
            <a:ext cx="2689860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515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r>
              <a:rPr sz="3050" b="1" spc="1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375" dirty="0">
                <a:solidFill>
                  <a:srgbClr val="565F6C"/>
                </a:solidFill>
                <a:latin typeface="Cambria"/>
                <a:cs typeface="Cambria"/>
              </a:rPr>
              <a:t>E</a:t>
            </a:r>
            <a:r>
              <a:rPr sz="2400" b="1" spc="375" dirty="0">
                <a:solidFill>
                  <a:srgbClr val="565F6C"/>
                </a:solidFill>
                <a:latin typeface="Cambria"/>
                <a:cs typeface="Cambria"/>
              </a:rPr>
              <a:t>XAMPLES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25536"/>
            <a:ext cx="521081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175" dirty="0">
                <a:latin typeface="Cambria"/>
                <a:cs typeface="Cambria"/>
              </a:rPr>
              <a:t>Example</a:t>
            </a:r>
            <a:r>
              <a:rPr sz="2250" b="1" spc="-30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3:</a:t>
            </a:r>
            <a:r>
              <a:rPr sz="2250" b="1" spc="75" dirty="0">
                <a:latin typeface="Cambria"/>
                <a:cs typeface="Cambria"/>
              </a:rPr>
              <a:t> </a:t>
            </a:r>
            <a:r>
              <a:rPr sz="2250" b="1" spc="275" dirty="0">
                <a:latin typeface="Cambria"/>
                <a:cs typeface="Cambria"/>
              </a:rPr>
              <a:t>John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spc="140" dirty="0">
                <a:latin typeface="Cambria"/>
                <a:cs typeface="Cambria"/>
              </a:rPr>
              <a:t>went</a:t>
            </a:r>
            <a:r>
              <a:rPr sz="2250" b="1" spc="-15" dirty="0">
                <a:latin typeface="Cambria"/>
                <a:cs typeface="Cambria"/>
              </a:rPr>
              <a:t> </a:t>
            </a:r>
            <a:r>
              <a:rPr sz="2250" b="1" spc="110" dirty="0">
                <a:latin typeface="Cambria"/>
                <a:cs typeface="Cambria"/>
              </a:rPr>
              <a:t>to</a:t>
            </a:r>
            <a:r>
              <a:rPr sz="2250" b="1" spc="135" dirty="0">
                <a:latin typeface="Cambria"/>
                <a:cs typeface="Cambria"/>
              </a:rPr>
              <a:t> </a:t>
            </a:r>
            <a:r>
              <a:rPr sz="2250" b="1" spc="195" dirty="0">
                <a:latin typeface="Cambria"/>
                <a:cs typeface="Cambria"/>
              </a:rPr>
              <a:t>New</a:t>
            </a:r>
            <a:r>
              <a:rPr sz="2250" b="1" spc="60" dirty="0">
                <a:latin typeface="Cambria"/>
                <a:cs typeface="Cambria"/>
              </a:rPr>
              <a:t> </a:t>
            </a:r>
            <a:r>
              <a:rPr sz="2250" b="1" spc="150" dirty="0">
                <a:latin typeface="Cambria"/>
                <a:cs typeface="Cambria"/>
              </a:rPr>
              <a:t>York.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3680459"/>
            <a:ext cx="524065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175" dirty="0">
                <a:latin typeface="Cambria"/>
                <a:cs typeface="Cambria"/>
              </a:rPr>
              <a:t>Example</a:t>
            </a:r>
            <a:r>
              <a:rPr sz="2250" b="1" spc="-25" dirty="0">
                <a:latin typeface="Cambria"/>
                <a:cs typeface="Cambria"/>
              </a:rPr>
              <a:t> </a:t>
            </a:r>
            <a:r>
              <a:rPr sz="2250" b="1" spc="-30" dirty="0">
                <a:latin typeface="Cambria"/>
                <a:cs typeface="Cambria"/>
              </a:rPr>
              <a:t>4: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spc="275" dirty="0">
                <a:latin typeface="Cambria"/>
                <a:cs typeface="Cambria"/>
              </a:rPr>
              <a:t>John</a:t>
            </a:r>
            <a:r>
              <a:rPr sz="2250" b="1" spc="125" dirty="0">
                <a:latin typeface="Cambria"/>
                <a:cs typeface="Cambria"/>
              </a:rPr>
              <a:t> </a:t>
            </a:r>
            <a:r>
              <a:rPr sz="2250" b="1" spc="105" dirty="0">
                <a:latin typeface="Cambria"/>
                <a:cs typeface="Cambria"/>
              </a:rPr>
              <a:t>sold</a:t>
            </a:r>
            <a:r>
              <a:rPr sz="2250" b="1" spc="5" dirty="0">
                <a:latin typeface="Cambria"/>
                <a:cs typeface="Cambria"/>
              </a:rPr>
              <a:t> </a:t>
            </a:r>
            <a:r>
              <a:rPr sz="2250" b="1" spc="114" dirty="0">
                <a:latin typeface="Cambria"/>
                <a:cs typeface="Cambria"/>
              </a:rPr>
              <a:t>his</a:t>
            </a:r>
            <a:r>
              <a:rPr sz="2250" b="1" spc="140" dirty="0">
                <a:latin typeface="Cambria"/>
                <a:cs typeface="Cambria"/>
              </a:rPr>
              <a:t> </a:t>
            </a:r>
            <a:r>
              <a:rPr sz="2250" b="1" spc="165" dirty="0">
                <a:latin typeface="Cambria"/>
                <a:cs typeface="Cambria"/>
              </a:rPr>
              <a:t>car</a:t>
            </a:r>
            <a:r>
              <a:rPr sz="2250" b="1" spc="15" dirty="0">
                <a:latin typeface="Cambria"/>
                <a:cs typeface="Cambria"/>
              </a:rPr>
              <a:t> </a:t>
            </a:r>
            <a:r>
              <a:rPr sz="2250" b="1" spc="110" dirty="0">
                <a:latin typeface="Cambria"/>
                <a:cs typeface="Cambria"/>
              </a:rPr>
              <a:t>to</a:t>
            </a:r>
            <a:r>
              <a:rPr sz="2250" b="1" spc="135" dirty="0">
                <a:latin typeface="Cambria"/>
                <a:cs typeface="Cambria"/>
              </a:rPr>
              <a:t> Bill.</a:t>
            </a:r>
            <a:endParaRPr sz="225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3119" y="2204720"/>
            <a:ext cx="7254240" cy="1087120"/>
            <a:chOff x="833119" y="2204720"/>
            <a:chExt cx="7254240" cy="1087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322" y="2349762"/>
              <a:ext cx="6816342" cy="7234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8199" y="2209800"/>
              <a:ext cx="7244080" cy="1076960"/>
            </a:xfrm>
            <a:custGeom>
              <a:avLst/>
              <a:gdLst/>
              <a:ahLst/>
              <a:cxnLst/>
              <a:rect l="l" t="t" r="r" b="b"/>
              <a:pathLst>
                <a:path w="7244080" h="1076960">
                  <a:moveTo>
                    <a:pt x="0" y="1076960"/>
                  </a:moveTo>
                  <a:lnTo>
                    <a:pt x="7244080" y="1076960"/>
                  </a:lnTo>
                  <a:lnTo>
                    <a:pt x="7244080" y="0"/>
                  </a:lnTo>
                  <a:lnTo>
                    <a:pt x="0" y="0"/>
                  </a:lnTo>
                  <a:lnTo>
                    <a:pt x="0" y="107696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61439" y="4257040"/>
            <a:ext cx="6075680" cy="2235200"/>
            <a:chOff x="1361439" y="4257040"/>
            <a:chExt cx="6075680" cy="2235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0813" y="4300758"/>
              <a:ext cx="5810023" cy="20470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66519" y="4262120"/>
              <a:ext cx="6065520" cy="2225040"/>
            </a:xfrm>
            <a:custGeom>
              <a:avLst/>
              <a:gdLst/>
              <a:ahLst/>
              <a:cxnLst/>
              <a:rect l="l" t="t" r="r" b="b"/>
              <a:pathLst>
                <a:path w="6065520" h="2225040">
                  <a:moveTo>
                    <a:pt x="0" y="2225040"/>
                  </a:moveTo>
                  <a:lnTo>
                    <a:pt x="6065520" y="2225040"/>
                  </a:lnTo>
                  <a:lnTo>
                    <a:pt x="6065520" y="0"/>
                  </a:lnTo>
                  <a:lnTo>
                    <a:pt x="0" y="0"/>
                  </a:lnTo>
                  <a:lnTo>
                    <a:pt x="0" y="222504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893063"/>
            <a:ext cx="2689860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515" dirty="0">
                <a:solidFill>
                  <a:srgbClr val="565F6C"/>
                </a:solidFill>
                <a:latin typeface="Cambria"/>
                <a:cs typeface="Cambria"/>
              </a:rPr>
              <a:t>CD</a:t>
            </a:r>
            <a:r>
              <a:rPr sz="3050" b="1" spc="1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b="1" spc="375" dirty="0">
                <a:solidFill>
                  <a:srgbClr val="565F6C"/>
                </a:solidFill>
                <a:latin typeface="Cambria"/>
                <a:cs typeface="Cambria"/>
              </a:rPr>
              <a:t>E</a:t>
            </a:r>
            <a:r>
              <a:rPr sz="2400" b="1" spc="375" dirty="0">
                <a:solidFill>
                  <a:srgbClr val="565F6C"/>
                </a:solidFill>
                <a:latin typeface="Cambria"/>
                <a:cs typeface="Cambria"/>
              </a:rPr>
              <a:t>XAMPLES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25536"/>
            <a:ext cx="782129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175" dirty="0">
                <a:latin typeface="Cambria"/>
                <a:cs typeface="Cambria"/>
              </a:rPr>
              <a:t>Example</a:t>
            </a:r>
            <a:r>
              <a:rPr sz="2250" b="1" spc="-30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5:</a:t>
            </a:r>
            <a:r>
              <a:rPr sz="2250" b="1" spc="75" dirty="0">
                <a:latin typeface="Cambria"/>
                <a:cs typeface="Cambria"/>
              </a:rPr>
              <a:t> </a:t>
            </a:r>
            <a:r>
              <a:rPr sz="2250" b="1" spc="275" dirty="0">
                <a:latin typeface="Cambria"/>
                <a:cs typeface="Cambria"/>
              </a:rPr>
              <a:t>John</a:t>
            </a:r>
            <a:r>
              <a:rPr sz="2250" b="1" spc="130" dirty="0">
                <a:latin typeface="Cambria"/>
                <a:cs typeface="Cambria"/>
              </a:rPr>
              <a:t> </a:t>
            </a:r>
            <a:r>
              <a:rPr sz="2250" b="1" spc="114" dirty="0">
                <a:latin typeface="Cambria"/>
                <a:cs typeface="Cambria"/>
              </a:rPr>
              <a:t>killed</a:t>
            </a:r>
            <a:r>
              <a:rPr sz="2250" b="1" spc="5" dirty="0">
                <a:latin typeface="Cambria"/>
                <a:cs typeface="Cambria"/>
              </a:rPr>
              <a:t> </a:t>
            </a:r>
            <a:r>
              <a:rPr sz="2250" b="1" spc="185" dirty="0">
                <a:latin typeface="Cambria"/>
                <a:cs typeface="Cambria"/>
              </a:rPr>
              <a:t>Mary</a:t>
            </a:r>
            <a:r>
              <a:rPr sz="2250" b="1" spc="-25" dirty="0">
                <a:latin typeface="Cambria"/>
                <a:cs typeface="Cambria"/>
              </a:rPr>
              <a:t> </a:t>
            </a:r>
            <a:r>
              <a:rPr sz="2250" b="1" spc="140" dirty="0">
                <a:latin typeface="Cambria"/>
                <a:cs typeface="Cambria"/>
              </a:rPr>
              <a:t>by </a:t>
            </a:r>
            <a:r>
              <a:rPr sz="2250" b="1" spc="150" dirty="0">
                <a:latin typeface="Cambria"/>
                <a:cs typeface="Cambria"/>
              </a:rPr>
              <a:t>throwing</a:t>
            </a:r>
            <a:r>
              <a:rPr sz="2250" b="1" spc="-25" dirty="0">
                <a:latin typeface="Cambria"/>
                <a:cs typeface="Cambria"/>
              </a:rPr>
              <a:t> </a:t>
            </a:r>
            <a:r>
              <a:rPr sz="2250" b="1" spc="155" dirty="0">
                <a:latin typeface="Cambria"/>
                <a:cs typeface="Cambria"/>
              </a:rPr>
              <a:t>rock</a:t>
            </a:r>
            <a:r>
              <a:rPr sz="2250" b="1" spc="5" dirty="0">
                <a:latin typeface="Cambria"/>
                <a:cs typeface="Cambria"/>
              </a:rPr>
              <a:t> </a:t>
            </a:r>
            <a:r>
              <a:rPr sz="2250" b="1" spc="140" dirty="0">
                <a:latin typeface="Cambria"/>
                <a:cs typeface="Cambria"/>
              </a:rPr>
              <a:t>at</a:t>
            </a:r>
            <a:r>
              <a:rPr sz="2250" b="1" spc="70" dirty="0">
                <a:latin typeface="Cambria"/>
                <a:cs typeface="Cambria"/>
              </a:rPr>
              <a:t> </a:t>
            </a:r>
            <a:r>
              <a:rPr sz="2250" b="1" spc="125" dirty="0">
                <a:latin typeface="Cambria"/>
                <a:cs typeface="Cambria"/>
              </a:rPr>
              <a:t>her.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4505007"/>
            <a:ext cx="338772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175" dirty="0">
                <a:latin typeface="Cambria"/>
                <a:cs typeface="Cambria"/>
              </a:rPr>
              <a:t>Example</a:t>
            </a:r>
            <a:r>
              <a:rPr sz="2250" b="1" spc="-40" dirty="0">
                <a:latin typeface="Cambria"/>
                <a:cs typeface="Cambria"/>
              </a:rPr>
              <a:t> </a:t>
            </a:r>
            <a:r>
              <a:rPr sz="2250" b="1" spc="-35" dirty="0">
                <a:latin typeface="Cambria"/>
                <a:cs typeface="Cambria"/>
              </a:rPr>
              <a:t>6:</a:t>
            </a:r>
            <a:r>
              <a:rPr sz="2250" b="1" spc="55" dirty="0">
                <a:latin typeface="Cambria"/>
                <a:cs typeface="Cambria"/>
              </a:rPr>
              <a:t> </a:t>
            </a:r>
            <a:r>
              <a:rPr sz="2250" b="1" spc="185" dirty="0">
                <a:latin typeface="Cambria"/>
                <a:cs typeface="Cambria"/>
              </a:rPr>
              <a:t>Mary</a:t>
            </a:r>
            <a:r>
              <a:rPr sz="2250" b="1" spc="40" dirty="0">
                <a:latin typeface="Cambria"/>
                <a:cs typeface="Cambria"/>
              </a:rPr>
              <a:t> </a:t>
            </a:r>
            <a:r>
              <a:rPr sz="2250" b="1" spc="135" dirty="0">
                <a:latin typeface="Cambria"/>
                <a:cs typeface="Cambria"/>
              </a:rPr>
              <a:t>cried.</a:t>
            </a:r>
            <a:endParaRPr sz="225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9039" y="2052320"/>
            <a:ext cx="6431280" cy="2306320"/>
            <a:chOff x="1209039" y="2052320"/>
            <a:chExt cx="6431280" cy="23063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335" y="2185383"/>
              <a:ext cx="6275603" cy="20647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4119" y="2057400"/>
              <a:ext cx="6421120" cy="2296160"/>
            </a:xfrm>
            <a:custGeom>
              <a:avLst/>
              <a:gdLst/>
              <a:ahLst/>
              <a:cxnLst/>
              <a:rect l="l" t="t" r="r" b="b"/>
              <a:pathLst>
                <a:path w="6421120" h="2296160">
                  <a:moveTo>
                    <a:pt x="0" y="2296160"/>
                  </a:moveTo>
                  <a:lnTo>
                    <a:pt x="6421120" y="2296160"/>
                  </a:lnTo>
                  <a:lnTo>
                    <a:pt x="6421120" y="0"/>
                  </a:lnTo>
                  <a:lnTo>
                    <a:pt x="0" y="0"/>
                  </a:lnTo>
                  <a:lnTo>
                    <a:pt x="0" y="229616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58239" y="5019040"/>
            <a:ext cx="6776720" cy="1178560"/>
            <a:chOff x="1158239" y="5019040"/>
            <a:chExt cx="6776720" cy="1178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047" y="5247556"/>
              <a:ext cx="6661105" cy="8544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63319" y="5024120"/>
              <a:ext cx="6766559" cy="1168400"/>
            </a:xfrm>
            <a:custGeom>
              <a:avLst/>
              <a:gdLst/>
              <a:ahLst/>
              <a:cxnLst/>
              <a:rect l="l" t="t" r="r" b="b"/>
              <a:pathLst>
                <a:path w="6766559" h="1168400">
                  <a:moveTo>
                    <a:pt x="0" y="1168399"/>
                  </a:moveTo>
                  <a:lnTo>
                    <a:pt x="6766559" y="1168399"/>
                  </a:lnTo>
                  <a:lnTo>
                    <a:pt x="6766559" y="0"/>
                  </a:lnTo>
                  <a:lnTo>
                    <a:pt x="0" y="0"/>
                  </a:lnTo>
                  <a:lnTo>
                    <a:pt x="0" y="1168399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80" y="386079"/>
            <a:ext cx="723392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" y="420052"/>
            <a:ext cx="357377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60" dirty="0">
                <a:latin typeface="Cambria"/>
                <a:cs typeface="Cambria"/>
              </a:rPr>
              <a:t>Inferences</a:t>
            </a:r>
            <a:r>
              <a:rPr sz="1650" i="1" spc="229" dirty="0">
                <a:latin typeface="Cambria"/>
                <a:cs typeface="Cambria"/>
              </a:rPr>
              <a:t> </a:t>
            </a:r>
            <a:r>
              <a:rPr sz="1650" i="1" spc="60" dirty="0">
                <a:latin typeface="Cambria"/>
                <a:cs typeface="Cambria"/>
              </a:rPr>
              <a:t>associated</a:t>
            </a:r>
            <a:r>
              <a:rPr sz="1650" i="1" spc="270" dirty="0">
                <a:latin typeface="Cambria"/>
                <a:cs typeface="Cambria"/>
              </a:rPr>
              <a:t> </a:t>
            </a:r>
            <a:r>
              <a:rPr sz="1650" i="1" spc="80" dirty="0">
                <a:latin typeface="Cambria"/>
                <a:cs typeface="Cambria"/>
              </a:rPr>
              <a:t>with</a:t>
            </a:r>
            <a:r>
              <a:rPr sz="1650" i="1" spc="150" dirty="0">
                <a:latin typeface="Cambria"/>
                <a:cs typeface="Cambria"/>
              </a:rPr>
              <a:t> </a:t>
            </a:r>
            <a:r>
              <a:rPr sz="1650" i="1" spc="245" dirty="0">
                <a:latin typeface="Cambria"/>
                <a:cs typeface="Cambria"/>
              </a:rPr>
              <a:t>PTRANS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832" y="890841"/>
            <a:ext cx="3621404" cy="89026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5260" indent="-16256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75260" algn="l"/>
              </a:tabLst>
            </a:pPr>
            <a:r>
              <a:rPr sz="850" spc="55" dirty="0">
                <a:latin typeface="Cambria"/>
                <a:cs typeface="Cambria"/>
              </a:rPr>
              <a:t>The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20" dirty="0">
                <a:latin typeface="Cambria"/>
                <a:cs typeface="Cambria"/>
              </a:rPr>
              <a:t> is</a:t>
            </a:r>
            <a:r>
              <a:rPr sz="850" spc="12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located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at</a:t>
            </a:r>
            <a:r>
              <a:rPr sz="850" spc="11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destination.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4620" algn="l"/>
              </a:tabLst>
            </a:pPr>
            <a:r>
              <a:rPr sz="850" spc="55" dirty="0">
                <a:latin typeface="Cambria"/>
                <a:cs typeface="Cambria"/>
              </a:rPr>
              <a:t>The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20" dirty="0">
                <a:latin typeface="Cambria"/>
                <a:cs typeface="Cambria"/>
              </a:rPr>
              <a:t> is</a:t>
            </a:r>
            <a:r>
              <a:rPr sz="850" spc="12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no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longer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at</a:t>
            </a:r>
            <a:r>
              <a:rPr sz="850" spc="2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source.</a:t>
            </a:r>
            <a:endParaRPr sz="850">
              <a:latin typeface="Cambria"/>
              <a:cs typeface="Cambria"/>
            </a:endParaRPr>
          </a:p>
          <a:p>
            <a:pPr marL="175260" indent="-162560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175260" algn="l"/>
              </a:tabLst>
            </a:pPr>
            <a:r>
              <a:rPr sz="850" spc="35" dirty="0">
                <a:latin typeface="Cambria"/>
                <a:cs typeface="Cambria"/>
              </a:rPr>
              <a:t>If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70" dirty="0">
                <a:latin typeface="Cambria"/>
                <a:cs typeface="Cambria"/>
              </a:rPr>
              <a:t>a</a:t>
            </a:r>
            <a:r>
              <a:rPr sz="850" spc="120" dirty="0">
                <a:latin typeface="Cambria"/>
                <a:cs typeface="Cambria"/>
              </a:rPr>
              <a:t> </a:t>
            </a:r>
            <a:r>
              <a:rPr sz="850" spc="75" dirty="0">
                <a:latin typeface="Cambria"/>
                <a:cs typeface="Cambria"/>
              </a:rPr>
              <a:t>human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6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requested</a:t>
            </a:r>
            <a:r>
              <a:rPr sz="850" spc="3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action,</a:t>
            </a:r>
            <a:r>
              <a:rPr sz="850" spc="125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they </a:t>
            </a:r>
            <a:r>
              <a:rPr sz="850" spc="25" dirty="0">
                <a:latin typeface="Cambria"/>
                <a:cs typeface="Cambria"/>
              </a:rPr>
              <a:t>will</a:t>
            </a:r>
            <a:r>
              <a:rPr sz="850" spc="175" dirty="0">
                <a:latin typeface="Cambria"/>
                <a:cs typeface="Cambria"/>
              </a:rPr>
              <a:t> </a:t>
            </a:r>
            <a:r>
              <a:rPr sz="850" spc="25" dirty="0">
                <a:latin typeface="Cambria"/>
                <a:cs typeface="Cambria"/>
              </a:rPr>
              <a:t>probably</a:t>
            </a:r>
            <a:r>
              <a:rPr sz="850" spc="195" dirty="0">
                <a:latin typeface="Cambria"/>
                <a:cs typeface="Cambria"/>
              </a:rPr>
              <a:t> </a:t>
            </a:r>
            <a:r>
              <a:rPr sz="850" spc="-5" dirty="0">
                <a:latin typeface="Cambria"/>
                <a:cs typeface="Cambria"/>
              </a:rPr>
              <a:t>do</a:t>
            </a:r>
            <a:endParaRPr sz="850">
              <a:latin typeface="Cambria"/>
              <a:cs typeface="Cambria"/>
            </a:endParaRPr>
          </a:p>
          <a:p>
            <a:pPr marL="174625">
              <a:lnSpc>
                <a:spcPct val="100000"/>
              </a:lnSpc>
              <a:spcBef>
                <a:spcPts val="340"/>
              </a:spcBef>
            </a:pPr>
            <a:r>
              <a:rPr sz="850" spc="55" dirty="0">
                <a:latin typeface="Cambria"/>
                <a:cs typeface="Cambria"/>
              </a:rPr>
              <a:t>whatever</a:t>
            </a:r>
            <a:r>
              <a:rPr sz="850" spc="-3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 </a:t>
            </a:r>
            <a:r>
              <a:rPr sz="850" spc="15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normally</a:t>
            </a:r>
            <a:r>
              <a:rPr sz="850" spc="13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done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with</a:t>
            </a:r>
            <a:r>
              <a:rPr sz="850" spc="15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3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500"/>
              </a:spcBef>
              <a:buAutoNum type="arabicPeriod" startAt="4"/>
              <a:tabLst>
                <a:tab pos="134620" algn="l"/>
              </a:tabLst>
            </a:pPr>
            <a:r>
              <a:rPr sz="850" spc="45" dirty="0">
                <a:latin typeface="Cambria"/>
                <a:cs typeface="Cambria"/>
              </a:rPr>
              <a:t>Doing</a:t>
            </a:r>
            <a:r>
              <a:rPr sz="850" spc="13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this</a:t>
            </a:r>
            <a:r>
              <a:rPr sz="850" spc="125" dirty="0">
                <a:latin typeface="Cambria"/>
                <a:cs typeface="Cambria"/>
              </a:rPr>
              <a:t> </a:t>
            </a:r>
            <a:r>
              <a:rPr sz="850" spc="25" dirty="0">
                <a:latin typeface="Cambria"/>
                <a:cs typeface="Cambria"/>
              </a:rPr>
              <a:t>will</a:t>
            </a:r>
            <a:r>
              <a:rPr sz="850" spc="17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cause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person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10" dirty="0">
                <a:latin typeface="Cambria"/>
                <a:cs typeface="Cambria"/>
              </a:rPr>
              <a:t>to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15" dirty="0">
                <a:latin typeface="Cambria"/>
                <a:cs typeface="Cambria"/>
              </a:rPr>
              <a:t>be</a:t>
            </a:r>
            <a:r>
              <a:rPr sz="850" spc="4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pleased.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25" y="2106612"/>
            <a:ext cx="242633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1830" marR="238760">
              <a:lnSpc>
                <a:spcPct val="110000"/>
              </a:lnSpc>
              <a:spcBef>
                <a:spcPts val="90"/>
              </a:spcBef>
            </a:pPr>
            <a:r>
              <a:rPr sz="850" i="1" spc="135" dirty="0">
                <a:latin typeface="Cambria"/>
                <a:cs typeface="Cambria"/>
              </a:rPr>
              <a:t>John</a:t>
            </a:r>
            <a:r>
              <a:rPr sz="850" i="1" spc="-15" dirty="0">
                <a:latin typeface="Cambria"/>
                <a:cs typeface="Cambria"/>
              </a:rPr>
              <a:t> </a:t>
            </a:r>
            <a:r>
              <a:rPr sz="850" i="1" spc="55" dirty="0">
                <a:latin typeface="Cambria"/>
                <a:cs typeface="Cambria"/>
              </a:rPr>
              <a:t>went </a:t>
            </a:r>
            <a:r>
              <a:rPr sz="850" i="1" spc="15" dirty="0">
                <a:latin typeface="Cambria"/>
                <a:cs typeface="Cambria"/>
              </a:rPr>
              <a:t>to</a:t>
            </a:r>
            <a:r>
              <a:rPr sz="850" i="1" spc="80" dirty="0">
                <a:latin typeface="Cambria"/>
                <a:cs typeface="Cambria"/>
              </a:rPr>
              <a:t> </a:t>
            </a:r>
            <a:r>
              <a:rPr sz="850" i="1" spc="75" dirty="0">
                <a:latin typeface="Cambria"/>
                <a:cs typeface="Cambria"/>
              </a:rPr>
              <a:t>New </a:t>
            </a:r>
            <a:r>
              <a:rPr sz="850" i="1" spc="85" dirty="0">
                <a:latin typeface="Cambria"/>
                <a:cs typeface="Cambria"/>
              </a:rPr>
              <a:t>York</a:t>
            </a:r>
            <a:r>
              <a:rPr sz="850" i="1" spc="-40" dirty="0">
                <a:latin typeface="Cambria"/>
                <a:cs typeface="Cambria"/>
              </a:rPr>
              <a:t> </a:t>
            </a:r>
            <a:r>
              <a:rPr sz="850" i="1" spc="65" dirty="0">
                <a:latin typeface="Cambria"/>
                <a:cs typeface="Cambria"/>
              </a:rPr>
              <a:t>from </a:t>
            </a:r>
            <a:r>
              <a:rPr sz="850" i="1" spc="-170" dirty="0">
                <a:latin typeface="Cambria"/>
                <a:cs typeface="Cambria"/>
              </a:rPr>
              <a:t> </a:t>
            </a:r>
            <a:r>
              <a:rPr sz="850" i="1" spc="70" dirty="0">
                <a:latin typeface="Cambria"/>
                <a:cs typeface="Cambria"/>
              </a:rPr>
              <a:t>Texas.</a:t>
            </a:r>
            <a:endParaRPr sz="850" dirty="0">
              <a:latin typeface="Cambria"/>
              <a:cs typeface="Cambria"/>
            </a:endParaRPr>
          </a:p>
          <a:p>
            <a:pPr marL="134620" indent="-12255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135255" algn="l"/>
              </a:tabLst>
            </a:pP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55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11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in</a:t>
            </a:r>
            <a:r>
              <a:rPr sz="850" spc="60" dirty="0">
                <a:latin typeface="Cambria"/>
                <a:cs typeface="Cambria"/>
              </a:rPr>
              <a:t> </a:t>
            </a:r>
            <a:r>
              <a:rPr sz="850" spc="75" dirty="0">
                <a:latin typeface="Cambria"/>
                <a:cs typeface="Cambria"/>
              </a:rPr>
              <a:t>New</a:t>
            </a:r>
            <a:r>
              <a:rPr sz="850" spc="5" dirty="0">
                <a:latin typeface="Cambria"/>
                <a:cs typeface="Cambria"/>
              </a:rPr>
              <a:t> </a:t>
            </a:r>
            <a:r>
              <a:rPr sz="850" spc="80" dirty="0">
                <a:latin typeface="Cambria"/>
                <a:cs typeface="Cambria"/>
              </a:rPr>
              <a:t>York.</a:t>
            </a:r>
            <a:endParaRPr sz="850" dirty="0">
              <a:latin typeface="Cambria"/>
              <a:cs typeface="Cambria"/>
            </a:endParaRPr>
          </a:p>
          <a:p>
            <a:pPr marL="134620" indent="-12255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5255" algn="l"/>
              </a:tabLst>
            </a:pP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6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12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no</a:t>
            </a:r>
            <a:r>
              <a:rPr sz="850" spc="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longer</a:t>
            </a:r>
            <a:r>
              <a:rPr sz="850" spc="5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in</a:t>
            </a:r>
            <a:r>
              <a:rPr sz="850" spc="80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Texas.</a:t>
            </a:r>
            <a:endParaRPr sz="850" dirty="0">
              <a:latin typeface="Cambria"/>
              <a:cs typeface="Cambria"/>
            </a:endParaRPr>
          </a:p>
          <a:p>
            <a:pPr marL="134620" indent="-12255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135255" algn="l"/>
              </a:tabLst>
            </a:pP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65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wanted</a:t>
            </a:r>
            <a:r>
              <a:rPr sz="850" spc="25" dirty="0">
                <a:latin typeface="Cambria"/>
                <a:cs typeface="Cambria"/>
              </a:rPr>
              <a:t> </a:t>
            </a:r>
            <a:r>
              <a:rPr sz="850" spc="5" dirty="0">
                <a:latin typeface="Cambria"/>
                <a:cs typeface="Cambria"/>
              </a:rPr>
              <a:t>to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-5" dirty="0">
                <a:latin typeface="Cambria"/>
                <a:cs typeface="Cambria"/>
              </a:rPr>
              <a:t>do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something</a:t>
            </a:r>
            <a:r>
              <a:rPr sz="850" spc="13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in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75" dirty="0">
                <a:latin typeface="Cambria"/>
                <a:cs typeface="Cambria"/>
              </a:rPr>
              <a:t>New</a:t>
            </a:r>
            <a:r>
              <a:rPr sz="850" spc="25" dirty="0">
                <a:latin typeface="Cambria"/>
                <a:cs typeface="Cambria"/>
              </a:rPr>
              <a:t> </a:t>
            </a:r>
            <a:r>
              <a:rPr sz="850" spc="75" dirty="0">
                <a:latin typeface="Cambria"/>
                <a:cs typeface="Cambria"/>
              </a:rPr>
              <a:t>York.</a:t>
            </a:r>
            <a:endParaRPr sz="850" dirty="0">
              <a:latin typeface="Cambria"/>
              <a:cs typeface="Cambria"/>
            </a:endParaRPr>
          </a:p>
          <a:p>
            <a:pPr marL="134620" indent="-12255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5255" algn="l"/>
              </a:tabLst>
            </a:pP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65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thought</a:t>
            </a:r>
            <a:r>
              <a:rPr sz="850" spc="25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would</a:t>
            </a:r>
            <a:r>
              <a:rPr sz="850" spc="20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enjoy</a:t>
            </a:r>
            <a:r>
              <a:rPr sz="850" spc="5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being</a:t>
            </a:r>
            <a:r>
              <a:rPr sz="850" spc="5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in</a:t>
            </a:r>
            <a:r>
              <a:rPr sz="850" spc="150" dirty="0">
                <a:latin typeface="Cambria"/>
                <a:cs typeface="Cambria"/>
              </a:rPr>
              <a:t> </a:t>
            </a:r>
            <a:r>
              <a:rPr sz="850" spc="75" dirty="0">
                <a:latin typeface="Cambria"/>
                <a:cs typeface="Cambria"/>
              </a:rPr>
              <a:t>New</a:t>
            </a:r>
            <a:endParaRPr sz="850" dirty="0">
              <a:latin typeface="Cambria"/>
              <a:cs typeface="Cambria"/>
            </a:endParaRPr>
          </a:p>
          <a:p>
            <a:pPr marL="134620">
              <a:lnSpc>
                <a:spcPct val="100000"/>
              </a:lnSpc>
              <a:spcBef>
                <a:spcPts val="20"/>
              </a:spcBef>
            </a:pPr>
            <a:r>
              <a:rPr sz="850" spc="80" dirty="0">
                <a:latin typeface="Cambria"/>
                <a:cs typeface="Cambria"/>
              </a:rPr>
              <a:t>York.</a:t>
            </a:r>
            <a:endParaRPr sz="850" dirty="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0" y="50800"/>
            <a:ext cx="8940800" cy="3393440"/>
            <a:chOff x="10160" y="50800"/>
            <a:chExt cx="8940800" cy="3393440"/>
          </a:xfrm>
        </p:grpSpPr>
        <p:sp>
          <p:nvSpPr>
            <p:cNvPr id="6" name="object 6"/>
            <p:cNvSpPr/>
            <p:nvPr/>
          </p:nvSpPr>
          <p:spPr>
            <a:xfrm>
              <a:off x="4724400" y="762000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5985" y="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" y="55880"/>
              <a:ext cx="4561840" cy="3383279"/>
            </a:xfrm>
            <a:custGeom>
              <a:avLst/>
              <a:gdLst/>
              <a:ahLst/>
              <a:cxnLst/>
              <a:rect l="l" t="t" r="r" b="b"/>
              <a:pathLst>
                <a:path w="4561840" h="3383279">
                  <a:moveTo>
                    <a:pt x="0" y="3382772"/>
                  </a:moveTo>
                  <a:lnTo>
                    <a:pt x="4561840" y="3382772"/>
                  </a:lnTo>
                  <a:lnTo>
                    <a:pt x="4561840" y="0"/>
                  </a:lnTo>
                  <a:lnTo>
                    <a:pt x="0" y="0"/>
                  </a:lnTo>
                  <a:lnTo>
                    <a:pt x="0" y="3382772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8784" y="420052"/>
            <a:ext cx="352932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60" dirty="0">
                <a:latin typeface="Cambria"/>
                <a:cs typeface="Cambria"/>
              </a:rPr>
              <a:t>Inferences</a:t>
            </a:r>
            <a:r>
              <a:rPr sz="1650" i="1" spc="240" dirty="0">
                <a:latin typeface="Cambria"/>
                <a:cs typeface="Cambria"/>
              </a:rPr>
              <a:t> </a:t>
            </a:r>
            <a:r>
              <a:rPr sz="1650" i="1" spc="60" dirty="0">
                <a:latin typeface="Cambria"/>
                <a:cs typeface="Cambria"/>
              </a:rPr>
              <a:t>associated</a:t>
            </a:r>
            <a:r>
              <a:rPr sz="1650" i="1" spc="280" dirty="0">
                <a:latin typeface="Cambria"/>
                <a:cs typeface="Cambria"/>
              </a:rPr>
              <a:t> </a:t>
            </a:r>
            <a:r>
              <a:rPr sz="1650" i="1" spc="80" dirty="0">
                <a:latin typeface="Cambria"/>
                <a:cs typeface="Cambria"/>
              </a:rPr>
              <a:t>with</a:t>
            </a:r>
            <a:r>
              <a:rPr sz="1650" i="1" spc="135" dirty="0">
                <a:latin typeface="Cambria"/>
                <a:cs typeface="Cambria"/>
              </a:rPr>
              <a:t> </a:t>
            </a:r>
            <a:r>
              <a:rPr sz="1650" i="1" spc="254" dirty="0">
                <a:latin typeface="Cambria"/>
                <a:cs typeface="Cambria"/>
              </a:rPr>
              <a:t>INGEST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1229" y="837501"/>
            <a:ext cx="3199765" cy="901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34620" algn="l"/>
              </a:tabLst>
            </a:pPr>
            <a:r>
              <a:rPr sz="850" spc="100" dirty="0">
                <a:latin typeface="Cambria"/>
                <a:cs typeface="Cambria"/>
              </a:rPr>
              <a:t>PTRANS</a:t>
            </a:r>
            <a:r>
              <a:rPr sz="850" spc="19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-3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inferred.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4620" algn="l"/>
              </a:tabLst>
            </a:pPr>
            <a:r>
              <a:rPr sz="850" spc="55" dirty="0">
                <a:latin typeface="Cambria"/>
                <a:cs typeface="Cambria"/>
              </a:rPr>
              <a:t>The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2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ceases</a:t>
            </a:r>
            <a:r>
              <a:rPr sz="850" spc="40" dirty="0">
                <a:latin typeface="Cambria"/>
                <a:cs typeface="Cambria"/>
              </a:rPr>
              <a:t> </a:t>
            </a:r>
            <a:r>
              <a:rPr sz="850" spc="10" dirty="0">
                <a:latin typeface="Cambria"/>
                <a:cs typeface="Cambria"/>
              </a:rPr>
              <a:t>to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exist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in</a:t>
            </a:r>
            <a:r>
              <a:rPr sz="850" spc="150" dirty="0">
                <a:latin typeface="Cambria"/>
                <a:cs typeface="Cambria"/>
              </a:rPr>
              <a:t> </a:t>
            </a:r>
            <a:r>
              <a:rPr sz="850" spc="25" dirty="0">
                <a:latin typeface="Cambria"/>
                <a:cs typeface="Cambria"/>
              </a:rPr>
              <a:t>its</a:t>
            </a:r>
            <a:r>
              <a:rPr sz="850" spc="12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usual</a:t>
            </a:r>
            <a:r>
              <a:rPr sz="850" spc="40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form.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134620" algn="l"/>
              </a:tabLst>
            </a:pPr>
            <a:r>
              <a:rPr sz="850" spc="35" dirty="0">
                <a:latin typeface="Cambria"/>
                <a:cs typeface="Cambria"/>
              </a:rPr>
              <a:t>If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114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5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edible,</a:t>
            </a:r>
            <a:r>
              <a:rPr sz="850" spc="22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-1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nourished.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4620" algn="l"/>
              </a:tabLst>
            </a:pPr>
            <a:r>
              <a:rPr sz="850" spc="35" dirty="0">
                <a:latin typeface="Cambria"/>
                <a:cs typeface="Cambria"/>
              </a:rPr>
              <a:t>If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12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5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inedible,</a:t>
            </a:r>
            <a:r>
              <a:rPr sz="850" spc="22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65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becomessick.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134620" algn="l"/>
              </a:tabLst>
            </a:pPr>
            <a:r>
              <a:rPr sz="850" spc="35" dirty="0">
                <a:latin typeface="Cambria"/>
                <a:cs typeface="Cambria"/>
              </a:rPr>
              <a:t>If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145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thinks</a:t>
            </a:r>
            <a:r>
              <a:rPr sz="850" spc="5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114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tastes</a:t>
            </a:r>
            <a:r>
              <a:rPr sz="850" spc="13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good,</a:t>
            </a:r>
            <a:r>
              <a:rPr sz="850" spc="5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65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3150" y="1720532"/>
            <a:ext cx="44259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35" dirty="0">
                <a:latin typeface="Cambria"/>
                <a:cs typeface="Cambria"/>
              </a:rPr>
              <a:t>pleased.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7759" y="1774420"/>
            <a:ext cx="641985" cy="3111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50" i="1" spc="135" dirty="0">
                <a:latin typeface="Cambria"/>
                <a:cs typeface="Cambria"/>
              </a:rPr>
              <a:t>John</a:t>
            </a:r>
            <a:r>
              <a:rPr sz="850" i="1" spc="-35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ate</a:t>
            </a:r>
            <a:r>
              <a:rPr sz="850" i="1" spc="95" dirty="0">
                <a:latin typeface="Cambria"/>
                <a:cs typeface="Cambria"/>
              </a:rPr>
              <a:t> </a:t>
            </a:r>
            <a:r>
              <a:rPr sz="850" i="1" spc="55" dirty="0">
                <a:latin typeface="Cambria"/>
                <a:cs typeface="Cambria"/>
              </a:rPr>
              <a:t>an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i="1" spc="65" dirty="0">
                <a:latin typeface="Cambria"/>
                <a:cs typeface="Cambria"/>
              </a:rPr>
              <a:t>apple.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9246" y="2094460"/>
            <a:ext cx="1789430" cy="9683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4620" indent="-12255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135255" algn="l"/>
              </a:tabLst>
            </a:pPr>
            <a:r>
              <a:rPr sz="850" spc="85" dirty="0">
                <a:latin typeface="Cambria"/>
                <a:cs typeface="Cambria"/>
              </a:rPr>
              <a:t>An</a:t>
            </a:r>
            <a:r>
              <a:rPr sz="850" spc="6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apple</a:t>
            </a:r>
            <a:r>
              <a:rPr sz="850" spc="150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was</a:t>
            </a:r>
            <a:r>
              <a:rPr sz="850" spc="114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put</a:t>
            </a:r>
            <a:r>
              <a:rPr sz="850" spc="25" dirty="0">
                <a:latin typeface="Cambria"/>
                <a:cs typeface="Cambria"/>
              </a:rPr>
              <a:t> into</a:t>
            </a:r>
            <a:r>
              <a:rPr sz="850" spc="160" dirty="0">
                <a:latin typeface="Cambria"/>
                <a:cs typeface="Cambria"/>
              </a:rPr>
              <a:t> </a:t>
            </a:r>
            <a:r>
              <a:rPr sz="850" spc="70" dirty="0">
                <a:latin typeface="Cambria"/>
                <a:cs typeface="Cambria"/>
              </a:rPr>
              <a:t>John's</a:t>
            </a:r>
            <a:endParaRPr sz="850">
              <a:latin typeface="Cambria"/>
              <a:cs typeface="Cambria"/>
            </a:endParaRPr>
          </a:p>
          <a:p>
            <a:pPr marL="134620">
              <a:lnSpc>
                <a:spcPct val="100000"/>
              </a:lnSpc>
              <a:spcBef>
                <a:spcPts val="105"/>
              </a:spcBef>
            </a:pPr>
            <a:r>
              <a:rPr sz="850" spc="65" dirty="0">
                <a:latin typeface="Cambria"/>
                <a:cs typeface="Cambria"/>
              </a:rPr>
              <a:t>mouth.</a:t>
            </a:r>
            <a:endParaRPr sz="850">
              <a:latin typeface="Cambria"/>
              <a:cs typeface="Cambria"/>
            </a:endParaRPr>
          </a:p>
          <a:p>
            <a:pPr marL="134620" indent="-122555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135255" algn="l"/>
              </a:tabLst>
            </a:pPr>
            <a:r>
              <a:rPr sz="850" spc="55" dirty="0">
                <a:latin typeface="Cambria"/>
                <a:cs typeface="Cambria"/>
              </a:rPr>
              <a:t>The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apple</a:t>
            </a:r>
            <a:r>
              <a:rPr sz="850" spc="15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ceased</a:t>
            </a:r>
            <a:r>
              <a:rPr sz="850" spc="10" dirty="0">
                <a:latin typeface="Cambria"/>
                <a:cs typeface="Cambria"/>
              </a:rPr>
              <a:t> to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exist.</a:t>
            </a:r>
            <a:endParaRPr sz="850">
              <a:latin typeface="Cambria"/>
              <a:cs typeface="Cambria"/>
            </a:endParaRPr>
          </a:p>
          <a:p>
            <a:pPr marL="134620" indent="-122555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135255" algn="l"/>
              </a:tabLst>
            </a:pP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50" dirty="0">
                <a:latin typeface="Cambria"/>
                <a:cs typeface="Cambria"/>
              </a:rPr>
              <a:t> was</a:t>
            </a:r>
            <a:r>
              <a:rPr sz="850" spc="-45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nourished.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50" spc="35" dirty="0">
                <a:latin typeface="Cambria"/>
                <a:cs typeface="Cambria"/>
              </a:rPr>
              <a:t>5.</a:t>
            </a:r>
            <a:r>
              <a:rPr sz="850" spc="45" dirty="0">
                <a:latin typeface="Cambria"/>
                <a:cs typeface="Cambria"/>
              </a:rPr>
              <a:t> </a:t>
            </a: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liked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eating</a:t>
            </a:r>
            <a:r>
              <a:rPr sz="850" spc="14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2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apple.</a:t>
            </a:r>
            <a:endParaRPr sz="850">
              <a:latin typeface="Cambria"/>
              <a:cs typeface="Cambria"/>
            </a:endParaRPr>
          </a:p>
          <a:p>
            <a:pPr marL="1330960">
              <a:lnSpc>
                <a:spcPct val="100000"/>
              </a:lnSpc>
              <a:spcBef>
                <a:spcPts val="70"/>
              </a:spcBef>
            </a:pPr>
            <a:r>
              <a:rPr sz="850" i="1" spc="300" dirty="0">
                <a:latin typeface="Cambria"/>
                <a:cs typeface="Cambria"/>
              </a:rPr>
              <a:t>J</a:t>
            </a:r>
            <a:r>
              <a:rPr sz="850" i="1" spc="40" dirty="0">
                <a:latin typeface="Cambria"/>
                <a:cs typeface="Cambria"/>
              </a:rPr>
              <a:t>o</a:t>
            </a:r>
            <a:r>
              <a:rPr sz="850" i="1" spc="105" dirty="0">
                <a:latin typeface="Cambria"/>
                <a:cs typeface="Cambria"/>
              </a:rPr>
              <a:t>h</a:t>
            </a:r>
            <a:r>
              <a:rPr sz="850" i="1" spc="80" dirty="0">
                <a:latin typeface="Cambria"/>
                <a:cs typeface="Cambria"/>
              </a:rPr>
              <a:t>n</a:t>
            </a:r>
            <a:r>
              <a:rPr sz="850" i="1" spc="-10" dirty="0">
                <a:latin typeface="Cambria"/>
                <a:cs typeface="Cambria"/>
              </a:rPr>
              <a:t> </a:t>
            </a:r>
            <a:r>
              <a:rPr sz="850" i="1" spc="25" dirty="0">
                <a:latin typeface="Cambria"/>
                <a:cs typeface="Cambria"/>
              </a:rPr>
              <a:t>a</a:t>
            </a:r>
            <a:r>
              <a:rPr sz="850" i="1" spc="20" dirty="0">
                <a:latin typeface="Cambria"/>
                <a:cs typeface="Cambria"/>
              </a:rPr>
              <a:t>t</a:t>
            </a:r>
            <a:r>
              <a:rPr sz="850" i="1" dirty="0">
                <a:latin typeface="Cambria"/>
                <a:cs typeface="Cambria"/>
              </a:rPr>
              <a:t>e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7759" y="3045713"/>
            <a:ext cx="41148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i="1" spc="105" dirty="0">
                <a:latin typeface="Cambria"/>
                <a:cs typeface="Cambria"/>
              </a:rPr>
              <a:t>p</a:t>
            </a:r>
            <a:r>
              <a:rPr sz="850" i="1" spc="40" dirty="0">
                <a:latin typeface="Cambria"/>
                <a:cs typeface="Cambria"/>
              </a:rPr>
              <a:t>o</a:t>
            </a:r>
            <a:r>
              <a:rPr sz="850" i="1" spc="85" dirty="0">
                <a:latin typeface="Cambria"/>
                <a:cs typeface="Cambria"/>
              </a:rPr>
              <a:t>i</a:t>
            </a:r>
            <a:r>
              <a:rPr sz="850" i="1" spc="70" dirty="0">
                <a:latin typeface="Cambria"/>
                <a:cs typeface="Cambria"/>
              </a:rPr>
              <a:t>s</a:t>
            </a:r>
            <a:r>
              <a:rPr sz="850" i="1" spc="40" dirty="0">
                <a:latin typeface="Cambria"/>
                <a:cs typeface="Cambria"/>
              </a:rPr>
              <a:t>o</a:t>
            </a:r>
            <a:r>
              <a:rPr sz="850" i="1" spc="100" dirty="0">
                <a:latin typeface="Cambria"/>
                <a:cs typeface="Cambria"/>
              </a:rPr>
              <a:t>n</a:t>
            </a:r>
            <a:r>
              <a:rPr sz="850" i="1" spc="75" dirty="0">
                <a:latin typeface="Cambria"/>
                <a:cs typeface="Cambria"/>
              </a:rPr>
              <a:t>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246" y="3055451"/>
            <a:ext cx="833755" cy="3098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50" spc="35" dirty="0">
                <a:latin typeface="Cambria"/>
                <a:cs typeface="Cambria"/>
              </a:rPr>
              <a:t>4.</a:t>
            </a:r>
            <a:r>
              <a:rPr sz="850" spc="15" dirty="0">
                <a:latin typeface="Cambria"/>
                <a:cs typeface="Cambria"/>
              </a:rPr>
              <a:t> </a:t>
            </a: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45" dirty="0">
                <a:latin typeface="Cambria"/>
                <a:cs typeface="Cambria"/>
              </a:rPr>
              <a:t> became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45" dirty="0">
                <a:latin typeface="Cambria"/>
                <a:cs typeface="Cambria"/>
              </a:rPr>
              <a:t>sick.</a:t>
            </a:r>
            <a:endParaRPr sz="85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2079" y="50800"/>
            <a:ext cx="9011920" cy="4114800"/>
            <a:chOff x="132079" y="50800"/>
            <a:chExt cx="9011920" cy="4114800"/>
          </a:xfrm>
        </p:grpSpPr>
        <p:sp>
          <p:nvSpPr>
            <p:cNvPr id="16" name="object 16"/>
            <p:cNvSpPr/>
            <p:nvPr/>
          </p:nvSpPr>
          <p:spPr>
            <a:xfrm>
              <a:off x="4577079" y="55880"/>
              <a:ext cx="4561840" cy="3383279"/>
            </a:xfrm>
            <a:custGeom>
              <a:avLst/>
              <a:gdLst/>
              <a:ahLst/>
              <a:cxnLst/>
              <a:rect l="l" t="t" r="r" b="b"/>
              <a:pathLst>
                <a:path w="4561840" h="3383279">
                  <a:moveTo>
                    <a:pt x="0" y="3382772"/>
                  </a:moveTo>
                  <a:lnTo>
                    <a:pt x="4561839" y="3382772"/>
                  </a:lnTo>
                  <a:lnTo>
                    <a:pt x="4561839" y="0"/>
                  </a:lnTo>
                  <a:lnTo>
                    <a:pt x="0" y="0"/>
                  </a:lnTo>
                  <a:lnTo>
                    <a:pt x="0" y="3382772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399" y="4145279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5986" y="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7800" y="3803332"/>
            <a:ext cx="356425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60" dirty="0">
                <a:latin typeface="Cambria"/>
                <a:cs typeface="Cambria"/>
              </a:rPr>
              <a:t>Inferences</a:t>
            </a:r>
            <a:r>
              <a:rPr sz="1650" i="1" spc="229" dirty="0">
                <a:latin typeface="Cambria"/>
                <a:cs typeface="Cambria"/>
              </a:rPr>
              <a:t> </a:t>
            </a:r>
            <a:r>
              <a:rPr sz="1650" i="1" spc="60" dirty="0">
                <a:latin typeface="Cambria"/>
                <a:cs typeface="Cambria"/>
              </a:rPr>
              <a:t>associated</a:t>
            </a:r>
            <a:r>
              <a:rPr sz="1650" i="1" spc="275" dirty="0">
                <a:latin typeface="Cambria"/>
                <a:cs typeface="Cambria"/>
              </a:rPr>
              <a:t> </a:t>
            </a:r>
            <a:r>
              <a:rPr sz="1650" i="1" spc="80" dirty="0">
                <a:latin typeface="Cambria"/>
                <a:cs typeface="Cambria"/>
              </a:rPr>
              <a:t>with</a:t>
            </a:r>
            <a:r>
              <a:rPr sz="1650" i="1" spc="150" dirty="0">
                <a:latin typeface="Cambria"/>
                <a:cs typeface="Cambria"/>
              </a:rPr>
              <a:t> </a:t>
            </a:r>
            <a:r>
              <a:rPr sz="1650" i="1" spc="245" dirty="0">
                <a:latin typeface="Cambria"/>
                <a:cs typeface="Cambria"/>
              </a:rPr>
              <a:t>PROPEL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240" y="4262628"/>
            <a:ext cx="3436620" cy="8597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34620" algn="l"/>
              </a:tabLst>
            </a:pPr>
            <a:r>
              <a:rPr sz="850" spc="75" dirty="0">
                <a:latin typeface="Cambria"/>
                <a:cs typeface="Cambria"/>
              </a:rPr>
              <a:t>P</a:t>
            </a:r>
            <a:r>
              <a:rPr sz="850" spc="55" dirty="0">
                <a:latin typeface="Cambria"/>
                <a:cs typeface="Cambria"/>
              </a:rPr>
              <a:t>T</a:t>
            </a:r>
            <a:r>
              <a:rPr sz="850" spc="110" dirty="0">
                <a:latin typeface="Cambria"/>
                <a:cs typeface="Cambria"/>
              </a:rPr>
              <a:t>RA</a:t>
            </a:r>
            <a:r>
              <a:rPr sz="850" spc="135" dirty="0">
                <a:latin typeface="Cambria"/>
                <a:cs typeface="Cambria"/>
              </a:rPr>
              <a:t>N</a:t>
            </a:r>
            <a:r>
              <a:rPr sz="850" spc="130" dirty="0">
                <a:latin typeface="Cambria"/>
                <a:cs typeface="Cambria"/>
              </a:rPr>
              <a:t>S</a:t>
            </a:r>
            <a:r>
              <a:rPr sz="85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 </a:t>
            </a:r>
            <a:r>
              <a:rPr sz="850" dirty="0">
                <a:latin typeface="Cambria"/>
                <a:cs typeface="Cambria"/>
              </a:rPr>
              <a:t>i</a:t>
            </a:r>
            <a:r>
              <a:rPr sz="850" spc="40" dirty="0">
                <a:latin typeface="Cambria"/>
                <a:cs typeface="Cambria"/>
              </a:rPr>
              <a:t>s</a:t>
            </a:r>
            <a:r>
              <a:rPr sz="850" spc="-45" dirty="0">
                <a:latin typeface="Cambria"/>
                <a:cs typeface="Cambria"/>
              </a:rPr>
              <a:t> </a:t>
            </a:r>
            <a:r>
              <a:rPr sz="850" spc="5" dirty="0">
                <a:latin typeface="Cambria"/>
                <a:cs typeface="Cambria"/>
              </a:rPr>
              <a:t>i</a:t>
            </a:r>
            <a:r>
              <a:rPr sz="850" spc="80" dirty="0">
                <a:latin typeface="Cambria"/>
                <a:cs typeface="Cambria"/>
              </a:rPr>
              <a:t>n</a:t>
            </a:r>
            <a:r>
              <a:rPr sz="850" spc="60" dirty="0">
                <a:latin typeface="Cambria"/>
                <a:cs typeface="Cambria"/>
              </a:rPr>
              <a:t>f</a:t>
            </a:r>
            <a:r>
              <a:rPr sz="850" spc="65" dirty="0">
                <a:latin typeface="Cambria"/>
                <a:cs typeface="Cambria"/>
              </a:rPr>
              <a:t>e</a:t>
            </a:r>
            <a:r>
              <a:rPr sz="850" spc="45" dirty="0">
                <a:latin typeface="Cambria"/>
                <a:cs typeface="Cambria"/>
              </a:rPr>
              <a:t>rr</a:t>
            </a:r>
            <a:r>
              <a:rPr sz="850" spc="65" dirty="0">
                <a:latin typeface="Cambria"/>
                <a:cs typeface="Cambria"/>
              </a:rPr>
              <a:t>e</a:t>
            </a:r>
            <a:r>
              <a:rPr sz="850" spc="5" dirty="0">
                <a:latin typeface="Cambria"/>
                <a:cs typeface="Cambria"/>
              </a:rPr>
              <a:t>d</a:t>
            </a:r>
            <a:r>
              <a:rPr sz="850" spc="70" dirty="0">
                <a:latin typeface="Cambria"/>
                <a:cs typeface="Cambria"/>
              </a:rPr>
              <a:t>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4620" algn="l"/>
              </a:tabLst>
            </a:pPr>
            <a:r>
              <a:rPr sz="850" spc="55" dirty="0">
                <a:latin typeface="Cambria"/>
                <a:cs typeface="Cambria"/>
              </a:rPr>
              <a:t>The</a:t>
            </a:r>
            <a:r>
              <a:rPr sz="850" spc="9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destination</a:t>
            </a:r>
            <a:r>
              <a:rPr sz="850" spc="240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might</a:t>
            </a:r>
            <a:r>
              <a:rPr sz="850" spc="114" dirty="0">
                <a:latin typeface="Cambria"/>
                <a:cs typeface="Cambria"/>
              </a:rPr>
              <a:t> </a:t>
            </a:r>
            <a:r>
              <a:rPr sz="850" spc="15" dirty="0">
                <a:latin typeface="Cambria"/>
                <a:cs typeface="Cambria"/>
              </a:rPr>
              <a:t>be</a:t>
            </a:r>
            <a:r>
              <a:rPr sz="850" spc="9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negatively</a:t>
            </a:r>
            <a:r>
              <a:rPr sz="850" spc="140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affected(physically).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34620" algn="l"/>
              </a:tabLst>
            </a:pPr>
            <a:r>
              <a:rPr sz="850" spc="40" dirty="0">
                <a:latin typeface="Cambria"/>
                <a:cs typeface="Cambria"/>
              </a:rPr>
              <a:t>If</a:t>
            </a:r>
            <a:r>
              <a:rPr sz="850" spc="8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destination</a:t>
            </a:r>
            <a:r>
              <a:rPr sz="850" spc="235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120" dirty="0">
                <a:latin typeface="Cambria"/>
                <a:cs typeface="Cambria"/>
              </a:rPr>
              <a:t> </a:t>
            </a:r>
            <a:r>
              <a:rPr sz="850" spc="80" dirty="0">
                <a:latin typeface="Cambria"/>
                <a:cs typeface="Cambria"/>
              </a:rPr>
              <a:t>human,</a:t>
            </a:r>
            <a:r>
              <a:rPr sz="850" spc="5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140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might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have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been</a:t>
            </a:r>
            <a:r>
              <a:rPr sz="850" spc="35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mad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at</a:t>
            </a:r>
            <a:endParaRPr sz="850">
              <a:latin typeface="Cambria"/>
              <a:cs typeface="Cambria"/>
            </a:endParaRPr>
          </a:p>
          <a:p>
            <a:pPr marL="134620">
              <a:lnSpc>
                <a:spcPct val="100000"/>
              </a:lnSpc>
              <a:spcBef>
                <a:spcPts val="25"/>
              </a:spcBef>
            </a:pPr>
            <a:r>
              <a:rPr sz="850" spc="30" dirty="0">
                <a:latin typeface="Cambria"/>
                <a:cs typeface="Cambria"/>
              </a:rPr>
              <a:t>him/her.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 startAt="4"/>
              <a:tabLst>
                <a:tab pos="134620" algn="l"/>
              </a:tabLst>
            </a:pPr>
            <a:r>
              <a:rPr sz="850" spc="35" dirty="0">
                <a:latin typeface="Cambria"/>
                <a:cs typeface="Cambria"/>
              </a:rPr>
              <a:t>If</a:t>
            </a:r>
            <a:r>
              <a:rPr sz="850" spc="8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11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45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brittle </a:t>
            </a:r>
            <a:r>
              <a:rPr sz="850" spc="4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25" dirty="0">
                <a:latin typeface="Cambria"/>
                <a:cs typeface="Cambria"/>
              </a:rPr>
              <a:t>it</a:t>
            </a:r>
            <a:r>
              <a:rPr sz="850" spc="110" dirty="0">
                <a:latin typeface="Cambria"/>
                <a:cs typeface="Cambria"/>
              </a:rPr>
              <a:t> </a:t>
            </a:r>
            <a:r>
              <a:rPr sz="850" spc="25" dirty="0">
                <a:latin typeface="Cambria"/>
                <a:cs typeface="Cambria"/>
              </a:rPr>
              <a:t>will</a:t>
            </a:r>
            <a:r>
              <a:rPr sz="850" spc="17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become</a:t>
            </a:r>
            <a:r>
              <a:rPr sz="850" spc="1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in</a:t>
            </a:r>
            <a:r>
              <a:rPr sz="850" spc="185" dirty="0">
                <a:latin typeface="Cambria"/>
                <a:cs typeface="Cambria"/>
              </a:rPr>
              <a:t> </a:t>
            </a:r>
            <a:r>
              <a:rPr sz="850" spc="70" dirty="0">
                <a:latin typeface="Cambria"/>
                <a:cs typeface="Cambria"/>
              </a:rPr>
              <a:t>a</a:t>
            </a:r>
            <a:r>
              <a:rPr sz="850" spc="45" dirty="0">
                <a:latin typeface="Cambria"/>
                <a:cs typeface="Cambria"/>
              </a:rPr>
              <a:t> negative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state.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240" y="5253821"/>
            <a:ext cx="2252980" cy="11487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35380">
              <a:lnSpc>
                <a:spcPct val="100000"/>
              </a:lnSpc>
              <a:spcBef>
                <a:spcPts val="190"/>
              </a:spcBef>
            </a:pPr>
            <a:r>
              <a:rPr sz="850" i="1" spc="130" dirty="0">
                <a:latin typeface="Cambria"/>
                <a:cs typeface="Cambria"/>
              </a:rPr>
              <a:t>John</a:t>
            </a:r>
            <a:r>
              <a:rPr sz="850" i="1" spc="-20" dirty="0">
                <a:latin typeface="Cambria"/>
                <a:cs typeface="Cambria"/>
              </a:rPr>
              <a:t> </a:t>
            </a:r>
            <a:r>
              <a:rPr sz="850" i="1" spc="50" dirty="0">
                <a:latin typeface="Cambria"/>
                <a:cs typeface="Cambria"/>
              </a:rPr>
              <a:t>threw</a:t>
            </a:r>
            <a:r>
              <a:rPr sz="850" i="1" spc="65" dirty="0">
                <a:latin typeface="Cambria"/>
                <a:cs typeface="Cambria"/>
              </a:rPr>
              <a:t> </a:t>
            </a:r>
            <a:r>
              <a:rPr sz="850" i="1" spc="55" dirty="0">
                <a:latin typeface="Cambria"/>
                <a:cs typeface="Cambria"/>
              </a:rPr>
              <a:t>an</a:t>
            </a:r>
            <a:r>
              <a:rPr sz="850" i="1" spc="60" dirty="0">
                <a:latin typeface="Cambria"/>
                <a:cs typeface="Cambria"/>
              </a:rPr>
              <a:t> </a:t>
            </a:r>
            <a:r>
              <a:rPr sz="850" i="1" spc="20" dirty="0">
                <a:latin typeface="Cambria"/>
                <a:cs typeface="Cambria"/>
              </a:rPr>
              <a:t>egg</a:t>
            </a:r>
            <a:r>
              <a:rPr sz="850" i="1" spc="140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at</a:t>
            </a:r>
            <a:endParaRPr sz="850">
              <a:latin typeface="Cambria"/>
              <a:cs typeface="Cambria"/>
            </a:endParaRPr>
          </a:p>
          <a:p>
            <a:pPr marL="1135380">
              <a:lnSpc>
                <a:spcPct val="100000"/>
              </a:lnSpc>
              <a:spcBef>
                <a:spcPts val="100"/>
              </a:spcBef>
            </a:pPr>
            <a:r>
              <a:rPr sz="850" i="1" spc="70" dirty="0">
                <a:latin typeface="Cambria"/>
                <a:cs typeface="Cambria"/>
              </a:rPr>
              <a:t>Mary.</a:t>
            </a:r>
            <a:endParaRPr sz="850">
              <a:latin typeface="Cambria"/>
              <a:cs typeface="Cambria"/>
            </a:endParaRPr>
          </a:p>
          <a:p>
            <a:pPr marL="134620" marR="574675" indent="-121920">
              <a:lnSpc>
                <a:spcPct val="110000"/>
              </a:lnSpc>
              <a:spcBef>
                <a:spcPts val="275"/>
              </a:spcBef>
              <a:buAutoNum type="arabicPeriod"/>
              <a:tabLst>
                <a:tab pos="134620" algn="l"/>
              </a:tabLst>
            </a:pPr>
            <a:r>
              <a:rPr sz="850" spc="55" dirty="0">
                <a:latin typeface="Cambria"/>
                <a:cs typeface="Cambria"/>
              </a:rPr>
              <a:t>The egg </a:t>
            </a:r>
            <a:r>
              <a:rPr sz="850" spc="50" dirty="0">
                <a:latin typeface="Cambria"/>
                <a:cs typeface="Cambria"/>
              </a:rPr>
              <a:t>came </a:t>
            </a:r>
            <a:r>
              <a:rPr sz="850" spc="30" dirty="0">
                <a:latin typeface="Cambria"/>
                <a:cs typeface="Cambria"/>
              </a:rPr>
              <a:t>in</a:t>
            </a:r>
            <a:r>
              <a:rPr sz="850" spc="3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contact with </a:t>
            </a:r>
            <a:r>
              <a:rPr sz="850" spc="-180" dirty="0">
                <a:latin typeface="Cambria"/>
                <a:cs typeface="Cambria"/>
              </a:rPr>
              <a:t> </a:t>
            </a:r>
            <a:r>
              <a:rPr sz="850" spc="65" dirty="0">
                <a:latin typeface="Cambria"/>
                <a:cs typeface="Cambria"/>
              </a:rPr>
              <a:t>Mary.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134620" algn="l"/>
              </a:tabLst>
            </a:pPr>
            <a:r>
              <a:rPr sz="850" spc="105" dirty="0">
                <a:latin typeface="Cambria"/>
                <a:cs typeface="Cambria"/>
              </a:rPr>
              <a:t>M</a:t>
            </a:r>
            <a:r>
              <a:rPr sz="850" spc="60" dirty="0">
                <a:latin typeface="Cambria"/>
                <a:cs typeface="Cambria"/>
              </a:rPr>
              <a:t>a</a:t>
            </a:r>
            <a:r>
              <a:rPr sz="850" spc="45" dirty="0">
                <a:latin typeface="Cambria"/>
                <a:cs typeface="Cambria"/>
              </a:rPr>
              <a:t>r</a:t>
            </a:r>
            <a:r>
              <a:rPr sz="850" spc="40" dirty="0">
                <a:latin typeface="Cambria"/>
                <a:cs typeface="Cambria"/>
              </a:rPr>
              <a:t>y</a:t>
            </a:r>
            <a:r>
              <a:rPr sz="850" dirty="0">
                <a:latin typeface="Cambria"/>
                <a:cs typeface="Cambria"/>
              </a:rPr>
              <a:t> </a:t>
            </a:r>
            <a:r>
              <a:rPr sz="850" spc="-5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wa</a:t>
            </a:r>
            <a:r>
              <a:rPr sz="850" spc="40" dirty="0">
                <a:latin typeface="Cambria"/>
                <a:cs typeface="Cambria"/>
              </a:rPr>
              <a:t>s</a:t>
            </a:r>
            <a:r>
              <a:rPr sz="850" spc="-45" dirty="0">
                <a:latin typeface="Cambria"/>
                <a:cs typeface="Cambria"/>
              </a:rPr>
              <a:t> </a:t>
            </a:r>
            <a:r>
              <a:rPr sz="850" spc="85" dirty="0">
                <a:latin typeface="Cambria"/>
                <a:cs typeface="Cambria"/>
              </a:rPr>
              <a:t>hu</a:t>
            </a:r>
            <a:r>
              <a:rPr sz="850" spc="40" dirty="0">
                <a:latin typeface="Cambria"/>
                <a:cs typeface="Cambria"/>
              </a:rPr>
              <a:t>r</a:t>
            </a:r>
            <a:r>
              <a:rPr sz="850" spc="25" dirty="0">
                <a:latin typeface="Cambria"/>
                <a:cs typeface="Cambria"/>
              </a:rPr>
              <a:t>t</a:t>
            </a:r>
            <a:r>
              <a:rPr sz="850" spc="70" dirty="0">
                <a:latin typeface="Cambria"/>
                <a:cs typeface="Cambria"/>
              </a:rPr>
              <a:t>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4620" algn="l"/>
              </a:tabLst>
            </a:pPr>
            <a:r>
              <a:rPr sz="850" spc="95" dirty="0">
                <a:latin typeface="Cambria"/>
                <a:cs typeface="Cambria"/>
              </a:rPr>
              <a:t>John</a:t>
            </a:r>
            <a:r>
              <a:rPr sz="850" spc="65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was</a:t>
            </a:r>
            <a:r>
              <a:rPr sz="850" spc="35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angry</a:t>
            </a:r>
            <a:r>
              <a:rPr sz="850" spc="40" dirty="0">
                <a:latin typeface="Cambria"/>
                <a:cs typeface="Cambria"/>
              </a:rPr>
              <a:t> </a:t>
            </a:r>
            <a:r>
              <a:rPr sz="850" spc="55" dirty="0">
                <a:latin typeface="Cambria"/>
                <a:cs typeface="Cambria"/>
              </a:rPr>
              <a:t>at</a:t>
            </a:r>
            <a:r>
              <a:rPr sz="850" spc="20" dirty="0">
                <a:latin typeface="Cambria"/>
                <a:cs typeface="Cambria"/>
              </a:rPr>
              <a:t> </a:t>
            </a:r>
            <a:r>
              <a:rPr sz="850" spc="65" dirty="0">
                <a:latin typeface="Cambria"/>
                <a:cs typeface="Cambria"/>
              </a:rPr>
              <a:t>Mary.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34620" algn="l"/>
              </a:tabLst>
            </a:pPr>
            <a:r>
              <a:rPr sz="850" spc="50" dirty="0">
                <a:latin typeface="Cambria"/>
                <a:cs typeface="Cambria"/>
              </a:rPr>
              <a:t>T</a:t>
            </a:r>
            <a:r>
              <a:rPr sz="850" spc="90" dirty="0">
                <a:latin typeface="Cambria"/>
                <a:cs typeface="Cambria"/>
              </a:rPr>
              <a:t>h</a:t>
            </a:r>
            <a:r>
              <a:rPr sz="850" spc="25" dirty="0">
                <a:latin typeface="Cambria"/>
                <a:cs typeface="Cambria"/>
              </a:rPr>
              <a:t>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65" dirty="0">
                <a:latin typeface="Cambria"/>
                <a:cs typeface="Cambria"/>
              </a:rPr>
              <a:t>e</a:t>
            </a:r>
            <a:r>
              <a:rPr sz="850" spc="55" dirty="0">
                <a:latin typeface="Cambria"/>
                <a:cs typeface="Cambria"/>
              </a:rPr>
              <a:t>g</a:t>
            </a:r>
            <a:r>
              <a:rPr sz="850" spc="50" dirty="0">
                <a:latin typeface="Cambria"/>
                <a:cs typeface="Cambria"/>
              </a:rPr>
              <a:t>g</a:t>
            </a:r>
            <a:r>
              <a:rPr sz="850" spc="60" dirty="0">
                <a:latin typeface="Cambria"/>
                <a:cs typeface="Cambria"/>
              </a:rPr>
              <a:t> w</a:t>
            </a:r>
            <a:r>
              <a:rPr sz="850" spc="65" dirty="0">
                <a:latin typeface="Cambria"/>
                <a:cs typeface="Cambria"/>
              </a:rPr>
              <a:t>a</a:t>
            </a:r>
            <a:r>
              <a:rPr sz="850" spc="40" dirty="0">
                <a:latin typeface="Cambria"/>
                <a:cs typeface="Cambria"/>
              </a:rPr>
              <a:t>s</a:t>
            </a:r>
            <a:r>
              <a:rPr sz="850" spc="-45" dirty="0">
                <a:latin typeface="Cambria"/>
                <a:cs typeface="Cambria"/>
              </a:rPr>
              <a:t> </a:t>
            </a:r>
            <a:r>
              <a:rPr sz="850" spc="10" dirty="0">
                <a:latin typeface="Cambria"/>
                <a:cs typeface="Cambria"/>
              </a:rPr>
              <a:t>b</a:t>
            </a:r>
            <a:r>
              <a:rPr sz="850" spc="45" dirty="0">
                <a:latin typeface="Cambria"/>
                <a:cs typeface="Cambria"/>
              </a:rPr>
              <a:t>r</a:t>
            </a:r>
            <a:r>
              <a:rPr sz="850" spc="25" dirty="0">
                <a:latin typeface="Cambria"/>
                <a:cs typeface="Cambria"/>
              </a:rPr>
              <a:t>o</a:t>
            </a:r>
            <a:r>
              <a:rPr sz="850" spc="110" dirty="0">
                <a:latin typeface="Cambria"/>
                <a:cs typeface="Cambria"/>
              </a:rPr>
              <a:t>k</a:t>
            </a:r>
            <a:r>
              <a:rPr sz="850" spc="60" dirty="0">
                <a:latin typeface="Cambria"/>
                <a:cs typeface="Cambria"/>
              </a:rPr>
              <a:t>e</a:t>
            </a:r>
            <a:r>
              <a:rPr sz="850" spc="80" dirty="0">
                <a:latin typeface="Cambria"/>
                <a:cs typeface="Cambria"/>
              </a:rPr>
              <a:t>n</a:t>
            </a:r>
            <a:r>
              <a:rPr sz="850" spc="70" dirty="0">
                <a:latin typeface="Cambria"/>
                <a:cs typeface="Cambria"/>
              </a:rPr>
              <a:t>.</a:t>
            </a:r>
            <a:endParaRPr sz="85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160" y="3434043"/>
            <a:ext cx="8940800" cy="3383279"/>
            <a:chOff x="10160" y="3434043"/>
            <a:chExt cx="8940800" cy="3383279"/>
          </a:xfrm>
        </p:grpSpPr>
        <p:sp>
          <p:nvSpPr>
            <p:cNvPr id="22" name="object 22"/>
            <p:cNvSpPr/>
            <p:nvPr/>
          </p:nvSpPr>
          <p:spPr>
            <a:xfrm>
              <a:off x="15240" y="3439123"/>
              <a:ext cx="4561840" cy="3373120"/>
            </a:xfrm>
            <a:custGeom>
              <a:avLst/>
              <a:gdLst/>
              <a:ahLst/>
              <a:cxnLst/>
              <a:rect l="l" t="t" r="r" b="b"/>
              <a:pathLst>
                <a:path w="4561840" h="3373120">
                  <a:moveTo>
                    <a:pt x="0" y="3372612"/>
                  </a:moveTo>
                  <a:lnTo>
                    <a:pt x="4561840" y="3372612"/>
                  </a:lnTo>
                  <a:lnTo>
                    <a:pt x="4561840" y="0"/>
                  </a:lnTo>
                  <a:lnTo>
                    <a:pt x="0" y="0"/>
                  </a:lnTo>
                  <a:lnTo>
                    <a:pt x="0" y="3372612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24400" y="4145279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5985" y="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48784" y="3803332"/>
            <a:ext cx="2296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70" dirty="0">
                <a:latin typeface="Cambria"/>
                <a:cs typeface="Cambria"/>
              </a:rPr>
              <a:t>Object-based</a:t>
            </a:r>
            <a:r>
              <a:rPr sz="1650" i="1" spc="150" dirty="0">
                <a:latin typeface="Cambria"/>
                <a:cs typeface="Cambria"/>
              </a:rPr>
              <a:t> </a:t>
            </a:r>
            <a:r>
              <a:rPr sz="1650" i="1" spc="55" dirty="0">
                <a:latin typeface="Cambria"/>
                <a:cs typeface="Cambria"/>
              </a:rPr>
              <a:t>inferences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1709" y="4251750"/>
            <a:ext cx="3851910" cy="3708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850" spc="35" dirty="0">
                <a:latin typeface="Cambria"/>
                <a:cs typeface="Cambria"/>
              </a:rPr>
              <a:t>Additional </a:t>
            </a:r>
            <a:r>
              <a:rPr sz="850" spc="40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inferences</a:t>
            </a:r>
            <a:r>
              <a:rPr sz="850" spc="-3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can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15" dirty="0">
                <a:latin typeface="Cambria"/>
                <a:cs typeface="Cambria"/>
              </a:rPr>
              <a:t>be</a:t>
            </a:r>
            <a:r>
              <a:rPr sz="850" spc="12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made</a:t>
            </a:r>
            <a:r>
              <a:rPr sz="850" spc="18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depending</a:t>
            </a:r>
            <a:r>
              <a:rPr sz="850" spc="14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upon</a:t>
            </a:r>
            <a:r>
              <a:rPr sz="850" spc="8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representation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25" dirty="0">
                <a:latin typeface="Cambria"/>
                <a:cs typeface="Cambria"/>
              </a:rPr>
              <a:t>of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850" spc="45" dirty="0">
                <a:latin typeface="Cambria"/>
                <a:cs typeface="Cambria"/>
              </a:rPr>
              <a:t>the </a:t>
            </a:r>
            <a:r>
              <a:rPr sz="850" spc="5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objects.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1709" y="4773761"/>
            <a:ext cx="2725420" cy="9309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134620" algn="l"/>
              </a:tabLst>
            </a:pPr>
            <a:r>
              <a:rPr sz="850" spc="35" dirty="0">
                <a:latin typeface="Cambria"/>
                <a:cs typeface="Cambria"/>
              </a:rPr>
              <a:t>If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4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liquor,</a:t>
            </a:r>
            <a:r>
              <a:rPr sz="850" spc="20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-1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8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165" dirty="0">
                <a:latin typeface="Cambria"/>
                <a:cs typeface="Cambria"/>
              </a:rPr>
              <a:t> </a:t>
            </a:r>
            <a:r>
              <a:rPr sz="850" spc="65" dirty="0">
                <a:latin typeface="Cambria"/>
                <a:cs typeface="Cambria"/>
              </a:rPr>
              <a:t>may</a:t>
            </a:r>
            <a:r>
              <a:rPr sz="850" spc="5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become</a:t>
            </a:r>
            <a:endParaRPr sz="850">
              <a:latin typeface="Cambria"/>
              <a:cs typeface="Cambria"/>
            </a:endParaRPr>
          </a:p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850" spc="65" dirty="0">
                <a:latin typeface="Cambria"/>
                <a:cs typeface="Cambria"/>
              </a:rPr>
              <a:t>drunk.</a:t>
            </a:r>
            <a:endParaRPr sz="85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134620" algn="l"/>
              </a:tabLst>
            </a:pPr>
            <a:r>
              <a:rPr sz="850" spc="40" dirty="0">
                <a:latin typeface="Cambria"/>
                <a:cs typeface="Cambria"/>
              </a:rPr>
              <a:t>If</a:t>
            </a:r>
            <a:r>
              <a:rPr sz="850" spc="7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110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4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candy,</a:t>
            </a:r>
            <a:r>
              <a:rPr sz="850" spc="125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16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may </a:t>
            </a:r>
            <a:r>
              <a:rPr sz="850" spc="55" dirty="0">
                <a:latin typeface="Cambria"/>
                <a:cs typeface="Cambria"/>
              </a:rPr>
              <a:t>get</a:t>
            </a:r>
            <a:r>
              <a:rPr sz="850" spc="3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bad</a:t>
            </a:r>
            <a:endParaRPr sz="850">
              <a:latin typeface="Cambria"/>
              <a:cs typeface="Cambria"/>
            </a:endParaRPr>
          </a:p>
          <a:p>
            <a:pPr marL="133985">
              <a:lnSpc>
                <a:spcPct val="100000"/>
              </a:lnSpc>
              <a:spcBef>
                <a:spcPts val="25"/>
              </a:spcBef>
            </a:pPr>
            <a:r>
              <a:rPr sz="850" spc="55" dirty="0">
                <a:latin typeface="Cambria"/>
                <a:cs typeface="Cambria"/>
              </a:rPr>
              <a:t>teeth.</a:t>
            </a:r>
            <a:endParaRPr sz="850">
              <a:latin typeface="Cambria"/>
              <a:cs typeface="Cambria"/>
            </a:endParaRPr>
          </a:p>
          <a:p>
            <a:pPr marL="133985" marR="34925" indent="-121920">
              <a:lnSpc>
                <a:spcPct val="102200"/>
              </a:lnSpc>
              <a:spcBef>
                <a:spcPts val="395"/>
              </a:spcBef>
              <a:buAutoNum type="arabicPeriod" startAt="3"/>
              <a:tabLst>
                <a:tab pos="134620" algn="l"/>
              </a:tabLst>
            </a:pPr>
            <a:r>
              <a:rPr sz="850" spc="40" dirty="0">
                <a:latin typeface="Cambria"/>
                <a:cs typeface="Cambria"/>
              </a:rPr>
              <a:t>If</a:t>
            </a:r>
            <a:r>
              <a:rPr sz="850" spc="8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20" dirty="0">
                <a:latin typeface="Cambria"/>
                <a:cs typeface="Cambria"/>
              </a:rPr>
              <a:t>is</a:t>
            </a:r>
            <a:r>
              <a:rPr sz="850" spc="40" dirty="0">
                <a:latin typeface="Cambria"/>
                <a:cs typeface="Cambria"/>
              </a:rPr>
              <a:t> medicine,</a:t>
            </a:r>
            <a:r>
              <a:rPr sz="850" spc="13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then</a:t>
            </a:r>
            <a:r>
              <a:rPr sz="850" spc="7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actor</a:t>
            </a:r>
            <a:r>
              <a:rPr sz="850" spc="170" dirty="0">
                <a:latin typeface="Cambria"/>
                <a:cs typeface="Cambria"/>
              </a:rPr>
              <a:t> </a:t>
            </a:r>
            <a:r>
              <a:rPr sz="850" spc="65" dirty="0">
                <a:latin typeface="Cambria"/>
                <a:cs typeface="Cambria"/>
              </a:rPr>
              <a:t>may</a:t>
            </a:r>
            <a:r>
              <a:rPr sz="850" spc="55" dirty="0">
                <a:latin typeface="Cambria"/>
                <a:cs typeface="Cambria"/>
              </a:rPr>
              <a:t> feel </a:t>
            </a:r>
            <a:r>
              <a:rPr sz="850" spc="-17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better.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3521" y="5921184"/>
            <a:ext cx="3683635" cy="371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3600"/>
              </a:lnSpc>
              <a:spcBef>
                <a:spcPts val="90"/>
              </a:spcBef>
            </a:pPr>
            <a:r>
              <a:rPr sz="850" spc="85" dirty="0">
                <a:latin typeface="Cambria"/>
                <a:cs typeface="Cambria"/>
              </a:rPr>
              <a:t>But</a:t>
            </a:r>
            <a:r>
              <a:rPr sz="850" spc="3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these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inferences </a:t>
            </a:r>
            <a:r>
              <a:rPr sz="850" spc="45" dirty="0">
                <a:latin typeface="Cambria"/>
                <a:cs typeface="Cambria"/>
              </a:rPr>
              <a:t>represent</a:t>
            </a:r>
            <a:r>
              <a:rPr sz="850" spc="-45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information</a:t>
            </a:r>
            <a:r>
              <a:rPr sz="850" spc="165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about</a:t>
            </a:r>
            <a:r>
              <a:rPr sz="850" spc="114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10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objects,</a:t>
            </a:r>
            <a:r>
              <a:rPr sz="850" spc="50" dirty="0">
                <a:latin typeface="Cambria"/>
                <a:cs typeface="Cambria"/>
              </a:rPr>
              <a:t> </a:t>
            </a:r>
            <a:r>
              <a:rPr sz="850" spc="60" dirty="0">
                <a:latin typeface="Cambria"/>
                <a:cs typeface="Cambria"/>
              </a:rPr>
              <a:t>and</a:t>
            </a:r>
            <a:r>
              <a:rPr sz="850" spc="110" dirty="0">
                <a:latin typeface="Cambria"/>
                <a:cs typeface="Cambria"/>
              </a:rPr>
              <a:t> </a:t>
            </a:r>
            <a:r>
              <a:rPr sz="850" spc="40" dirty="0">
                <a:latin typeface="Cambria"/>
                <a:cs typeface="Cambria"/>
              </a:rPr>
              <a:t>are </a:t>
            </a:r>
            <a:r>
              <a:rPr sz="850" spc="-17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therefore</a:t>
            </a:r>
            <a:r>
              <a:rPr sz="850" spc="24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stored</a:t>
            </a:r>
            <a:r>
              <a:rPr sz="850" spc="25" dirty="0">
                <a:latin typeface="Cambria"/>
                <a:cs typeface="Cambria"/>
              </a:rPr>
              <a:t> </a:t>
            </a:r>
            <a:r>
              <a:rPr sz="850" spc="35" dirty="0">
                <a:latin typeface="Cambria"/>
                <a:cs typeface="Cambria"/>
              </a:rPr>
              <a:t>with</a:t>
            </a:r>
            <a:r>
              <a:rPr sz="850" spc="15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90" dirty="0">
                <a:latin typeface="Cambria"/>
                <a:cs typeface="Cambria"/>
              </a:rPr>
              <a:t> </a:t>
            </a:r>
            <a:r>
              <a:rPr sz="850" spc="30" dirty="0">
                <a:latin typeface="Cambria"/>
                <a:cs typeface="Cambria"/>
              </a:rPr>
              <a:t>object </a:t>
            </a:r>
            <a:r>
              <a:rPr sz="850" spc="60" dirty="0">
                <a:latin typeface="Cambria"/>
                <a:cs typeface="Cambria"/>
              </a:rPr>
              <a:t>and</a:t>
            </a:r>
            <a:r>
              <a:rPr sz="850" spc="105" dirty="0">
                <a:latin typeface="Cambria"/>
                <a:cs typeface="Cambria"/>
              </a:rPr>
              <a:t> </a:t>
            </a:r>
            <a:r>
              <a:rPr sz="850" spc="50" dirty="0">
                <a:latin typeface="Cambria"/>
                <a:cs typeface="Cambria"/>
              </a:rPr>
              <a:t>not</a:t>
            </a:r>
            <a:r>
              <a:rPr sz="850" spc="30" dirty="0">
                <a:latin typeface="Cambria"/>
                <a:cs typeface="Cambria"/>
              </a:rPr>
              <a:t> </a:t>
            </a:r>
            <a:r>
              <a:rPr sz="850" spc="45" dirty="0">
                <a:latin typeface="Cambria"/>
                <a:cs typeface="Cambria"/>
              </a:rPr>
              <a:t>the</a:t>
            </a:r>
            <a:r>
              <a:rPr sz="850" spc="50" dirty="0">
                <a:latin typeface="Cambria"/>
                <a:cs typeface="Cambria"/>
              </a:rPr>
              <a:t> </a:t>
            </a:r>
            <a:r>
              <a:rPr sz="850" spc="95" dirty="0">
                <a:latin typeface="Cambria"/>
                <a:cs typeface="Cambria"/>
              </a:rPr>
              <a:t>ACT.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7079" y="3439123"/>
            <a:ext cx="4561840" cy="3373120"/>
          </a:xfrm>
          <a:custGeom>
            <a:avLst/>
            <a:gdLst/>
            <a:ahLst/>
            <a:cxnLst/>
            <a:rect l="l" t="t" r="r" b="b"/>
            <a:pathLst>
              <a:path w="4561840" h="3373120">
                <a:moveTo>
                  <a:pt x="0" y="3372612"/>
                </a:moveTo>
                <a:lnTo>
                  <a:pt x="4561839" y="3372612"/>
                </a:lnTo>
                <a:lnTo>
                  <a:pt x="4561839" y="0"/>
                </a:lnTo>
                <a:lnTo>
                  <a:pt x="0" y="0"/>
                </a:lnTo>
                <a:lnTo>
                  <a:pt x="0" y="3372612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384" y="435292"/>
            <a:ext cx="170878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b="1" spc="450" dirty="0">
                <a:latin typeface="Cambria"/>
                <a:cs typeface="Cambria"/>
              </a:rPr>
              <a:t>S</a:t>
            </a:r>
            <a:r>
              <a:rPr sz="2700" b="1" spc="525" dirty="0">
                <a:latin typeface="Cambria"/>
                <a:cs typeface="Cambria"/>
              </a:rPr>
              <a:t>C</a:t>
            </a:r>
            <a:r>
              <a:rPr sz="2700" b="1" spc="450" dirty="0">
                <a:latin typeface="Cambria"/>
                <a:cs typeface="Cambria"/>
              </a:rPr>
              <a:t>R</a:t>
            </a:r>
            <a:r>
              <a:rPr sz="2700" b="1" spc="250" dirty="0">
                <a:latin typeface="Cambria"/>
                <a:cs typeface="Cambria"/>
              </a:rPr>
              <a:t>I</a:t>
            </a:r>
            <a:r>
              <a:rPr sz="2700" b="1" spc="415" dirty="0">
                <a:latin typeface="Cambria"/>
                <a:cs typeface="Cambria"/>
              </a:rPr>
              <a:t>P</a:t>
            </a:r>
            <a:r>
              <a:rPr sz="2700" b="1" spc="270" dirty="0">
                <a:latin typeface="Cambria"/>
                <a:cs typeface="Cambria"/>
              </a:rPr>
              <a:t>T</a:t>
            </a:r>
            <a:r>
              <a:rPr sz="2700" b="1" spc="430" dirty="0">
                <a:latin typeface="Cambria"/>
                <a:cs typeface="Cambria"/>
              </a:rPr>
              <a:t>S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167701"/>
            <a:ext cx="7331075" cy="4734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955">
              <a:lnSpc>
                <a:spcPts val="2670"/>
              </a:lnSpc>
              <a:spcBef>
                <a:spcPts val="9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  <a:tab pos="1893570" algn="l"/>
                <a:tab pos="3755390" algn="l"/>
                <a:tab pos="4324985" algn="l"/>
                <a:tab pos="5057140" algn="l"/>
                <a:tab pos="5454015" algn="l"/>
                <a:tab pos="6816725" algn="l"/>
              </a:tabLst>
            </a:pPr>
            <a:r>
              <a:rPr sz="2250" spc="330" dirty="0">
                <a:latin typeface="Cambria"/>
                <a:cs typeface="Cambria"/>
              </a:rPr>
              <a:t>C</a:t>
            </a:r>
            <a:r>
              <a:rPr sz="2250" spc="20" dirty="0">
                <a:latin typeface="Cambria"/>
                <a:cs typeface="Cambria"/>
              </a:rPr>
              <a:t>o</a:t>
            </a:r>
            <a:r>
              <a:rPr sz="2250" spc="5" dirty="0">
                <a:latin typeface="Cambria"/>
                <a:cs typeface="Cambria"/>
              </a:rPr>
              <a:t>n</a:t>
            </a:r>
            <a:r>
              <a:rPr sz="2250" spc="-40" dirty="0">
                <a:latin typeface="Cambria"/>
                <a:cs typeface="Cambria"/>
              </a:rPr>
              <a:t>c</a:t>
            </a:r>
            <a:r>
              <a:rPr sz="2250" spc="25" dirty="0">
                <a:latin typeface="Cambria"/>
                <a:cs typeface="Cambria"/>
              </a:rPr>
              <a:t>e</a:t>
            </a:r>
            <a:r>
              <a:rPr sz="2250" spc="20" dirty="0">
                <a:latin typeface="Cambria"/>
                <a:cs typeface="Cambria"/>
              </a:rPr>
              <a:t>p</a:t>
            </a:r>
            <a:r>
              <a:rPr sz="2250" spc="110" dirty="0">
                <a:latin typeface="Cambria"/>
                <a:cs typeface="Cambria"/>
              </a:rPr>
              <a:t>t</a:t>
            </a:r>
            <a:r>
              <a:rPr sz="2250" spc="35" dirty="0">
                <a:latin typeface="Cambria"/>
                <a:cs typeface="Cambria"/>
              </a:rPr>
              <a:t>u</a:t>
            </a:r>
            <a:r>
              <a:rPr sz="2250" spc="175" dirty="0">
                <a:latin typeface="Cambria"/>
                <a:cs typeface="Cambria"/>
              </a:rPr>
              <a:t>a</a:t>
            </a:r>
            <a:r>
              <a:rPr sz="2250" spc="95" dirty="0">
                <a:latin typeface="Cambria"/>
                <a:cs typeface="Cambria"/>
              </a:rPr>
              <a:t>l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25" dirty="0">
                <a:latin typeface="Cambria"/>
                <a:cs typeface="Cambria"/>
              </a:rPr>
              <a:t>de</a:t>
            </a:r>
            <a:r>
              <a:rPr sz="2250" spc="-60" dirty="0">
                <a:latin typeface="Cambria"/>
                <a:cs typeface="Cambria"/>
              </a:rPr>
              <a:t>p</a:t>
            </a:r>
            <a:r>
              <a:rPr sz="2250" spc="55" dirty="0">
                <a:latin typeface="Cambria"/>
                <a:cs typeface="Cambria"/>
              </a:rPr>
              <a:t>en</a:t>
            </a:r>
            <a:r>
              <a:rPr sz="2250" spc="45" dirty="0">
                <a:latin typeface="Cambria"/>
                <a:cs typeface="Cambria"/>
              </a:rPr>
              <a:t>d</a:t>
            </a:r>
            <a:r>
              <a:rPr sz="2250" spc="65" dirty="0">
                <a:latin typeface="Cambria"/>
                <a:cs typeface="Cambria"/>
              </a:rPr>
              <a:t>en</a:t>
            </a:r>
            <a:r>
              <a:rPr sz="2250" spc="-120" dirty="0">
                <a:latin typeface="Cambria"/>
                <a:cs typeface="Cambria"/>
              </a:rPr>
              <a:t>c</a:t>
            </a:r>
            <a:r>
              <a:rPr sz="2250" spc="90" dirty="0">
                <a:latin typeface="Cambria"/>
                <a:cs typeface="Cambria"/>
              </a:rPr>
              <a:t>i</a:t>
            </a:r>
            <a:r>
              <a:rPr sz="2250" spc="45" dirty="0">
                <a:latin typeface="Cambria"/>
                <a:cs typeface="Cambria"/>
              </a:rPr>
              <a:t>es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175" dirty="0">
                <a:latin typeface="Cambria"/>
                <a:cs typeface="Cambria"/>
              </a:rPr>
              <a:t>a</a:t>
            </a:r>
            <a:r>
              <a:rPr sz="2250" spc="20" dirty="0">
                <a:latin typeface="Cambria"/>
                <a:cs typeface="Cambria"/>
              </a:rPr>
              <a:t>re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35" dirty="0">
                <a:latin typeface="Cambria"/>
                <a:cs typeface="Cambria"/>
              </a:rPr>
              <a:t>u</a:t>
            </a:r>
            <a:r>
              <a:rPr sz="2250" spc="40" dirty="0">
                <a:latin typeface="Cambria"/>
                <a:cs typeface="Cambria"/>
              </a:rPr>
              <a:t>sed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15" dirty="0">
                <a:latin typeface="Cambria"/>
                <a:cs typeface="Cambria"/>
              </a:rPr>
              <a:t>t</a:t>
            </a:r>
            <a:r>
              <a:rPr sz="2250" spc="20" dirty="0">
                <a:latin typeface="Cambria"/>
                <a:cs typeface="Cambria"/>
              </a:rPr>
              <a:t>o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20" dirty="0">
                <a:latin typeface="Cambria"/>
                <a:cs typeface="Cambria"/>
              </a:rPr>
              <a:t>r</a:t>
            </a:r>
            <a:r>
              <a:rPr sz="2250" spc="-65" dirty="0">
                <a:latin typeface="Cambria"/>
                <a:cs typeface="Cambria"/>
              </a:rPr>
              <a:t>e</a:t>
            </a:r>
            <a:r>
              <a:rPr sz="2250" spc="25" dirty="0">
                <a:latin typeface="Cambria"/>
                <a:cs typeface="Cambria"/>
              </a:rPr>
              <a:t>p</a:t>
            </a:r>
            <a:r>
              <a:rPr sz="2250" spc="20" dirty="0">
                <a:latin typeface="Cambria"/>
                <a:cs typeface="Cambria"/>
              </a:rPr>
              <a:t>r</a:t>
            </a:r>
            <a:r>
              <a:rPr sz="2250" spc="55" dirty="0">
                <a:latin typeface="Cambria"/>
                <a:cs typeface="Cambria"/>
              </a:rPr>
              <a:t>ese</a:t>
            </a:r>
            <a:r>
              <a:rPr sz="2250" spc="-30" dirty="0">
                <a:latin typeface="Cambria"/>
                <a:cs typeface="Cambria"/>
              </a:rPr>
              <a:t>n</a:t>
            </a:r>
            <a:r>
              <a:rPr sz="2250" spc="110" dirty="0">
                <a:latin typeface="Cambria"/>
                <a:cs typeface="Cambria"/>
              </a:rPr>
              <a:t>t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175" dirty="0">
                <a:latin typeface="Cambria"/>
                <a:cs typeface="Cambria"/>
              </a:rPr>
              <a:t>a</a:t>
            </a:r>
            <a:r>
              <a:rPr sz="2250" spc="100" dirty="0">
                <a:latin typeface="Cambria"/>
                <a:cs typeface="Cambria"/>
              </a:rPr>
              <a:t>n</a:t>
            </a:r>
            <a:r>
              <a:rPr sz="2250" spc="35" dirty="0">
                <a:latin typeface="Cambria"/>
                <a:cs typeface="Cambria"/>
              </a:rPr>
              <a:t>d</a:t>
            </a:r>
            <a:endParaRPr sz="2250" dirty="0">
              <a:latin typeface="Cambria"/>
              <a:cs typeface="Cambria"/>
            </a:endParaRPr>
          </a:p>
          <a:p>
            <a:pPr marL="287020">
              <a:lnSpc>
                <a:spcPts val="2670"/>
              </a:lnSpc>
            </a:pPr>
            <a:r>
              <a:rPr sz="2250" spc="55" dirty="0">
                <a:latin typeface="Cambria"/>
                <a:cs typeface="Cambria"/>
              </a:rPr>
              <a:t>reason</a:t>
            </a:r>
            <a:r>
              <a:rPr sz="2250" spc="-40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about</a:t>
            </a:r>
            <a:r>
              <a:rPr sz="2250" spc="-20" dirty="0">
                <a:latin typeface="Cambria"/>
                <a:cs typeface="Cambria"/>
              </a:rPr>
              <a:t> </a:t>
            </a:r>
            <a:r>
              <a:rPr sz="2250" spc="145" dirty="0">
                <a:latin typeface="Cambria"/>
                <a:cs typeface="Cambria"/>
              </a:rPr>
              <a:t>an</a:t>
            </a:r>
            <a:r>
              <a:rPr sz="2250" spc="40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event.</a:t>
            </a:r>
            <a:endParaRPr sz="2250" dirty="0">
              <a:latin typeface="Cambria"/>
              <a:cs typeface="Cambria"/>
            </a:endParaRPr>
          </a:p>
          <a:p>
            <a:pPr marL="287020" indent="-274955">
              <a:lnSpc>
                <a:spcPts val="2675"/>
              </a:lnSpc>
              <a:spcBef>
                <a:spcPts val="58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  <a:tab pos="775335" algn="l"/>
                <a:tab pos="1497330" algn="l"/>
                <a:tab pos="2280285" algn="l"/>
                <a:tab pos="4131310" algn="l"/>
                <a:tab pos="5179060" algn="l"/>
                <a:tab pos="6165850" algn="l"/>
                <a:tab pos="7050405" algn="l"/>
              </a:tabLst>
            </a:pPr>
            <a:r>
              <a:rPr sz="2250" spc="75" dirty="0">
                <a:latin typeface="Cambria"/>
                <a:cs typeface="Cambria"/>
              </a:rPr>
              <a:t>I</a:t>
            </a:r>
            <a:r>
              <a:rPr sz="2250" spc="190" dirty="0">
                <a:latin typeface="Cambria"/>
                <a:cs typeface="Cambria"/>
              </a:rPr>
              <a:t>n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25" dirty="0">
                <a:latin typeface="Cambria"/>
                <a:cs typeface="Cambria"/>
              </a:rPr>
              <a:t>r</a:t>
            </a:r>
            <a:r>
              <a:rPr sz="2250" spc="85" dirty="0">
                <a:latin typeface="Cambria"/>
                <a:cs typeface="Cambria"/>
              </a:rPr>
              <a:t>e</a:t>
            </a:r>
            <a:r>
              <a:rPr sz="2250" spc="110" dirty="0">
                <a:latin typeface="Cambria"/>
                <a:cs typeface="Cambria"/>
              </a:rPr>
              <a:t>a</a:t>
            </a:r>
            <a:r>
              <a:rPr sz="2250" spc="95" dirty="0">
                <a:latin typeface="Cambria"/>
                <a:cs typeface="Cambria"/>
              </a:rPr>
              <a:t>l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35" dirty="0">
                <a:latin typeface="Cambria"/>
                <a:cs typeface="Cambria"/>
              </a:rPr>
              <a:t>t</a:t>
            </a:r>
            <a:r>
              <a:rPr sz="2250" spc="90" dirty="0">
                <a:latin typeface="Cambria"/>
                <a:cs typeface="Cambria"/>
              </a:rPr>
              <a:t>i</a:t>
            </a:r>
            <a:r>
              <a:rPr sz="2250" spc="85" dirty="0">
                <a:latin typeface="Cambria"/>
                <a:cs typeface="Cambria"/>
              </a:rPr>
              <a:t>m</a:t>
            </a:r>
            <a:r>
              <a:rPr sz="2250" spc="55" dirty="0">
                <a:latin typeface="Cambria"/>
                <a:cs typeface="Cambria"/>
              </a:rPr>
              <a:t>e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170" dirty="0">
                <a:latin typeface="Cambria"/>
                <a:cs typeface="Cambria"/>
              </a:rPr>
              <a:t>a</a:t>
            </a:r>
            <a:r>
              <a:rPr sz="2250" spc="25" dirty="0">
                <a:latin typeface="Cambria"/>
                <a:cs typeface="Cambria"/>
              </a:rPr>
              <a:t>p</a:t>
            </a:r>
            <a:r>
              <a:rPr sz="2250" spc="-55" dirty="0">
                <a:latin typeface="Cambria"/>
                <a:cs typeface="Cambria"/>
              </a:rPr>
              <a:t>p</a:t>
            </a:r>
            <a:r>
              <a:rPr sz="2250" spc="105" dirty="0">
                <a:latin typeface="Cambria"/>
                <a:cs typeface="Cambria"/>
              </a:rPr>
              <a:t>l</a:t>
            </a:r>
            <a:r>
              <a:rPr sz="2250" spc="90" dirty="0">
                <a:latin typeface="Cambria"/>
                <a:cs typeface="Cambria"/>
              </a:rPr>
              <a:t>i</a:t>
            </a:r>
            <a:r>
              <a:rPr sz="2250" spc="-120" dirty="0">
                <a:latin typeface="Cambria"/>
                <a:cs typeface="Cambria"/>
              </a:rPr>
              <a:t>c</a:t>
            </a:r>
            <a:r>
              <a:rPr sz="2250" spc="170" dirty="0">
                <a:latin typeface="Cambria"/>
                <a:cs typeface="Cambria"/>
              </a:rPr>
              <a:t>a</a:t>
            </a:r>
            <a:r>
              <a:rPr sz="2250" spc="35" dirty="0">
                <a:latin typeface="Cambria"/>
                <a:cs typeface="Cambria"/>
              </a:rPr>
              <a:t>t</a:t>
            </a:r>
            <a:r>
              <a:rPr sz="2250" spc="90" dirty="0">
                <a:latin typeface="Cambria"/>
                <a:cs typeface="Cambria"/>
              </a:rPr>
              <a:t>i</a:t>
            </a:r>
            <a:r>
              <a:rPr sz="2250" spc="20" dirty="0">
                <a:latin typeface="Cambria"/>
                <a:cs typeface="Cambria"/>
              </a:rPr>
              <a:t>o</a:t>
            </a:r>
            <a:r>
              <a:rPr sz="2250" spc="5" dirty="0">
                <a:latin typeface="Cambria"/>
                <a:cs typeface="Cambria"/>
              </a:rPr>
              <a:t>n</a:t>
            </a:r>
            <a:r>
              <a:rPr sz="2250" spc="-10" dirty="0">
                <a:latin typeface="Cambria"/>
                <a:cs typeface="Cambria"/>
              </a:rPr>
              <a:t>s</a:t>
            </a:r>
            <a:r>
              <a:rPr sz="2250" spc="160" dirty="0">
                <a:latin typeface="Cambria"/>
                <a:cs typeface="Cambria"/>
              </a:rPr>
              <a:t>,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55" dirty="0">
                <a:latin typeface="Cambria"/>
                <a:cs typeface="Cambria"/>
              </a:rPr>
              <a:t>eve</a:t>
            </a:r>
            <a:r>
              <a:rPr sz="2250" spc="-30" dirty="0">
                <a:latin typeface="Cambria"/>
                <a:cs typeface="Cambria"/>
              </a:rPr>
              <a:t>n</a:t>
            </a:r>
            <a:r>
              <a:rPr sz="2250" spc="75" dirty="0">
                <a:latin typeface="Cambria"/>
                <a:cs typeface="Cambria"/>
              </a:rPr>
              <a:t>t</a:t>
            </a:r>
            <a:r>
              <a:rPr sz="2250" spc="100" dirty="0">
                <a:latin typeface="Cambria"/>
                <a:cs typeface="Cambria"/>
              </a:rPr>
              <a:t>s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25" dirty="0">
                <a:latin typeface="Cambria"/>
                <a:cs typeface="Cambria"/>
              </a:rPr>
              <a:t>r</a:t>
            </a:r>
            <a:r>
              <a:rPr sz="2250" spc="170" dirty="0">
                <a:latin typeface="Cambria"/>
                <a:cs typeface="Cambria"/>
              </a:rPr>
              <a:t>a</a:t>
            </a:r>
            <a:r>
              <a:rPr sz="2250" spc="25" dirty="0">
                <a:latin typeface="Cambria"/>
                <a:cs typeface="Cambria"/>
              </a:rPr>
              <a:t>r</a:t>
            </a:r>
            <a:r>
              <a:rPr sz="2250" spc="-60" dirty="0">
                <a:latin typeface="Cambria"/>
                <a:cs typeface="Cambria"/>
              </a:rPr>
              <a:t>e</a:t>
            </a:r>
            <a:r>
              <a:rPr sz="2250" spc="105" dirty="0">
                <a:latin typeface="Cambria"/>
                <a:cs typeface="Cambria"/>
              </a:rPr>
              <a:t>l</a:t>
            </a:r>
            <a:r>
              <a:rPr sz="2250" spc="70" dirty="0">
                <a:latin typeface="Cambria"/>
                <a:cs typeface="Cambria"/>
              </a:rPr>
              <a:t>y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-40" dirty="0">
                <a:latin typeface="Cambria"/>
                <a:cs typeface="Cambria"/>
              </a:rPr>
              <a:t>o</a:t>
            </a:r>
            <a:r>
              <a:rPr sz="2250" spc="-70" dirty="0">
                <a:latin typeface="Cambria"/>
                <a:cs typeface="Cambria"/>
              </a:rPr>
              <a:t>c</a:t>
            </a:r>
            <a:r>
              <a:rPr sz="2250" spc="-35" dirty="0">
                <a:latin typeface="Cambria"/>
                <a:cs typeface="Cambria"/>
              </a:rPr>
              <a:t>c</a:t>
            </a:r>
            <a:r>
              <a:rPr sz="2250" spc="114" dirty="0">
                <a:latin typeface="Cambria"/>
                <a:cs typeface="Cambria"/>
              </a:rPr>
              <a:t>u</a:t>
            </a:r>
            <a:r>
              <a:rPr sz="2250" spc="65" dirty="0">
                <a:latin typeface="Cambria"/>
                <a:cs typeface="Cambria"/>
              </a:rPr>
              <a:t>r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105" dirty="0">
                <a:latin typeface="Cambria"/>
                <a:cs typeface="Cambria"/>
              </a:rPr>
              <a:t>in</a:t>
            </a:r>
            <a:endParaRPr sz="2250" dirty="0">
              <a:latin typeface="Cambria"/>
              <a:cs typeface="Cambria"/>
            </a:endParaRPr>
          </a:p>
          <a:p>
            <a:pPr marL="287020">
              <a:lnSpc>
                <a:spcPts val="2675"/>
              </a:lnSpc>
            </a:pPr>
            <a:r>
              <a:rPr sz="2250" spc="75" dirty="0">
                <a:latin typeface="Cambria"/>
                <a:cs typeface="Cambria"/>
              </a:rPr>
              <a:t>isolation.</a:t>
            </a:r>
            <a:endParaRPr sz="2250" dirty="0">
              <a:latin typeface="Cambria"/>
              <a:cs typeface="Cambria"/>
            </a:endParaRPr>
          </a:p>
          <a:p>
            <a:pPr marL="287020" marR="5080" indent="-274955" algn="just">
              <a:lnSpc>
                <a:spcPts val="2640"/>
              </a:lnSpc>
              <a:spcBef>
                <a:spcPts val="64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</a:tabLst>
            </a:pPr>
            <a:r>
              <a:rPr sz="2250" spc="-10" dirty="0">
                <a:highlight>
                  <a:srgbClr val="FFFF00"/>
                </a:highlight>
                <a:latin typeface="Times New Roman"/>
                <a:cs typeface="Times New Roman"/>
              </a:rPr>
              <a:t>Script</a:t>
            </a:r>
            <a:r>
              <a:rPr sz="225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dirty="0">
                <a:highlight>
                  <a:srgbClr val="FFFF00"/>
                </a:highlight>
                <a:latin typeface="Times New Roman"/>
                <a:cs typeface="Times New Roman"/>
              </a:rPr>
              <a:t>is </a:t>
            </a:r>
            <a:r>
              <a:rPr sz="2250" spc="-5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2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25" dirty="0">
                <a:highlight>
                  <a:srgbClr val="FFFF00"/>
                </a:highlight>
                <a:latin typeface="Times New Roman"/>
                <a:cs typeface="Times New Roman"/>
              </a:rPr>
              <a:t>structure</a:t>
            </a:r>
            <a:r>
              <a:rPr sz="225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15" dirty="0">
                <a:highlight>
                  <a:srgbClr val="FFFF00"/>
                </a:highlight>
                <a:latin typeface="Times New Roman"/>
                <a:cs typeface="Times New Roman"/>
              </a:rPr>
              <a:t>that</a:t>
            </a:r>
            <a:r>
              <a:rPr sz="225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15" dirty="0">
                <a:highlight>
                  <a:srgbClr val="FFFF00"/>
                </a:highlight>
                <a:latin typeface="Times New Roman"/>
                <a:cs typeface="Times New Roman"/>
              </a:rPr>
              <a:t>describe</a:t>
            </a:r>
            <a:r>
              <a:rPr sz="225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5" dirty="0">
                <a:highlight>
                  <a:srgbClr val="FFFF00"/>
                </a:highlight>
                <a:latin typeface="Times New Roman"/>
                <a:cs typeface="Times New Roman"/>
              </a:rPr>
              <a:t>a </a:t>
            </a:r>
            <a:r>
              <a:rPr sz="2250" spc="-2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sequence</a:t>
            </a:r>
            <a:r>
              <a:rPr sz="2250" spc="-15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5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25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4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events</a:t>
            </a:r>
            <a:r>
              <a:rPr sz="2250" spc="-35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10" dirty="0">
                <a:highlight>
                  <a:srgbClr val="FFFF00"/>
                </a:highlight>
                <a:latin typeface="Times New Roman"/>
                <a:cs typeface="Times New Roman"/>
              </a:rPr>
              <a:t>in </a:t>
            </a:r>
            <a:r>
              <a:rPr sz="225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15" dirty="0">
                <a:highlight>
                  <a:srgbClr val="FFFF00"/>
                </a:highlight>
                <a:latin typeface="Times New Roman"/>
                <a:cs typeface="Times New Roman"/>
              </a:rPr>
              <a:t>particular context </a:t>
            </a:r>
            <a:r>
              <a:rPr sz="2250" spc="-25" dirty="0">
                <a:highlight>
                  <a:srgbClr val="FFFF00"/>
                </a:highlight>
                <a:latin typeface="Times New Roman"/>
                <a:cs typeface="Times New Roman"/>
              </a:rPr>
              <a:t>scripts </a:t>
            </a:r>
            <a:r>
              <a:rPr sz="2250" spc="-35" dirty="0">
                <a:highlight>
                  <a:srgbClr val="FFFF00"/>
                </a:highlight>
                <a:latin typeface="Times New Roman"/>
                <a:cs typeface="Times New Roman"/>
              </a:rPr>
              <a:t>such </a:t>
            </a:r>
            <a:r>
              <a:rPr sz="2250" spc="-25" dirty="0">
                <a:highlight>
                  <a:srgbClr val="FFFF00"/>
                </a:highlight>
                <a:latin typeface="Times New Roman"/>
                <a:cs typeface="Times New Roman"/>
              </a:rPr>
              <a:t>as </a:t>
            </a:r>
            <a:r>
              <a:rPr sz="2250" spc="-20" dirty="0">
                <a:highlight>
                  <a:srgbClr val="FFFF00"/>
                </a:highlight>
                <a:latin typeface="Times New Roman"/>
                <a:cs typeface="Times New Roman"/>
              </a:rPr>
              <a:t>going </a:t>
            </a:r>
            <a:r>
              <a:rPr sz="2250" dirty="0">
                <a:highlight>
                  <a:srgbClr val="FFFF00"/>
                </a:highlight>
                <a:latin typeface="Times New Roman"/>
                <a:cs typeface="Times New Roman"/>
              </a:rPr>
              <a:t>to </a:t>
            </a:r>
            <a:r>
              <a:rPr sz="2250" spc="-40" dirty="0">
                <a:highlight>
                  <a:srgbClr val="FFFF00"/>
                </a:highlight>
                <a:latin typeface="Times New Roman"/>
                <a:cs typeface="Times New Roman"/>
              </a:rPr>
              <a:t>movies, </a:t>
            </a:r>
            <a:r>
              <a:rPr sz="2250" spc="-5" dirty="0">
                <a:highlight>
                  <a:srgbClr val="FFFF00"/>
                </a:highlight>
                <a:latin typeface="Times New Roman"/>
                <a:cs typeface="Times New Roman"/>
              </a:rPr>
              <a:t>shopping </a:t>
            </a:r>
            <a:r>
              <a:rPr sz="2250" spc="10" dirty="0">
                <a:highlight>
                  <a:srgbClr val="FFFF00"/>
                </a:highlight>
                <a:latin typeface="Times New Roman"/>
                <a:cs typeface="Times New Roman"/>
              </a:rPr>
              <a:t>in </a:t>
            </a:r>
            <a:r>
              <a:rPr sz="2250" spc="-5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30" dirty="0">
                <a:highlight>
                  <a:srgbClr val="FFFF00"/>
                </a:highlight>
                <a:latin typeface="Times New Roman"/>
                <a:cs typeface="Times New Roman"/>
              </a:rPr>
              <a:t>supermarket,</a:t>
            </a:r>
            <a:r>
              <a:rPr sz="2250" spc="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15" dirty="0">
                <a:highlight>
                  <a:srgbClr val="FFFF00"/>
                </a:highlight>
                <a:latin typeface="Times New Roman"/>
                <a:cs typeface="Times New Roman"/>
              </a:rPr>
              <a:t>eating</a:t>
            </a:r>
            <a:r>
              <a:rPr sz="2250" spc="-8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dirty="0">
                <a:highlight>
                  <a:srgbClr val="FFFF00"/>
                </a:highlight>
                <a:latin typeface="Times New Roman"/>
                <a:cs typeface="Times New Roman"/>
              </a:rPr>
              <a:t>in</a:t>
            </a:r>
            <a:r>
              <a:rPr sz="2250" spc="-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20" dirty="0">
                <a:highlight>
                  <a:srgbClr val="FFFF00"/>
                </a:highlight>
                <a:latin typeface="Times New Roman"/>
                <a:cs typeface="Times New Roman"/>
              </a:rPr>
              <a:t>restaurant,</a:t>
            </a:r>
            <a:r>
              <a:rPr sz="2250" spc="-6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spc="-10" dirty="0">
                <a:highlight>
                  <a:srgbClr val="FFFF00"/>
                </a:highlight>
                <a:latin typeface="Times New Roman"/>
                <a:cs typeface="Times New Roman"/>
              </a:rPr>
              <a:t>banking</a:t>
            </a:r>
            <a:r>
              <a:rPr sz="2250" spc="-8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50" i="1" spc="-20" dirty="0">
                <a:highlight>
                  <a:srgbClr val="FFFF00"/>
                </a:highlight>
                <a:latin typeface="Times New Roman"/>
                <a:cs typeface="Times New Roman"/>
              </a:rPr>
              <a:t>etc</a:t>
            </a:r>
            <a:r>
              <a:rPr sz="2250" spc="-20" dirty="0">
                <a:highlight>
                  <a:srgbClr val="FFFF00"/>
                </a:highlight>
                <a:latin typeface="Times New Roman"/>
                <a:cs typeface="Times New Roman"/>
              </a:rPr>
              <a:t>.</a:t>
            </a:r>
            <a:endParaRPr sz="225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87020" marR="24130" indent="-274955" algn="just">
              <a:lnSpc>
                <a:spcPts val="2640"/>
              </a:lnSpc>
              <a:spcBef>
                <a:spcPts val="57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348615" algn="l"/>
              </a:tabLst>
            </a:pPr>
            <a:r>
              <a:rPr dirty="0"/>
              <a:t>	</a:t>
            </a:r>
            <a:r>
              <a:rPr sz="2250" spc="-10" dirty="0">
                <a:latin typeface="Times New Roman"/>
                <a:cs typeface="Times New Roman"/>
              </a:rPr>
              <a:t>A </a:t>
            </a:r>
            <a:r>
              <a:rPr sz="2250" spc="-15" dirty="0">
                <a:latin typeface="Times New Roman"/>
                <a:cs typeface="Times New Roman"/>
              </a:rPr>
              <a:t>script</a:t>
            </a:r>
            <a:r>
              <a:rPr sz="2250" spc="-10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consists set</a:t>
            </a:r>
            <a:r>
              <a:rPr sz="2250" spc="-10" dirty="0">
                <a:latin typeface="Times New Roman"/>
                <a:cs typeface="Times New Roman"/>
              </a:rPr>
              <a:t> of </a:t>
            </a:r>
            <a:r>
              <a:rPr sz="22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slots</a:t>
            </a:r>
            <a:r>
              <a:rPr sz="22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and </a:t>
            </a:r>
            <a:r>
              <a:rPr sz="2250" spc="-25" dirty="0">
                <a:latin typeface="Times New Roman"/>
                <a:cs typeface="Times New Roman"/>
              </a:rPr>
              <a:t>information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(knowledge) 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contained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in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it</a:t>
            </a:r>
            <a:r>
              <a:rPr sz="2250" spc="-6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.</a:t>
            </a:r>
            <a:endParaRPr sz="225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</a:tabLst>
            </a:pPr>
            <a:r>
              <a:rPr sz="2250" spc="85" dirty="0">
                <a:latin typeface="Cambria"/>
                <a:cs typeface="Cambria"/>
              </a:rPr>
              <a:t>Scripts</a:t>
            </a:r>
            <a:r>
              <a:rPr sz="2250" spc="-15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are</a:t>
            </a:r>
            <a:r>
              <a:rPr sz="2250" spc="50" dirty="0">
                <a:latin typeface="Cambria"/>
                <a:cs typeface="Cambria"/>
              </a:rPr>
              <a:t> </a:t>
            </a:r>
            <a:r>
              <a:rPr sz="2250" spc="65" dirty="0">
                <a:latin typeface="Cambria"/>
                <a:cs typeface="Cambria"/>
              </a:rPr>
              <a:t>beneficial</a:t>
            </a:r>
            <a:r>
              <a:rPr sz="2250" spc="-85" dirty="0">
                <a:latin typeface="Cambria"/>
                <a:cs typeface="Cambria"/>
              </a:rPr>
              <a:t> </a:t>
            </a:r>
            <a:r>
              <a:rPr sz="2250" spc="55" dirty="0">
                <a:latin typeface="Cambria"/>
                <a:cs typeface="Cambria"/>
              </a:rPr>
              <a:t>because:</a:t>
            </a:r>
            <a:endParaRPr sz="2250" dirty="0">
              <a:latin typeface="Cambria"/>
              <a:cs typeface="Cambria"/>
            </a:endParaRPr>
          </a:p>
          <a:p>
            <a:pPr marL="653415" lvl="1" indent="-274955">
              <a:lnSpc>
                <a:spcPct val="10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10" dirty="0">
                <a:latin typeface="Cambria"/>
                <a:cs typeface="Cambria"/>
              </a:rPr>
              <a:t>Events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tend</a:t>
            </a:r>
            <a:r>
              <a:rPr sz="1900" spc="8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to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occur</a:t>
            </a:r>
            <a:r>
              <a:rPr sz="1900" spc="-65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in</a:t>
            </a:r>
            <a:r>
              <a:rPr sz="1900" spc="8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known</a:t>
            </a:r>
            <a:r>
              <a:rPr sz="1900" spc="10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runs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or</a:t>
            </a:r>
            <a:r>
              <a:rPr sz="1900" spc="1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patterns.</a:t>
            </a:r>
            <a:endParaRPr sz="1900" dirty="0">
              <a:latin typeface="Cambria"/>
              <a:cs typeface="Cambria"/>
            </a:endParaRPr>
          </a:p>
          <a:p>
            <a:pPr marL="653415" lvl="1" indent="-274955">
              <a:lnSpc>
                <a:spcPct val="100000"/>
              </a:lnSpc>
              <a:spcBef>
                <a:spcPts val="44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35" dirty="0">
                <a:latin typeface="Cambria"/>
                <a:cs typeface="Cambria"/>
              </a:rPr>
              <a:t>Causal</a:t>
            </a:r>
            <a:r>
              <a:rPr sz="1900" spc="9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relationships</a:t>
            </a:r>
            <a:r>
              <a:rPr sz="1900" spc="-9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between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events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exist.</a:t>
            </a:r>
            <a:endParaRPr sz="1900" dirty="0">
              <a:latin typeface="Cambria"/>
              <a:cs typeface="Cambria"/>
            </a:endParaRPr>
          </a:p>
          <a:p>
            <a:pPr marL="653415" lvl="1" indent="-274955">
              <a:lnSpc>
                <a:spcPct val="100000"/>
              </a:lnSpc>
              <a:spcBef>
                <a:spcPts val="44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25" dirty="0">
                <a:latin typeface="Cambria"/>
                <a:cs typeface="Cambria"/>
              </a:rPr>
              <a:t>Entry</a:t>
            </a:r>
            <a:r>
              <a:rPr sz="1900" spc="7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conditions</a:t>
            </a:r>
            <a:r>
              <a:rPr sz="1900" spc="-9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exist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which</a:t>
            </a:r>
            <a:r>
              <a:rPr sz="1900" spc="-6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allow</a:t>
            </a:r>
            <a:r>
              <a:rPr sz="1900" spc="10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an</a:t>
            </a:r>
            <a:r>
              <a:rPr sz="1900" spc="16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event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to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take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place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420" y="465455"/>
            <a:ext cx="443928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95" dirty="0">
                <a:solidFill>
                  <a:srgbClr val="565F6C"/>
                </a:solidFill>
                <a:latin typeface="Cambria"/>
                <a:cs typeface="Cambria"/>
              </a:rPr>
              <a:t>C</a:t>
            </a:r>
            <a:r>
              <a:rPr sz="2400" spc="295" dirty="0">
                <a:solidFill>
                  <a:srgbClr val="565F6C"/>
                </a:solidFill>
                <a:latin typeface="Cambria"/>
                <a:cs typeface="Cambria"/>
              </a:rPr>
              <a:t>OMPONENTS</a:t>
            </a:r>
            <a:r>
              <a:rPr sz="2400" spc="40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400" spc="290" dirty="0">
                <a:solidFill>
                  <a:srgbClr val="565F6C"/>
                </a:solidFill>
                <a:latin typeface="Cambria"/>
                <a:cs typeface="Cambria"/>
              </a:rPr>
              <a:t>OF</a:t>
            </a:r>
            <a:r>
              <a:rPr sz="2400" spc="24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50" spc="285" dirty="0">
                <a:solidFill>
                  <a:srgbClr val="565F6C"/>
                </a:solidFill>
                <a:latin typeface="Cambria"/>
                <a:cs typeface="Cambria"/>
              </a:rPr>
              <a:t>S</a:t>
            </a:r>
            <a:r>
              <a:rPr sz="2400" spc="285" dirty="0">
                <a:solidFill>
                  <a:srgbClr val="565F6C"/>
                </a:solidFill>
                <a:latin typeface="Cambria"/>
                <a:cs typeface="Cambria"/>
              </a:rPr>
              <a:t>CRIPTS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172082"/>
            <a:ext cx="7474584" cy="48895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70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</a:tabLst>
            </a:pPr>
            <a:r>
              <a:rPr sz="2800" spc="-15" dirty="0">
                <a:latin typeface="Times New Roman"/>
                <a:cs typeface="Times New Roman"/>
              </a:rPr>
              <a:t>Script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Name: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Title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65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</a:tabLst>
            </a:pPr>
            <a:r>
              <a:rPr sz="2800" spc="-10" dirty="0">
                <a:latin typeface="Times New Roman"/>
                <a:cs typeface="Times New Roman"/>
              </a:rPr>
              <a:t>Track: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Special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situation,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specific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variation</a:t>
            </a:r>
            <a:endParaRPr sz="2800">
              <a:latin typeface="Times New Roman"/>
              <a:cs typeface="Times New Roman"/>
            </a:endParaRPr>
          </a:p>
          <a:p>
            <a:pPr marL="287020" marR="144145" indent="-274955">
              <a:lnSpc>
                <a:spcPct val="100000"/>
              </a:lnSpc>
              <a:spcBef>
                <a:spcPts val="645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  <a:tab pos="1487170" algn="l"/>
                <a:tab pos="3855085" algn="l"/>
              </a:tabLst>
            </a:pPr>
            <a:r>
              <a:rPr sz="2800" spc="-30" dirty="0">
                <a:latin typeface="Times New Roman"/>
                <a:cs typeface="Times New Roman"/>
              </a:rPr>
              <a:t>Roles:-	</a:t>
            </a:r>
            <a:r>
              <a:rPr sz="2800" spc="-15" dirty="0">
                <a:latin typeface="Times New Roman"/>
                <a:cs typeface="Times New Roman"/>
              </a:rPr>
              <a:t>people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involved	</a:t>
            </a:r>
            <a:r>
              <a:rPr sz="2800" spc="-30" dirty="0">
                <a:latin typeface="Times New Roman"/>
                <a:cs typeface="Times New Roman"/>
              </a:rPr>
              <a:t>in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event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described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script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70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  <a:tab pos="5166360" algn="l"/>
              </a:tabLst>
            </a:pPr>
            <a:r>
              <a:rPr sz="2800" spc="10" dirty="0">
                <a:latin typeface="Times New Roman"/>
                <a:cs typeface="Times New Roman"/>
              </a:rPr>
              <a:t>Props: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live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objects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involved	</a:t>
            </a:r>
            <a:r>
              <a:rPr sz="2800" spc="-30" dirty="0">
                <a:latin typeface="Times New Roman"/>
                <a:cs typeface="Times New Roman"/>
              </a:rPr>
              <a:t>in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Script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45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</a:tabLst>
            </a:pPr>
            <a:r>
              <a:rPr sz="2800" spc="5" dirty="0">
                <a:latin typeface="Times New Roman"/>
                <a:cs typeface="Times New Roman"/>
              </a:rPr>
              <a:t>Entry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condition: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required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pre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situation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execute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the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script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70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</a:tabLst>
            </a:pPr>
            <a:r>
              <a:rPr sz="2800" spc="-20" dirty="0">
                <a:latin typeface="Times New Roman"/>
                <a:cs typeface="Times New Roman"/>
              </a:rPr>
              <a:t>Scenes: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actual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sequence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events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that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occur</a:t>
            </a:r>
            <a:endParaRPr sz="2800">
              <a:latin typeface="Times New Roman"/>
              <a:cs typeface="Times New Roman"/>
            </a:endParaRPr>
          </a:p>
          <a:p>
            <a:pPr marL="287020" marR="907415" indent="-274955">
              <a:lnSpc>
                <a:spcPct val="100000"/>
              </a:lnSpc>
              <a:spcBef>
                <a:spcPts val="650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</a:tabLst>
            </a:pPr>
            <a:r>
              <a:rPr sz="2800" spc="-10" dirty="0">
                <a:latin typeface="Times New Roman"/>
                <a:cs typeface="Times New Roman"/>
              </a:rPr>
              <a:t>Result: </a:t>
            </a: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Condition(s) </a:t>
            </a:r>
            <a:r>
              <a:rPr sz="2800" spc="20" dirty="0">
                <a:latin typeface="Times New Roman"/>
                <a:cs typeface="Times New Roman"/>
              </a:rPr>
              <a:t>that </a:t>
            </a:r>
            <a:r>
              <a:rPr sz="2800" spc="-35" dirty="0">
                <a:latin typeface="Times New Roman"/>
                <a:cs typeface="Times New Roman"/>
              </a:rPr>
              <a:t>will </a:t>
            </a:r>
            <a:r>
              <a:rPr sz="2800" spc="15" dirty="0">
                <a:latin typeface="Times New Roman"/>
                <a:cs typeface="Times New Roman"/>
              </a:rPr>
              <a:t>be </a:t>
            </a:r>
            <a:r>
              <a:rPr sz="2800" spc="-15" dirty="0">
                <a:latin typeface="Times New Roman"/>
                <a:cs typeface="Times New Roman"/>
              </a:rPr>
              <a:t>True </a:t>
            </a:r>
            <a:r>
              <a:rPr sz="2800" spc="-10" dirty="0">
                <a:latin typeface="Times New Roman"/>
                <a:cs typeface="Times New Roman"/>
              </a:rPr>
              <a:t>after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e</a:t>
            </a:r>
            <a:r>
              <a:rPr sz="3200" spc="-40" dirty="0">
                <a:latin typeface="Times New Roman"/>
                <a:cs typeface="Times New Roman"/>
              </a:rPr>
              <a:t>xecution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of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script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9" y="282511"/>
            <a:ext cx="476377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270" dirty="0">
                <a:latin typeface="Cambria"/>
                <a:cs typeface="Cambria"/>
              </a:rPr>
              <a:t>S</a:t>
            </a:r>
            <a:r>
              <a:rPr sz="1750" b="1" spc="270" dirty="0">
                <a:latin typeface="Cambria"/>
                <a:cs typeface="Cambria"/>
              </a:rPr>
              <a:t>CRIPT</a:t>
            </a:r>
            <a:r>
              <a:rPr sz="1750" b="1" spc="175" dirty="0">
                <a:latin typeface="Cambria"/>
                <a:cs typeface="Cambria"/>
              </a:rPr>
              <a:t> </a:t>
            </a:r>
            <a:r>
              <a:rPr sz="1750" b="1" spc="270" dirty="0">
                <a:latin typeface="Cambria"/>
                <a:cs typeface="Cambria"/>
              </a:rPr>
              <a:t>FOR</a:t>
            </a:r>
            <a:r>
              <a:rPr sz="1750" b="1" spc="240" dirty="0">
                <a:latin typeface="Cambria"/>
                <a:cs typeface="Cambria"/>
              </a:rPr>
              <a:t> </a:t>
            </a:r>
            <a:r>
              <a:rPr sz="2250" b="1" spc="250" dirty="0">
                <a:latin typeface="Cambria"/>
                <a:cs typeface="Cambria"/>
              </a:rPr>
              <a:t>E</a:t>
            </a:r>
            <a:r>
              <a:rPr sz="1750" b="1" spc="250" dirty="0">
                <a:latin typeface="Cambria"/>
                <a:cs typeface="Cambria"/>
              </a:rPr>
              <a:t>ATING</a:t>
            </a:r>
            <a:r>
              <a:rPr sz="1750" b="1" spc="225" dirty="0">
                <a:latin typeface="Cambria"/>
                <a:cs typeface="Cambria"/>
              </a:rPr>
              <a:t> </a:t>
            </a:r>
            <a:r>
              <a:rPr sz="1750" b="1" spc="229" dirty="0">
                <a:latin typeface="Cambria"/>
                <a:cs typeface="Cambria"/>
              </a:rPr>
              <a:t>IN</a:t>
            </a:r>
            <a:r>
              <a:rPr sz="1750" b="1" spc="215" dirty="0">
                <a:latin typeface="Cambria"/>
                <a:cs typeface="Cambria"/>
              </a:rPr>
              <a:t> </a:t>
            </a:r>
            <a:r>
              <a:rPr sz="2250" b="1" spc="254" dirty="0">
                <a:latin typeface="Cambria"/>
                <a:cs typeface="Cambria"/>
              </a:rPr>
              <a:t>R</a:t>
            </a:r>
            <a:r>
              <a:rPr sz="1750" b="1" spc="254" dirty="0">
                <a:latin typeface="Cambria"/>
                <a:cs typeface="Cambria"/>
              </a:rPr>
              <a:t>ESTURANT</a:t>
            </a:r>
            <a:endParaRPr sz="17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6868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9" y="282511"/>
            <a:ext cx="476377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spc="270" dirty="0">
                <a:latin typeface="Cambria"/>
                <a:cs typeface="Cambria"/>
              </a:rPr>
              <a:t>S</a:t>
            </a:r>
            <a:r>
              <a:rPr sz="1750" b="1" spc="270" dirty="0">
                <a:latin typeface="Cambria"/>
                <a:cs typeface="Cambria"/>
              </a:rPr>
              <a:t>CRIPT</a:t>
            </a:r>
            <a:r>
              <a:rPr sz="1750" b="1" spc="175" dirty="0">
                <a:latin typeface="Cambria"/>
                <a:cs typeface="Cambria"/>
              </a:rPr>
              <a:t> </a:t>
            </a:r>
            <a:r>
              <a:rPr sz="1750" b="1" spc="270" dirty="0">
                <a:latin typeface="Cambria"/>
                <a:cs typeface="Cambria"/>
              </a:rPr>
              <a:t>FOR</a:t>
            </a:r>
            <a:r>
              <a:rPr sz="1750" b="1" spc="240" dirty="0">
                <a:latin typeface="Cambria"/>
                <a:cs typeface="Cambria"/>
              </a:rPr>
              <a:t> </a:t>
            </a:r>
            <a:r>
              <a:rPr sz="2250" b="1" spc="250" dirty="0">
                <a:latin typeface="Cambria"/>
                <a:cs typeface="Cambria"/>
              </a:rPr>
              <a:t>E</a:t>
            </a:r>
            <a:r>
              <a:rPr sz="1750" b="1" spc="250" dirty="0">
                <a:latin typeface="Cambria"/>
                <a:cs typeface="Cambria"/>
              </a:rPr>
              <a:t>ATING</a:t>
            </a:r>
            <a:r>
              <a:rPr sz="1750" b="1" spc="225" dirty="0">
                <a:latin typeface="Cambria"/>
                <a:cs typeface="Cambria"/>
              </a:rPr>
              <a:t> </a:t>
            </a:r>
            <a:r>
              <a:rPr sz="1750" b="1" spc="229" dirty="0">
                <a:latin typeface="Cambria"/>
                <a:cs typeface="Cambria"/>
              </a:rPr>
              <a:t>IN</a:t>
            </a:r>
            <a:r>
              <a:rPr sz="1750" b="1" spc="215" dirty="0">
                <a:latin typeface="Cambria"/>
                <a:cs typeface="Cambria"/>
              </a:rPr>
              <a:t> </a:t>
            </a:r>
            <a:r>
              <a:rPr sz="2250" b="1" spc="254" dirty="0">
                <a:latin typeface="Cambria"/>
                <a:cs typeface="Cambria"/>
              </a:rPr>
              <a:t>R</a:t>
            </a:r>
            <a:r>
              <a:rPr sz="1750" b="1" spc="254" dirty="0">
                <a:latin typeface="Cambria"/>
                <a:cs typeface="Cambria"/>
              </a:rPr>
              <a:t>ESTURANT</a:t>
            </a:r>
            <a:endParaRPr sz="17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80" y="690880"/>
            <a:ext cx="7467600" cy="5862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9E639-5F9F-0F20-46D5-999A0BE6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788987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404431"/>
            <a:ext cx="3651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2500"/>
              <a:buFont typeface="Wingdings"/>
              <a:buChar char=""/>
              <a:tabLst>
                <a:tab pos="28765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Script</a:t>
            </a:r>
            <a:r>
              <a:rPr sz="20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Name:</a:t>
            </a:r>
            <a:r>
              <a:rPr sz="2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-Shopping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Script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719899"/>
            <a:ext cx="82232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Track:- 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Roles: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2705" y="719899"/>
            <a:ext cx="4205605" cy="7785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665"/>
              </a:spcBef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up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-40" dirty="0">
                <a:latin typeface="Times New Roman"/>
                <a:cs typeface="Times New Roman"/>
              </a:rPr>
              <a:t>k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C</a:t>
            </a:r>
            <a:r>
              <a:rPr sz="2000" spc="4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ec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ou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8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ac</a:t>
            </a:r>
            <a:r>
              <a:rPr sz="2000" spc="-40" dirty="0">
                <a:latin typeface="Times New Roman"/>
                <a:cs typeface="Times New Roman"/>
              </a:rPr>
              <a:t>k</a:t>
            </a:r>
            <a:r>
              <a:rPr sz="2000" spc="-8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8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1553844"/>
            <a:ext cx="6349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ond</a:t>
            </a:r>
            <a:r>
              <a:rPr sz="2000" spc="-8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3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</a:t>
            </a:r>
            <a:r>
              <a:rPr sz="2000" spc="35" dirty="0">
                <a:latin typeface="Times New Roman"/>
                <a:cs typeface="Times New Roman"/>
              </a:rPr>
              <a:t>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ee</a:t>
            </a:r>
            <a:r>
              <a:rPr sz="2000" spc="3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spc="3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ce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spc="-8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f</a:t>
            </a:r>
            <a:r>
              <a:rPr sz="2000" spc="35" dirty="0">
                <a:latin typeface="Times New Roman"/>
                <a:cs typeface="Times New Roman"/>
              </a:rPr>
              <a:t>oo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k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op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1930717"/>
            <a:ext cx="822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spc="35" dirty="0">
                <a:latin typeface="Times New Roman"/>
                <a:cs typeface="Times New Roman"/>
              </a:rPr>
              <a:t>op</a:t>
            </a:r>
            <a:r>
              <a:rPr sz="2000" spc="2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626" y="1930717"/>
            <a:ext cx="64325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Shopping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Display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aisles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market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items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,checkout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stands,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money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3385756"/>
            <a:ext cx="1178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SCENE1: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226" y="3314382"/>
            <a:ext cx="4647565" cy="11652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665"/>
              </a:spcBef>
            </a:pPr>
            <a:r>
              <a:rPr sz="2000" dirty="0">
                <a:latin typeface="Times New Roman"/>
                <a:cs typeface="Times New Roman"/>
              </a:rPr>
              <a:t>Enter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Market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3040"/>
              </a:lnSpc>
              <a:spcBef>
                <a:spcPts val="25"/>
              </a:spcBef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0" dirty="0">
                <a:latin typeface="Times New Roman"/>
                <a:cs typeface="Times New Roman"/>
              </a:rPr>
              <a:t>T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spc="-40" dirty="0">
                <a:latin typeface="Times New Roman"/>
                <a:cs typeface="Times New Roman"/>
              </a:rPr>
              <a:t>k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 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0" dirty="0">
                <a:latin typeface="Times New Roman"/>
                <a:cs typeface="Times New Roman"/>
              </a:rPr>
              <a:t>T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8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575" y="4912042"/>
            <a:ext cx="1178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SCENE2: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3185" y="4840668"/>
            <a:ext cx="4229100" cy="15417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65"/>
              </a:spcBef>
            </a:pPr>
            <a:r>
              <a:rPr sz="2000" spc="20" dirty="0">
                <a:latin typeface="Times New Roman"/>
                <a:cs typeface="Times New Roman"/>
              </a:rPr>
              <a:t>Shop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For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Item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h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ou</a:t>
            </a:r>
            <a:r>
              <a:rPr sz="2000" spc="-4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20" dirty="0">
                <a:latin typeface="Times New Roman"/>
                <a:cs typeface="Times New Roman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3500"/>
              </a:lnSpc>
              <a:spcBef>
                <a:spcPts val="75"/>
              </a:spcBef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Times New Roman"/>
                <a:cs typeface="Times New Roman"/>
              </a:rPr>
              <a:t>A</a:t>
            </a:r>
            <a:r>
              <a:rPr sz="2000" spc="-100" dirty="0">
                <a:latin typeface="Times New Roman"/>
                <a:cs typeface="Times New Roman"/>
              </a:rPr>
              <a:t>TT</a:t>
            </a:r>
            <a:r>
              <a:rPr sz="2000" spc="-2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ND 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 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20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p</a:t>
            </a:r>
            <a:r>
              <a:rPr sz="2000" spc="-7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4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 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0" dirty="0">
                <a:latin typeface="Times New Roman"/>
                <a:cs typeface="Times New Roman"/>
              </a:rPr>
              <a:t>T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tem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hopp</a:t>
            </a:r>
            <a:r>
              <a:rPr sz="2000" spc="-75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5"/>
              </a:lnSpc>
              <a:spcBef>
                <a:spcPts val="95"/>
              </a:spcBef>
            </a:pPr>
            <a:r>
              <a:rPr spc="-25" dirty="0"/>
              <a:t>SCENE3:-Check</a:t>
            </a:r>
            <a:r>
              <a:rPr spc="-110" dirty="0"/>
              <a:t> </a:t>
            </a:r>
            <a:r>
              <a:rPr spc="10" dirty="0"/>
              <a:t>Out</a:t>
            </a:r>
          </a:p>
          <a:p>
            <a:pPr marL="1416050" marR="5080">
              <a:lnSpc>
                <a:spcPts val="3130"/>
              </a:lnSpc>
              <a:spcBef>
                <a:spcPts val="75"/>
              </a:spcBef>
            </a:pPr>
            <a:r>
              <a:rPr spc="-45" dirty="0"/>
              <a:t>Shopper</a:t>
            </a:r>
            <a:r>
              <a:rPr spc="135" dirty="0"/>
              <a:t> </a:t>
            </a:r>
            <a:r>
              <a:rPr spc="-30" dirty="0"/>
              <a:t>MOVE</a:t>
            </a:r>
            <a:r>
              <a:rPr spc="-120" dirty="0"/>
              <a:t> </a:t>
            </a:r>
            <a:r>
              <a:rPr spc="-45" dirty="0"/>
              <a:t>Shopper</a:t>
            </a:r>
            <a:r>
              <a:rPr spc="140" dirty="0"/>
              <a:t> </a:t>
            </a:r>
            <a:r>
              <a:rPr spc="-15" dirty="0"/>
              <a:t>to</a:t>
            </a:r>
            <a:r>
              <a:rPr spc="-70" dirty="0"/>
              <a:t> </a:t>
            </a:r>
            <a:r>
              <a:rPr spc="-50" dirty="0"/>
              <a:t>check</a:t>
            </a:r>
            <a:r>
              <a:rPr spc="90" dirty="0"/>
              <a:t> </a:t>
            </a:r>
            <a:r>
              <a:rPr spc="-10" dirty="0"/>
              <a:t>out</a:t>
            </a:r>
            <a:r>
              <a:rPr spc="-35" dirty="0"/>
              <a:t> </a:t>
            </a:r>
            <a:r>
              <a:rPr spc="-30" dirty="0"/>
              <a:t>stand </a:t>
            </a:r>
            <a:r>
              <a:rPr spc="-650" dirty="0"/>
              <a:t> </a:t>
            </a:r>
            <a:r>
              <a:rPr spc="-35" dirty="0"/>
              <a:t>S</a:t>
            </a:r>
            <a:r>
              <a:rPr spc="-50" dirty="0"/>
              <a:t>hopp</a:t>
            </a:r>
            <a:r>
              <a:rPr spc="-60" dirty="0"/>
              <a:t>e</a:t>
            </a:r>
            <a:r>
              <a:rPr spc="-5" dirty="0"/>
              <a:t>r</a:t>
            </a:r>
            <a:r>
              <a:rPr spc="-25" dirty="0"/>
              <a:t> </a:t>
            </a:r>
            <a:r>
              <a:rPr spc="-400" dirty="0"/>
              <a:t>A</a:t>
            </a:r>
            <a:r>
              <a:rPr spc="60" dirty="0"/>
              <a:t>TT</a:t>
            </a:r>
            <a:r>
              <a:rPr spc="-25" dirty="0"/>
              <a:t>E</a:t>
            </a:r>
            <a:r>
              <a:rPr dirty="0"/>
              <a:t>N</a:t>
            </a:r>
            <a:r>
              <a:rPr spc="-10" dirty="0"/>
              <a:t>D</a:t>
            </a:r>
            <a:r>
              <a:rPr spc="-254" dirty="0"/>
              <a:t> </a:t>
            </a:r>
            <a:r>
              <a:rPr spc="-25" dirty="0"/>
              <a:t>E</a:t>
            </a:r>
            <a:r>
              <a:rPr spc="-50" dirty="0"/>
              <a:t>y</a:t>
            </a:r>
            <a:r>
              <a:rPr spc="-60" dirty="0"/>
              <a:t>e</a:t>
            </a:r>
            <a:r>
              <a:rPr spc="-5" dirty="0"/>
              <a:t>s</a:t>
            </a:r>
            <a:r>
              <a:rPr spc="-20" dirty="0"/>
              <a:t> </a:t>
            </a:r>
            <a:r>
              <a:rPr spc="-25" dirty="0"/>
              <a:t>t</a:t>
            </a:r>
            <a:r>
              <a:rPr spc="-5" dirty="0"/>
              <a:t>o</a:t>
            </a:r>
            <a:r>
              <a:rPr spc="10" dirty="0"/>
              <a:t> </a:t>
            </a:r>
            <a:r>
              <a:rPr spc="-60" dirty="0"/>
              <a:t>c</a:t>
            </a:r>
            <a:r>
              <a:rPr spc="-50" dirty="0"/>
              <a:t>h</a:t>
            </a:r>
            <a:r>
              <a:rPr spc="15" dirty="0"/>
              <a:t>a</a:t>
            </a:r>
            <a:r>
              <a:rPr spc="-85" dirty="0"/>
              <a:t>r</a:t>
            </a:r>
            <a:r>
              <a:rPr spc="-50" dirty="0"/>
              <a:t>g</a:t>
            </a:r>
            <a:r>
              <a:rPr spc="-6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0179" y="1503743"/>
            <a:ext cx="5891530" cy="8147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040"/>
              </a:lnSpc>
              <a:spcBef>
                <a:spcPts val="310"/>
              </a:spcBef>
            </a:pPr>
            <a:r>
              <a:rPr sz="2650" spc="-35" dirty="0">
                <a:latin typeface="Times New Roman"/>
                <a:cs typeface="Times New Roman"/>
              </a:rPr>
              <a:t>S</a:t>
            </a:r>
            <a:r>
              <a:rPr sz="2650" spc="-50" dirty="0">
                <a:latin typeface="Times New Roman"/>
                <a:cs typeface="Times New Roman"/>
              </a:rPr>
              <a:t>hopp</a:t>
            </a:r>
            <a:r>
              <a:rPr sz="2650" spc="-60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spc="-400" dirty="0">
                <a:latin typeface="Times New Roman"/>
                <a:cs typeface="Times New Roman"/>
              </a:rPr>
              <a:t>A</a:t>
            </a:r>
            <a:r>
              <a:rPr sz="2650" spc="60" dirty="0">
                <a:latin typeface="Times New Roman"/>
                <a:cs typeface="Times New Roman"/>
              </a:rPr>
              <a:t>T</a:t>
            </a:r>
            <a:r>
              <a:rPr sz="2650" spc="-10" dirty="0">
                <a:latin typeface="Times New Roman"/>
                <a:cs typeface="Times New Roman"/>
              </a:rPr>
              <a:t>R</a:t>
            </a:r>
            <a:r>
              <a:rPr sz="2650" spc="-80" dirty="0">
                <a:latin typeface="Times New Roman"/>
                <a:cs typeface="Times New Roman"/>
              </a:rPr>
              <a:t>A</a:t>
            </a:r>
            <a:r>
              <a:rPr sz="2650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S</a:t>
            </a:r>
            <a:r>
              <a:rPr sz="2650" spc="-135" dirty="0">
                <a:latin typeface="Times New Roman"/>
                <a:cs typeface="Times New Roman"/>
              </a:rPr>
              <a:t> </a:t>
            </a:r>
            <a:r>
              <a:rPr sz="2650" spc="-65" dirty="0">
                <a:latin typeface="Times New Roman"/>
                <a:cs typeface="Times New Roman"/>
              </a:rPr>
              <a:t>m</a:t>
            </a:r>
            <a:r>
              <a:rPr sz="2650" spc="-50" dirty="0">
                <a:latin typeface="Times New Roman"/>
                <a:cs typeface="Times New Roman"/>
              </a:rPr>
              <a:t>on</a:t>
            </a:r>
            <a:r>
              <a:rPr sz="2650" spc="-60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y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t</a:t>
            </a:r>
            <a:r>
              <a:rPr sz="2650" spc="-5" dirty="0">
                <a:latin typeface="Times New Roman"/>
                <a:cs typeface="Times New Roman"/>
              </a:rPr>
              <a:t>o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60" dirty="0">
                <a:latin typeface="Times New Roman"/>
                <a:cs typeface="Times New Roman"/>
              </a:rPr>
              <a:t>c</a:t>
            </a:r>
            <a:r>
              <a:rPr sz="2650" spc="-50" dirty="0">
                <a:latin typeface="Times New Roman"/>
                <a:cs typeface="Times New Roman"/>
              </a:rPr>
              <a:t>h</a:t>
            </a:r>
            <a:r>
              <a:rPr sz="2650" spc="-60" dirty="0">
                <a:latin typeface="Times New Roman"/>
                <a:cs typeface="Times New Roman"/>
              </a:rPr>
              <a:t>ec</a:t>
            </a:r>
            <a:r>
              <a:rPr sz="2650" spc="-5" dirty="0">
                <a:latin typeface="Times New Roman"/>
                <a:cs typeface="Times New Roman"/>
              </a:rPr>
              <a:t>k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2650" spc="-50" dirty="0">
                <a:latin typeface="Times New Roman"/>
                <a:cs typeface="Times New Roman"/>
              </a:rPr>
              <a:t>o</a:t>
            </a:r>
            <a:r>
              <a:rPr sz="2650" spc="30" dirty="0">
                <a:latin typeface="Times New Roman"/>
                <a:cs typeface="Times New Roman"/>
              </a:rPr>
              <a:t>u</a:t>
            </a:r>
            <a:r>
              <a:rPr sz="2650" spc="-5" dirty="0">
                <a:latin typeface="Times New Roman"/>
                <a:cs typeface="Times New Roman"/>
              </a:rPr>
              <a:t>t</a:t>
            </a:r>
            <a:r>
              <a:rPr sz="2650" spc="-40" dirty="0">
                <a:latin typeface="Times New Roman"/>
                <a:cs typeface="Times New Roman"/>
              </a:rPr>
              <a:t> </a:t>
            </a:r>
            <a:r>
              <a:rPr sz="2650" spc="-60" dirty="0">
                <a:latin typeface="Times New Roman"/>
                <a:cs typeface="Times New Roman"/>
              </a:rPr>
              <a:t>c</a:t>
            </a:r>
            <a:r>
              <a:rPr sz="2650" spc="-25" dirty="0">
                <a:latin typeface="Times New Roman"/>
                <a:cs typeface="Times New Roman"/>
              </a:rPr>
              <a:t>l</a:t>
            </a:r>
            <a:r>
              <a:rPr sz="2650" spc="-60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rk  </a:t>
            </a:r>
            <a:r>
              <a:rPr sz="2650" spc="-40" dirty="0">
                <a:latin typeface="Times New Roman"/>
                <a:cs typeface="Times New Roman"/>
              </a:rPr>
              <a:t>S</a:t>
            </a:r>
            <a:r>
              <a:rPr sz="2650" spc="15" dirty="0">
                <a:latin typeface="Times New Roman"/>
                <a:cs typeface="Times New Roman"/>
              </a:rPr>
              <a:t>a</a:t>
            </a:r>
            <a:r>
              <a:rPr sz="2650" spc="-65" dirty="0">
                <a:latin typeface="Times New Roman"/>
                <a:cs typeface="Times New Roman"/>
              </a:rPr>
              <a:t>c</a:t>
            </a:r>
            <a:r>
              <a:rPr sz="2650" spc="25" dirty="0">
                <a:latin typeface="Times New Roman"/>
                <a:cs typeface="Times New Roman"/>
              </a:rPr>
              <a:t>k</a:t>
            </a:r>
            <a:r>
              <a:rPr sz="2650" spc="-65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-185" dirty="0">
                <a:latin typeface="Times New Roman"/>
                <a:cs typeface="Times New Roman"/>
              </a:rPr>
              <a:t> </a:t>
            </a:r>
            <a:r>
              <a:rPr sz="2650" spc="-395" dirty="0">
                <a:latin typeface="Times New Roman"/>
                <a:cs typeface="Times New Roman"/>
              </a:rPr>
              <a:t>A</a:t>
            </a:r>
            <a:r>
              <a:rPr sz="2650" spc="55" dirty="0">
                <a:latin typeface="Times New Roman"/>
                <a:cs typeface="Times New Roman"/>
              </a:rPr>
              <a:t>T</a:t>
            </a:r>
            <a:r>
              <a:rPr sz="2650" spc="-5" dirty="0">
                <a:latin typeface="Times New Roman"/>
                <a:cs typeface="Times New Roman"/>
              </a:rPr>
              <a:t>R</a:t>
            </a:r>
            <a:r>
              <a:rPr sz="2650" spc="-75" dirty="0">
                <a:latin typeface="Times New Roman"/>
                <a:cs typeface="Times New Roman"/>
              </a:rPr>
              <a:t>A</a:t>
            </a:r>
            <a:r>
              <a:rPr sz="2650" spc="5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S</a:t>
            </a:r>
            <a:r>
              <a:rPr sz="2650" spc="-135" dirty="0">
                <a:latin typeface="Times New Roman"/>
                <a:cs typeface="Times New Roman"/>
              </a:rPr>
              <a:t> </a:t>
            </a:r>
            <a:r>
              <a:rPr sz="2650" spc="-50" dirty="0">
                <a:latin typeface="Times New Roman"/>
                <a:cs typeface="Times New Roman"/>
              </a:rPr>
              <a:t>b</a:t>
            </a:r>
            <a:r>
              <a:rPr sz="2650" spc="15" dirty="0">
                <a:latin typeface="Times New Roman"/>
                <a:cs typeface="Times New Roman"/>
              </a:rPr>
              <a:t>a</a:t>
            </a:r>
            <a:r>
              <a:rPr sz="2650" spc="-5" dirty="0">
                <a:latin typeface="Times New Roman"/>
                <a:cs typeface="Times New Roman"/>
              </a:rPr>
              <a:t>g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t</a:t>
            </a:r>
            <a:r>
              <a:rPr sz="2650" spc="-5" dirty="0">
                <a:latin typeface="Times New Roman"/>
                <a:cs typeface="Times New Roman"/>
              </a:rPr>
              <a:t>o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spc="-75" dirty="0">
                <a:latin typeface="Times New Roman"/>
                <a:cs typeface="Times New Roman"/>
              </a:rPr>
              <a:t>s</a:t>
            </a:r>
            <a:r>
              <a:rPr sz="2650" spc="-50" dirty="0">
                <a:latin typeface="Times New Roman"/>
                <a:cs typeface="Times New Roman"/>
              </a:rPr>
              <a:t>hopp</a:t>
            </a:r>
            <a:r>
              <a:rPr sz="2650" spc="-65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673667"/>
            <a:ext cx="1327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N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2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2226" y="2673667"/>
            <a:ext cx="50857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imes New Roman"/>
                <a:cs typeface="Times New Roman"/>
              </a:rPr>
              <a:t>Exit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Market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Shopper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PTRANS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shopper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exit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market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212" y="4444047"/>
            <a:ext cx="1073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10" dirty="0">
                <a:latin typeface="Times New Roman"/>
                <a:cs typeface="Times New Roman"/>
              </a:rPr>
              <a:t>l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9901" y="4444047"/>
            <a:ext cx="3647440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101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Shopper </a:t>
            </a:r>
            <a:r>
              <a:rPr sz="2400" spc="-10" dirty="0">
                <a:latin typeface="Times New Roman"/>
                <a:cs typeface="Times New Roman"/>
              </a:rPr>
              <a:t>has </a:t>
            </a:r>
            <a:r>
              <a:rPr sz="2400" spc="-50" dirty="0">
                <a:latin typeface="Times New Roman"/>
                <a:cs typeface="Times New Roman"/>
              </a:rPr>
              <a:t>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money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Shopper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grocery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items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Market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less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grocery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items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Market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money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F40B3-29A5-F607-CAE9-E3D4D895F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776567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3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03AC52-7669-02F9-5AE6-9EE0871F1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 l="15833" t="16483" r="15833" b="32048"/>
          <a:stretch/>
        </p:blipFill>
        <p:spPr>
          <a:xfrm>
            <a:off x="503274" y="1447800"/>
            <a:ext cx="8137451" cy="350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1DC40-686A-3500-7C1C-6E6D6C4A3B65}"/>
              </a:ext>
            </a:extLst>
          </p:cNvPr>
          <p:cNvSpPr txBox="1"/>
          <p:nvPr/>
        </p:nvSpPr>
        <p:spPr>
          <a:xfrm>
            <a:off x="6858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Disadvantage of weak and slot filler</a:t>
            </a:r>
          </a:p>
        </p:txBody>
      </p:sp>
    </p:spTree>
    <p:extLst>
      <p:ext uri="{BB962C8B-B14F-4D97-AF65-F5344CB8AC3E}">
        <p14:creationId xmlns:p14="http://schemas.microsoft.com/office/powerpoint/2010/main" val="279590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735" y="893063"/>
            <a:ext cx="346773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b="1" spc="250" dirty="0">
                <a:latin typeface="Cambria"/>
                <a:cs typeface="Cambria"/>
              </a:rPr>
              <a:t>I</a:t>
            </a:r>
            <a:r>
              <a:rPr sz="3050" b="1" spc="525" dirty="0">
                <a:latin typeface="Cambria"/>
                <a:cs typeface="Cambria"/>
              </a:rPr>
              <a:t>N</a:t>
            </a:r>
            <a:r>
              <a:rPr sz="3050" b="1" spc="204" dirty="0">
                <a:latin typeface="Cambria"/>
                <a:cs typeface="Cambria"/>
              </a:rPr>
              <a:t>T</a:t>
            </a:r>
            <a:r>
              <a:rPr sz="3050" b="1" spc="425" dirty="0">
                <a:latin typeface="Cambria"/>
                <a:cs typeface="Cambria"/>
              </a:rPr>
              <a:t>R</a:t>
            </a:r>
            <a:r>
              <a:rPr sz="3050" b="1" spc="470" dirty="0">
                <a:latin typeface="Cambria"/>
                <a:cs typeface="Cambria"/>
              </a:rPr>
              <a:t>O</a:t>
            </a:r>
            <a:r>
              <a:rPr sz="3050" b="1" spc="405" dirty="0">
                <a:latin typeface="Cambria"/>
                <a:cs typeface="Cambria"/>
              </a:rPr>
              <a:t>D</a:t>
            </a:r>
            <a:r>
              <a:rPr sz="3050" b="1" spc="415" dirty="0">
                <a:latin typeface="Cambria"/>
                <a:cs typeface="Cambria"/>
              </a:rPr>
              <a:t>U</a:t>
            </a:r>
            <a:r>
              <a:rPr sz="3050" b="1" spc="650" dirty="0">
                <a:latin typeface="Cambria"/>
                <a:cs typeface="Cambria"/>
              </a:rPr>
              <a:t>C</a:t>
            </a:r>
            <a:r>
              <a:rPr sz="3050" b="1" spc="204" dirty="0">
                <a:latin typeface="Cambria"/>
                <a:cs typeface="Cambria"/>
              </a:rPr>
              <a:t>T</a:t>
            </a:r>
            <a:r>
              <a:rPr sz="3050" b="1" spc="210" dirty="0">
                <a:latin typeface="Cambria"/>
                <a:cs typeface="Cambria"/>
              </a:rPr>
              <a:t>I</a:t>
            </a:r>
            <a:r>
              <a:rPr sz="3050" b="1" spc="434" dirty="0">
                <a:latin typeface="Cambria"/>
                <a:cs typeface="Cambria"/>
              </a:rPr>
              <a:t>O</a:t>
            </a:r>
            <a:r>
              <a:rPr sz="3050" b="1" spc="465" dirty="0">
                <a:latin typeface="Cambria"/>
                <a:cs typeface="Cambria"/>
              </a:rPr>
              <a:t>N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635823"/>
            <a:ext cx="7470775" cy="384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2065" indent="-274955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weak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slot-and-filler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structures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(semantic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networks </a:t>
            </a:r>
            <a:r>
              <a:rPr sz="2400" spc="110" dirty="0">
                <a:latin typeface="Cambria"/>
                <a:cs typeface="Cambria"/>
              </a:rPr>
              <a:t>and </a:t>
            </a:r>
            <a:r>
              <a:rPr sz="2400" spc="65" dirty="0">
                <a:latin typeface="Cambria"/>
                <a:cs typeface="Cambria"/>
              </a:rPr>
              <a:t>frames) </a:t>
            </a:r>
            <a:r>
              <a:rPr sz="2400" spc="15" dirty="0">
                <a:highlight>
                  <a:srgbClr val="FFFF00"/>
                </a:highlight>
                <a:latin typeface="Cambria"/>
                <a:cs typeface="Cambria"/>
              </a:rPr>
              <a:t>does </a:t>
            </a:r>
            <a:r>
              <a:rPr sz="2400" spc="45" dirty="0">
                <a:highlight>
                  <a:srgbClr val="FFFF00"/>
                </a:highlight>
                <a:latin typeface="Cambria"/>
                <a:cs typeface="Cambria"/>
              </a:rPr>
              <a:t>not describe </a:t>
            </a:r>
            <a:r>
              <a:rPr sz="2400" spc="120" dirty="0">
                <a:highlight>
                  <a:srgbClr val="FFFF00"/>
                </a:highlight>
                <a:latin typeface="Cambria"/>
                <a:cs typeface="Cambria"/>
              </a:rPr>
              <a:t>any </a:t>
            </a:r>
            <a:r>
              <a:rPr sz="2400" spc="95" dirty="0">
                <a:highlight>
                  <a:srgbClr val="FFFF00"/>
                </a:highlight>
                <a:latin typeface="Cambria"/>
                <a:cs typeface="Cambria"/>
              </a:rPr>
              <a:t>hard </a:t>
            </a:r>
            <a:r>
              <a:rPr sz="2400" spc="10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110" dirty="0">
                <a:highlight>
                  <a:srgbClr val="FFFF00"/>
                </a:highlight>
                <a:latin typeface="Cambria"/>
                <a:cs typeface="Cambria"/>
              </a:rPr>
              <a:t>and</a:t>
            </a:r>
            <a:r>
              <a:rPr sz="2400" spc="114" dirty="0">
                <a:highlight>
                  <a:srgbClr val="FFFF00"/>
                </a:highlight>
                <a:latin typeface="Cambria"/>
                <a:cs typeface="Cambria"/>
              </a:rPr>
              <a:t> fast</a:t>
            </a:r>
            <a:r>
              <a:rPr sz="2400" spc="1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80" dirty="0">
                <a:highlight>
                  <a:srgbClr val="FFFF00"/>
                </a:highlight>
                <a:latin typeface="Cambria"/>
                <a:cs typeface="Cambria"/>
              </a:rPr>
              <a:t>rules</a:t>
            </a:r>
            <a:r>
              <a:rPr sz="2400" spc="8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75" dirty="0">
                <a:highlight>
                  <a:srgbClr val="FFFF00"/>
                </a:highlight>
                <a:latin typeface="Cambria"/>
                <a:cs typeface="Cambria"/>
              </a:rPr>
              <a:t>about</a:t>
            </a:r>
            <a:r>
              <a:rPr sz="2400" spc="8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100" dirty="0">
                <a:highlight>
                  <a:srgbClr val="FFFF00"/>
                </a:highlight>
                <a:latin typeface="Cambria"/>
                <a:cs typeface="Cambria"/>
              </a:rPr>
              <a:t>what</a:t>
            </a:r>
            <a:r>
              <a:rPr sz="2400" spc="10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100" dirty="0">
                <a:highlight>
                  <a:srgbClr val="FFFF00"/>
                </a:highlight>
                <a:latin typeface="Cambria"/>
                <a:cs typeface="Cambria"/>
              </a:rPr>
              <a:t>kinds</a:t>
            </a:r>
            <a:r>
              <a:rPr sz="2400" spc="10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dirty="0">
                <a:highlight>
                  <a:srgbClr val="FFFF00"/>
                </a:highlight>
                <a:latin typeface="Cambria"/>
                <a:cs typeface="Cambria"/>
              </a:rPr>
              <a:t>of</a:t>
            </a:r>
            <a:r>
              <a:rPr sz="2400" spc="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35" dirty="0">
                <a:highlight>
                  <a:srgbClr val="FFFF00"/>
                </a:highlight>
                <a:latin typeface="Cambria"/>
                <a:cs typeface="Cambria"/>
              </a:rPr>
              <a:t>objects  </a:t>
            </a:r>
            <a:r>
              <a:rPr sz="2400" spc="110" dirty="0">
                <a:highlight>
                  <a:srgbClr val="FFFF00"/>
                </a:highlight>
                <a:latin typeface="Cambria"/>
                <a:cs typeface="Cambria"/>
              </a:rPr>
              <a:t>and </a:t>
            </a:r>
            <a:r>
              <a:rPr sz="2400" spc="114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90" dirty="0">
                <a:highlight>
                  <a:srgbClr val="FFFF00"/>
                </a:highlight>
                <a:latin typeface="Cambria"/>
                <a:cs typeface="Cambria"/>
              </a:rPr>
              <a:t>links</a:t>
            </a:r>
            <a:r>
              <a:rPr sz="2400" spc="9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85" dirty="0">
                <a:highlight>
                  <a:srgbClr val="FFFF00"/>
                </a:highlight>
                <a:latin typeface="Cambria"/>
                <a:cs typeface="Cambria"/>
              </a:rPr>
              <a:t>are</a:t>
            </a:r>
            <a:r>
              <a:rPr sz="2400" spc="9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mbria"/>
                <a:cs typeface="Cambria"/>
              </a:rPr>
              <a:t>good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general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for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knowledge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representation.</a:t>
            </a:r>
            <a:endParaRPr sz="2400" dirty="0">
              <a:latin typeface="Cambria"/>
              <a:cs typeface="Cambria"/>
            </a:endParaRPr>
          </a:p>
          <a:p>
            <a:pPr marL="287020" marR="12065" indent="-274955" algn="just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strong slot-and-filler </a:t>
            </a:r>
            <a:r>
              <a:rPr sz="2400" spc="90" dirty="0">
                <a:latin typeface="Cambria"/>
                <a:cs typeface="Cambria"/>
              </a:rPr>
              <a:t>structures, </a:t>
            </a:r>
            <a:r>
              <a:rPr sz="2400" spc="65" dirty="0">
                <a:latin typeface="Cambria"/>
                <a:cs typeface="Cambria"/>
              </a:rPr>
              <a:t>on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other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hand,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0" dirty="0">
                <a:highlight>
                  <a:srgbClr val="FFFF00"/>
                </a:highlight>
                <a:latin typeface="Cambria"/>
                <a:cs typeface="Cambria"/>
              </a:rPr>
              <a:t>provides</a:t>
            </a:r>
            <a:r>
              <a:rPr sz="2400" spc="45" dirty="0">
                <a:highlight>
                  <a:srgbClr val="FFFF00"/>
                </a:highlight>
                <a:latin typeface="Cambria"/>
                <a:cs typeface="Cambria"/>
              </a:rPr>
              <a:t> specific</a:t>
            </a:r>
            <a:r>
              <a:rPr sz="2400" spc="5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55" dirty="0">
                <a:highlight>
                  <a:srgbClr val="FFFF00"/>
                </a:highlight>
                <a:latin typeface="Cambria"/>
                <a:cs typeface="Cambria"/>
              </a:rPr>
              <a:t>notions</a:t>
            </a:r>
            <a:r>
              <a:rPr sz="2400" spc="6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mbria"/>
                <a:cs typeface="Cambria"/>
              </a:rPr>
              <a:t>of</a:t>
            </a:r>
            <a:r>
              <a:rPr sz="240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120" dirty="0">
                <a:highlight>
                  <a:srgbClr val="FFFF00"/>
                </a:highlight>
                <a:latin typeface="Cambria"/>
                <a:cs typeface="Cambria"/>
              </a:rPr>
              <a:t>what </a:t>
            </a:r>
            <a:r>
              <a:rPr sz="2400" spc="85" dirty="0">
                <a:highlight>
                  <a:srgbClr val="FFFF00"/>
                </a:highlight>
                <a:latin typeface="Cambria"/>
                <a:cs typeface="Cambria"/>
              </a:rPr>
              <a:t>kinds</a:t>
            </a:r>
            <a:r>
              <a:rPr sz="2400" spc="9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mbria"/>
                <a:cs typeface="Cambria"/>
              </a:rPr>
              <a:t>of </a:t>
            </a:r>
            <a:r>
              <a:rPr sz="240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35" dirty="0">
                <a:highlight>
                  <a:srgbClr val="FFFF00"/>
                </a:highlight>
                <a:latin typeface="Cambria"/>
                <a:cs typeface="Cambria"/>
              </a:rPr>
              <a:t>objects</a:t>
            </a:r>
            <a:r>
              <a:rPr sz="2400" spc="2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110" dirty="0">
                <a:highlight>
                  <a:srgbClr val="FFFF00"/>
                </a:highlight>
                <a:latin typeface="Cambria"/>
                <a:cs typeface="Cambria"/>
              </a:rPr>
              <a:t>and</a:t>
            </a:r>
            <a:r>
              <a:rPr sz="2400" spc="18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65" dirty="0">
                <a:highlight>
                  <a:srgbClr val="FFFF00"/>
                </a:highlight>
                <a:latin typeface="Cambria"/>
                <a:cs typeface="Cambria"/>
              </a:rPr>
              <a:t>relations</a:t>
            </a:r>
            <a:r>
              <a:rPr sz="2400" spc="12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85" dirty="0">
                <a:highlight>
                  <a:srgbClr val="FFFF00"/>
                </a:highlight>
                <a:latin typeface="Cambria"/>
                <a:cs typeface="Cambria"/>
              </a:rPr>
              <a:t>are</a:t>
            </a:r>
            <a:r>
              <a:rPr sz="2400" spc="19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2400" spc="80" dirty="0">
                <a:highlight>
                  <a:srgbClr val="FFFF00"/>
                </a:highlight>
                <a:latin typeface="Cambria"/>
                <a:cs typeface="Cambria"/>
              </a:rPr>
              <a:t>permitted</a:t>
            </a:r>
            <a:r>
              <a:rPr sz="2400" spc="80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287020" marR="5080" indent="-274955" algn="just">
              <a:lnSpc>
                <a:spcPct val="103000"/>
              </a:lnSpc>
              <a:spcBef>
                <a:spcPts val="48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b="1" spc="190" dirty="0">
                <a:latin typeface="Cambria"/>
                <a:cs typeface="Cambria"/>
              </a:rPr>
              <a:t>Conceptual </a:t>
            </a:r>
            <a:r>
              <a:rPr sz="2400" b="1" spc="160" dirty="0">
                <a:latin typeface="Cambria"/>
                <a:cs typeface="Cambria"/>
              </a:rPr>
              <a:t>dependency </a:t>
            </a:r>
            <a:r>
              <a:rPr sz="2400" b="1" spc="175" dirty="0">
                <a:latin typeface="Cambria"/>
                <a:cs typeface="Cambria"/>
              </a:rPr>
              <a:t>(CD) </a:t>
            </a:r>
            <a:r>
              <a:rPr sz="2400" spc="110" dirty="0">
                <a:latin typeface="Cambria"/>
                <a:cs typeface="Cambria"/>
              </a:rPr>
              <a:t>and </a:t>
            </a:r>
            <a:r>
              <a:rPr sz="2400" b="1" spc="185" dirty="0">
                <a:latin typeface="Cambria"/>
                <a:cs typeface="Cambria"/>
              </a:rPr>
              <a:t>Scripts </a:t>
            </a:r>
            <a:r>
              <a:rPr sz="2400" spc="85" dirty="0">
                <a:latin typeface="Cambria"/>
                <a:cs typeface="Cambria"/>
              </a:rPr>
              <a:t>are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strong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slot-and-filler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structures.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05" y="359473"/>
            <a:ext cx="6073775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390" dirty="0">
                <a:latin typeface="Cambria"/>
                <a:cs typeface="Cambria"/>
              </a:rPr>
              <a:t>C</a:t>
            </a:r>
            <a:r>
              <a:rPr sz="2400" b="1" spc="390" dirty="0">
                <a:latin typeface="Cambria"/>
                <a:cs typeface="Cambria"/>
              </a:rPr>
              <a:t>ONCEPTUAL</a:t>
            </a:r>
            <a:r>
              <a:rPr sz="2400" b="1" spc="204" dirty="0">
                <a:latin typeface="Cambria"/>
                <a:cs typeface="Cambria"/>
              </a:rPr>
              <a:t> </a:t>
            </a:r>
            <a:r>
              <a:rPr sz="3050" b="1" spc="390" dirty="0">
                <a:latin typeface="Cambria"/>
                <a:cs typeface="Cambria"/>
              </a:rPr>
              <a:t>D</a:t>
            </a:r>
            <a:r>
              <a:rPr sz="2400" b="1" spc="390" dirty="0">
                <a:latin typeface="Cambria"/>
                <a:cs typeface="Cambria"/>
              </a:rPr>
              <a:t>EPENDENCY</a:t>
            </a:r>
            <a:r>
              <a:rPr sz="2400" b="1" spc="210" dirty="0">
                <a:latin typeface="Cambria"/>
                <a:cs typeface="Cambria"/>
              </a:rPr>
              <a:t> </a:t>
            </a:r>
            <a:r>
              <a:rPr sz="3050" b="1" spc="235" dirty="0">
                <a:latin typeface="Cambria"/>
                <a:cs typeface="Cambria"/>
              </a:rPr>
              <a:t>(CD)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943927"/>
            <a:ext cx="7939405" cy="52412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7020" marR="5080" indent="-274955" algn="just">
              <a:lnSpc>
                <a:spcPct val="78600"/>
              </a:lnSpc>
              <a:spcBef>
                <a:spcPts val="67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</a:tabLst>
            </a:pPr>
            <a:r>
              <a:rPr sz="2250" spc="75" dirty="0">
                <a:latin typeface="Cambria"/>
                <a:cs typeface="Cambria"/>
              </a:rPr>
              <a:t>Conceptual </a:t>
            </a:r>
            <a:r>
              <a:rPr sz="2250" spc="50" dirty="0">
                <a:latin typeface="Cambria"/>
                <a:cs typeface="Cambria"/>
              </a:rPr>
              <a:t>Dependencies </a:t>
            </a:r>
            <a:r>
              <a:rPr sz="2250" spc="80" dirty="0">
                <a:latin typeface="Cambria"/>
                <a:cs typeface="Cambria"/>
              </a:rPr>
              <a:t>is </a:t>
            </a:r>
            <a:r>
              <a:rPr sz="2250" spc="145" dirty="0">
                <a:latin typeface="Cambria"/>
                <a:cs typeface="Cambria"/>
              </a:rPr>
              <a:t>a </a:t>
            </a:r>
            <a:r>
              <a:rPr sz="2250" spc="30" dirty="0">
                <a:latin typeface="Cambria"/>
                <a:cs typeface="Cambria"/>
              </a:rPr>
              <a:t>theory </a:t>
            </a:r>
            <a:r>
              <a:rPr sz="2250" spc="20" dirty="0">
                <a:latin typeface="Cambria"/>
                <a:cs typeface="Cambria"/>
              </a:rPr>
              <a:t>to </a:t>
            </a:r>
            <a:r>
              <a:rPr sz="2250" spc="25" dirty="0">
                <a:solidFill>
                  <a:srgbClr val="FF0000"/>
                </a:solidFill>
                <a:latin typeface="Cambria"/>
                <a:cs typeface="Cambria"/>
              </a:rPr>
              <a:t>represent </a:t>
            </a:r>
            <a:r>
              <a:rPr sz="2250" spc="8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250" spc="80" dirty="0">
                <a:solidFill>
                  <a:srgbClr val="FF0000"/>
                </a:solidFill>
                <a:latin typeface="Cambria"/>
                <a:cs typeface="Cambria"/>
              </a:rPr>
              <a:t>kind </a:t>
            </a:r>
            <a:r>
              <a:rPr sz="225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50" spc="-10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2250" spc="35" dirty="0">
                <a:solidFill>
                  <a:srgbClr val="FF0000"/>
                </a:solidFill>
                <a:latin typeface="Cambria"/>
                <a:cs typeface="Cambria"/>
              </a:rPr>
              <a:t>knowledge </a:t>
            </a:r>
            <a:r>
              <a:rPr sz="2250" spc="40" dirty="0">
                <a:solidFill>
                  <a:srgbClr val="FF0000"/>
                </a:solidFill>
                <a:latin typeface="Cambria"/>
                <a:cs typeface="Cambria"/>
              </a:rPr>
              <a:t>about </a:t>
            </a:r>
            <a:r>
              <a:rPr sz="2250" spc="50" dirty="0">
                <a:solidFill>
                  <a:srgbClr val="FF0000"/>
                </a:solidFill>
                <a:latin typeface="Cambria"/>
                <a:cs typeface="Cambria"/>
              </a:rPr>
              <a:t>events </a:t>
            </a:r>
            <a:r>
              <a:rPr sz="2250" spc="105" dirty="0">
                <a:latin typeface="Cambria"/>
                <a:cs typeface="Cambria"/>
              </a:rPr>
              <a:t>that </a:t>
            </a:r>
            <a:r>
              <a:rPr sz="2250" spc="80" dirty="0">
                <a:latin typeface="Cambria"/>
                <a:cs typeface="Cambria"/>
              </a:rPr>
              <a:t>is </a:t>
            </a:r>
            <a:r>
              <a:rPr sz="2250" spc="85" dirty="0">
                <a:latin typeface="Cambria"/>
                <a:cs typeface="Cambria"/>
              </a:rPr>
              <a:t>usually </a:t>
            </a:r>
            <a:r>
              <a:rPr sz="2250" spc="40" dirty="0">
                <a:latin typeface="Cambria"/>
                <a:cs typeface="Cambria"/>
              </a:rPr>
              <a:t>contained </a:t>
            </a:r>
            <a:r>
              <a:rPr sz="2250" spc="105" dirty="0">
                <a:latin typeface="Cambria"/>
                <a:cs typeface="Cambria"/>
              </a:rPr>
              <a:t>in </a:t>
            </a:r>
            <a:r>
              <a:rPr sz="2250" spc="80" dirty="0">
                <a:latin typeface="Cambria"/>
                <a:cs typeface="Cambria"/>
              </a:rPr>
              <a:t>the </a:t>
            </a:r>
            <a:r>
              <a:rPr sz="2250" spc="85" dirty="0">
                <a:latin typeface="Cambria"/>
                <a:cs typeface="Cambria"/>
              </a:rPr>
              <a:t> </a:t>
            </a:r>
            <a:r>
              <a:rPr sz="2250" spc="110" dirty="0">
                <a:solidFill>
                  <a:srgbClr val="FF0000"/>
                </a:solidFill>
                <a:latin typeface="Cambria"/>
                <a:cs typeface="Cambria"/>
              </a:rPr>
              <a:t>natural</a:t>
            </a:r>
            <a:r>
              <a:rPr sz="2250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50" spc="110" dirty="0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sz="2250" spc="-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50" spc="65" dirty="0">
                <a:solidFill>
                  <a:srgbClr val="FF0000"/>
                </a:solidFill>
                <a:latin typeface="Cambria"/>
                <a:cs typeface="Cambria"/>
              </a:rPr>
              <a:t>sentences</a:t>
            </a:r>
            <a:r>
              <a:rPr sz="2250" spc="65" dirty="0">
                <a:latin typeface="Cambria"/>
                <a:cs typeface="Cambria"/>
              </a:rPr>
              <a:t>.</a:t>
            </a:r>
            <a:endParaRPr sz="2250" dirty="0">
              <a:latin typeface="Cambria"/>
              <a:cs typeface="Cambria"/>
            </a:endParaRPr>
          </a:p>
          <a:p>
            <a:pPr marL="287020" indent="-274955" algn="just">
              <a:lnSpc>
                <a:spcPts val="2685"/>
              </a:lnSpc>
              <a:spcBef>
                <a:spcPts val="2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</a:tabLst>
            </a:pPr>
            <a:r>
              <a:rPr sz="2250" spc="105" dirty="0">
                <a:latin typeface="Cambria"/>
                <a:cs typeface="Cambria"/>
              </a:rPr>
              <a:t>The</a:t>
            </a:r>
            <a:r>
              <a:rPr sz="2250" spc="55" dirty="0">
                <a:latin typeface="Cambria"/>
                <a:cs typeface="Cambria"/>
              </a:rPr>
              <a:t> </a:t>
            </a:r>
            <a:r>
              <a:rPr sz="2250" spc="70" dirty="0">
                <a:latin typeface="Cambria"/>
                <a:cs typeface="Cambria"/>
              </a:rPr>
              <a:t>goals</a:t>
            </a:r>
            <a:r>
              <a:rPr sz="2250" spc="-90" dirty="0">
                <a:latin typeface="Cambria"/>
                <a:cs typeface="Cambria"/>
              </a:rPr>
              <a:t> </a:t>
            </a:r>
            <a:r>
              <a:rPr sz="2250" spc="-5" dirty="0">
                <a:latin typeface="Cambria"/>
                <a:cs typeface="Cambria"/>
              </a:rPr>
              <a:t>of</a:t>
            </a:r>
            <a:r>
              <a:rPr sz="2250" spc="110" dirty="0">
                <a:latin typeface="Cambria"/>
                <a:cs typeface="Cambria"/>
              </a:rPr>
              <a:t> </a:t>
            </a:r>
            <a:r>
              <a:rPr sz="2250" spc="95" dirty="0">
                <a:latin typeface="Cambria"/>
                <a:cs typeface="Cambria"/>
              </a:rPr>
              <a:t>this</a:t>
            </a:r>
            <a:r>
              <a:rPr sz="2250" spc="-20" dirty="0">
                <a:latin typeface="Cambria"/>
                <a:cs typeface="Cambria"/>
              </a:rPr>
              <a:t> </a:t>
            </a:r>
            <a:r>
              <a:rPr sz="2250" spc="45" dirty="0">
                <a:latin typeface="Cambria"/>
                <a:cs typeface="Cambria"/>
              </a:rPr>
              <a:t>theory</a:t>
            </a:r>
            <a:r>
              <a:rPr sz="2250" spc="50" dirty="0">
                <a:latin typeface="Cambria"/>
                <a:cs typeface="Cambria"/>
              </a:rPr>
              <a:t> </a:t>
            </a:r>
            <a:r>
              <a:rPr sz="2250" spc="60" dirty="0">
                <a:latin typeface="Cambria"/>
                <a:cs typeface="Cambria"/>
              </a:rPr>
              <a:t>are:</a:t>
            </a:r>
            <a:endParaRPr sz="2250" dirty="0">
              <a:latin typeface="Cambria"/>
              <a:cs typeface="Cambria"/>
            </a:endParaRPr>
          </a:p>
          <a:p>
            <a:pPr marL="653415" lvl="1" indent="-274955" algn="just">
              <a:lnSpc>
                <a:spcPts val="2265"/>
              </a:lnSpc>
              <a:buClr>
                <a:srgbClr val="FD8537"/>
              </a:buClr>
              <a:buSzPct val="78947"/>
              <a:buFont typeface="Segoe UI Symbol"/>
              <a:buChar char="⚫"/>
              <a:tabLst>
                <a:tab pos="653415" algn="l"/>
              </a:tabLst>
            </a:pPr>
            <a:r>
              <a:rPr sz="1900" b="1" spc="50" dirty="0">
                <a:latin typeface="Cambria"/>
                <a:cs typeface="Cambria"/>
              </a:rPr>
              <a:t>To</a:t>
            </a:r>
            <a:r>
              <a:rPr sz="1900" b="1" spc="60" dirty="0">
                <a:latin typeface="Cambria"/>
                <a:cs typeface="Cambria"/>
              </a:rPr>
              <a:t> </a:t>
            </a:r>
            <a:r>
              <a:rPr sz="1900" b="1" spc="85" dirty="0">
                <a:latin typeface="Cambria"/>
                <a:cs typeface="Cambria"/>
              </a:rPr>
              <a:t>help</a:t>
            </a:r>
            <a:r>
              <a:rPr sz="1900" b="1" spc="-5" dirty="0">
                <a:latin typeface="Cambria"/>
                <a:cs typeface="Cambria"/>
              </a:rPr>
              <a:t> </a:t>
            </a:r>
            <a:r>
              <a:rPr sz="1900" b="1" spc="110" dirty="0">
                <a:latin typeface="Cambria"/>
                <a:cs typeface="Cambria"/>
              </a:rPr>
              <a:t>in</a:t>
            </a:r>
            <a:r>
              <a:rPr sz="1900" b="1" spc="85" dirty="0">
                <a:latin typeface="Cambria"/>
                <a:cs typeface="Cambria"/>
              </a:rPr>
              <a:t> the</a:t>
            </a:r>
            <a:r>
              <a:rPr sz="1900" b="1" spc="60" dirty="0">
                <a:latin typeface="Cambria"/>
                <a:cs typeface="Cambria"/>
              </a:rPr>
              <a:t> </a:t>
            </a:r>
            <a:r>
              <a:rPr sz="1900" b="1" spc="90" dirty="0">
                <a:latin typeface="Cambria"/>
                <a:cs typeface="Cambria"/>
              </a:rPr>
              <a:t>drawing</a:t>
            </a:r>
            <a:r>
              <a:rPr sz="1900" b="1" spc="-80" dirty="0">
                <a:latin typeface="Cambria"/>
                <a:cs typeface="Cambria"/>
              </a:rPr>
              <a:t> </a:t>
            </a:r>
            <a:r>
              <a:rPr sz="1900" b="1" spc="5" dirty="0">
                <a:latin typeface="Cambria"/>
                <a:cs typeface="Cambria"/>
              </a:rPr>
              <a:t>of</a:t>
            </a:r>
            <a:r>
              <a:rPr sz="1900" b="1" spc="140" dirty="0">
                <a:latin typeface="Cambria"/>
                <a:cs typeface="Cambria"/>
              </a:rPr>
              <a:t> </a:t>
            </a:r>
            <a:r>
              <a:rPr sz="1900" b="1" spc="75" dirty="0">
                <a:latin typeface="Cambria"/>
                <a:cs typeface="Cambria"/>
              </a:rPr>
              <a:t>inference</a:t>
            </a:r>
            <a:r>
              <a:rPr sz="1900" b="1" spc="-85" dirty="0">
                <a:latin typeface="Cambria"/>
                <a:cs typeface="Cambria"/>
              </a:rPr>
              <a:t> </a:t>
            </a:r>
            <a:r>
              <a:rPr sz="1900" b="1" spc="55" dirty="0">
                <a:latin typeface="Cambria"/>
                <a:cs typeface="Cambria"/>
              </a:rPr>
              <a:t>from</a:t>
            </a:r>
            <a:r>
              <a:rPr sz="1900" b="1" spc="-45" dirty="0">
                <a:latin typeface="Cambria"/>
                <a:cs typeface="Cambria"/>
              </a:rPr>
              <a:t> </a:t>
            </a:r>
            <a:r>
              <a:rPr sz="1900" b="1" spc="75" dirty="0">
                <a:latin typeface="Cambria"/>
                <a:cs typeface="Cambria"/>
              </a:rPr>
              <a:t>sentences.</a:t>
            </a:r>
            <a:endParaRPr sz="1900" b="1" dirty="0">
              <a:latin typeface="Cambria"/>
              <a:cs typeface="Cambria"/>
            </a:endParaRPr>
          </a:p>
          <a:p>
            <a:pPr marL="653415" marR="9525" lvl="1" indent="-274955" algn="just">
              <a:lnSpc>
                <a:spcPts val="1839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3415" algn="l"/>
              </a:tabLst>
            </a:pPr>
            <a:r>
              <a:rPr sz="1900" b="1" spc="50" dirty="0">
                <a:highlight>
                  <a:srgbClr val="FFFF00"/>
                </a:highlight>
                <a:latin typeface="Cambria"/>
                <a:cs typeface="Cambria"/>
              </a:rPr>
              <a:t>To </a:t>
            </a:r>
            <a:r>
              <a:rPr sz="1900" b="1" spc="15" dirty="0">
                <a:highlight>
                  <a:srgbClr val="FFFF00"/>
                </a:highlight>
                <a:latin typeface="Cambria"/>
                <a:cs typeface="Cambria"/>
              </a:rPr>
              <a:t>be </a:t>
            </a:r>
            <a:r>
              <a:rPr sz="1900" b="1" spc="60" dirty="0">
                <a:highlight>
                  <a:srgbClr val="FFFF00"/>
                </a:highlight>
                <a:latin typeface="Cambria"/>
                <a:cs typeface="Cambria"/>
              </a:rPr>
              <a:t>independent </a:t>
            </a:r>
            <a:r>
              <a:rPr sz="1900" b="1" spc="5" dirty="0">
                <a:highlight>
                  <a:srgbClr val="FFFF00"/>
                </a:highlight>
                <a:latin typeface="Cambria"/>
                <a:cs typeface="Cambria"/>
              </a:rPr>
              <a:t>of </a:t>
            </a:r>
            <a:r>
              <a:rPr sz="1900" b="1" spc="55" dirty="0">
                <a:highlight>
                  <a:srgbClr val="FFFF00"/>
                </a:highlight>
                <a:latin typeface="Cambria"/>
                <a:cs typeface="Cambria"/>
              </a:rPr>
              <a:t>the </a:t>
            </a:r>
            <a:r>
              <a:rPr sz="1900" b="1" spc="30" dirty="0">
                <a:highlight>
                  <a:srgbClr val="FFFF00"/>
                </a:highlight>
                <a:latin typeface="Cambria"/>
                <a:cs typeface="Cambria"/>
              </a:rPr>
              <a:t>words </a:t>
            </a:r>
            <a:r>
              <a:rPr sz="1900" b="1" spc="50" dirty="0">
                <a:highlight>
                  <a:srgbClr val="FFFF00"/>
                </a:highlight>
                <a:latin typeface="Cambria"/>
                <a:cs typeface="Cambria"/>
              </a:rPr>
              <a:t>used </a:t>
            </a:r>
            <a:r>
              <a:rPr sz="1900" b="1" spc="110" dirty="0">
                <a:highlight>
                  <a:srgbClr val="FFFF00"/>
                </a:highlight>
                <a:latin typeface="Cambria"/>
                <a:cs typeface="Cambria"/>
              </a:rPr>
              <a:t>in </a:t>
            </a:r>
            <a:r>
              <a:rPr sz="1900" b="1" spc="60" dirty="0">
                <a:highlight>
                  <a:srgbClr val="FFFF00"/>
                </a:highlight>
                <a:latin typeface="Cambria"/>
                <a:cs typeface="Cambria"/>
              </a:rPr>
              <a:t>the </a:t>
            </a:r>
            <a:r>
              <a:rPr sz="1900" b="1" spc="55" dirty="0">
                <a:highlight>
                  <a:srgbClr val="FFFF00"/>
                </a:highlight>
                <a:latin typeface="Cambria"/>
                <a:cs typeface="Cambria"/>
              </a:rPr>
              <a:t>original </a:t>
            </a:r>
            <a:r>
              <a:rPr sz="1900" b="1" spc="85" dirty="0">
                <a:highlight>
                  <a:srgbClr val="FFFF00"/>
                </a:highlight>
                <a:latin typeface="Cambria"/>
                <a:cs typeface="Cambria"/>
              </a:rPr>
              <a:t>input</a:t>
            </a:r>
            <a:r>
              <a:rPr sz="1900" b="1" spc="85" dirty="0">
                <a:latin typeface="Cambria"/>
                <a:cs typeface="Cambria"/>
              </a:rPr>
              <a:t>.  </a:t>
            </a:r>
            <a:r>
              <a:rPr sz="1900" b="1" i="1" spc="90" dirty="0">
                <a:latin typeface="Cambria"/>
                <a:cs typeface="Cambria"/>
              </a:rPr>
              <a:t>For </a:t>
            </a:r>
            <a:r>
              <a:rPr sz="1900" b="1" i="1" spc="95" dirty="0">
                <a:latin typeface="Cambria"/>
                <a:cs typeface="Cambria"/>
              </a:rPr>
              <a:t> </a:t>
            </a:r>
            <a:r>
              <a:rPr sz="1900" b="1" i="1" spc="125" dirty="0">
                <a:latin typeface="Cambria"/>
                <a:cs typeface="Cambria"/>
              </a:rPr>
              <a:t>any </a:t>
            </a:r>
            <a:r>
              <a:rPr sz="1900" b="1" i="1" spc="65" dirty="0">
                <a:latin typeface="Cambria"/>
                <a:cs typeface="Cambria"/>
              </a:rPr>
              <a:t>2</a:t>
            </a:r>
            <a:r>
              <a:rPr sz="1900" b="1" i="1" spc="70" dirty="0">
                <a:latin typeface="Cambria"/>
                <a:cs typeface="Cambria"/>
              </a:rPr>
              <a:t> </a:t>
            </a:r>
            <a:r>
              <a:rPr sz="1900" b="1" i="1" dirty="0">
                <a:latin typeface="Cambria"/>
                <a:cs typeface="Cambria"/>
              </a:rPr>
              <a:t>(or</a:t>
            </a:r>
            <a:r>
              <a:rPr sz="1900" b="1" i="1" spc="5" dirty="0">
                <a:latin typeface="Cambria"/>
                <a:cs typeface="Cambria"/>
              </a:rPr>
              <a:t> </a:t>
            </a:r>
            <a:r>
              <a:rPr sz="1900" b="1" i="1" spc="25" dirty="0">
                <a:latin typeface="Cambria"/>
                <a:cs typeface="Cambria"/>
              </a:rPr>
              <a:t>more)</a:t>
            </a:r>
            <a:r>
              <a:rPr sz="1900" b="1" i="1" spc="30" dirty="0">
                <a:latin typeface="Cambria"/>
                <a:cs typeface="Cambria"/>
              </a:rPr>
              <a:t> </a:t>
            </a:r>
            <a:r>
              <a:rPr sz="1900" b="1" i="1" spc="50" dirty="0">
                <a:latin typeface="Cambria"/>
                <a:cs typeface="Cambria"/>
              </a:rPr>
              <a:t>sentences</a:t>
            </a:r>
            <a:r>
              <a:rPr sz="1900" b="1" i="1" spc="55" dirty="0">
                <a:latin typeface="Cambria"/>
                <a:cs typeface="Cambria"/>
              </a:rPr>
              <a:t> </a:t>
            </a:r>
            <a:r>
              <a:rPr sz="1900" b="1" i="1" spc="75" dirty="0">
                <a:latin typeface="Cambria"/>
                <a:cs typeface="Cambria"/>
              </a:rPr>
              <a:t>that </a:t>
            </a:r>
            <a:r>
              <a:rPr sz="1900" b="1" i="1" spc="40" dirty="0">
                <a:latin typeface="Cambria"/>
                <a:cs typeface="Cambria"/>
              </a:rPr>
              <a:t>are</a:t>
            </a:r>
            <a:r>
              <a:rPr sz="1900" b="1" i="1" spc="45" dirty="0">
                <a:latin typeface="Cambria"/>
                <a:cs typeface="Cambria"/>
              </a:rPr>
              <a:t> </a:t>
            </a:r>
            <a:r>
              <a:rPr sz="1900" b="1" i="1" spc="80" dirty="0">
                <a:latin typeface="Cambria"/>
                <a:cs typeface="Cambria"/>
              </a:rPr>
              <a:t>identical</a:t>
            </a:r>
            <a:r>
              <a:rPr sz="1900" b="1" i="1" spc="85" dirty="0">
                <a:latin typeface="Cambria"/>
                <a:cs typeface="Cambria"/>
              </a:rPr>
              <a:t> </a:t>
            </a:r>
            <a:r>
              <a:rPr sz="1900" b="1" i="1" spc="100" dirty="0">
                <a:latin typeface="Cambria"/>
                <a:cs typeface="Cambria"/>
              </a:rPr>
              <a:t>in </a:t>
            </a:r>
            <a:r>
              <a:rPr sz="1900" b="1" i="1" spc="95" dirty="0">
                <a:latin typeface="Cambria"/>
                <a:cs typeface="Cambria"/>
              </a:rPr>
              <a:t>meaning </a:t>
            </a:r>
            <a:r>
              <a:rPr sz="1900" b="1" i="1" spc="35" dirty="0">
                <a:latin typeface="Cambria"/>
                <a:cs typeface="Cambria"/>
              </a:rPr>
              <a:t>there </a:t>
            </a:r>
            <a:r>
              <a:rPr sz="1900" b="1" i="1" spc="40" dirty="0">
                <a:latin typeface="Cambria"/>
                <a:cs typeface="Cambria"/>
              </a:rPr>
              <a:t> </a:t>
            </a:r>
            <a:r>
              <a:rPr sz="1900" b="1" i="1" spc="135" dirty="0">
                <a:latin typeface="Cambria"/>
                <a:cs typeface="Cambria"/>
              </a:rPr>
              <a:t>should</a:t>
            </a:r>
            <a:r>
              <a:rPr sz="1900" b="1" i="1" spc="-75" dirty="0">
                <a:latin typeface="Cambria"/>
                <a:cs typeface="Cambria"/>
              </a:rPr>
              <a:t> </a:t>
            </a:r>
            <a:r>
              <a:rPr sz="1900" b="1" i="1" spc="15" dirty="0">
                <a:latin typeface="Cambria"/>
                <a:cs typeface="Cambria"/>
              </a:rPr>
              <a:t>be</a:t>
            </a:r>
            <a:r>
              <a:rPr sz="1900" b="1" i="1" spc="170" dirty="0">
                <a:latin typeface="Cambria"/>
                <a:cs typeface="Cambria"/>
              </a:rPr>
              <a:t> </a:t>
            </a:r>
            <a:r>
              <a:rPr sz="1900" b="1" i="1" spc="100" dirty="0">
                <a:latin typeface="Cambria"/>
                <a:cs typeface="Cambria"/>
              </a:rPr>
              <a:t>only</a:t>
            </a:r>
            <a:r>
              <a:rPr sz="1900" b="1" i="1" spc="60" dirty="0">
                <a:latin typeface="Cambria"/>
                <a:cs typeface="Cambria"/>
              </a:rPr>
              <a:t> </a:t>
            </a:r>
            <a:r>
              <a:rPr sz="1900" b="1" i="1" spc="50" dirty="0">
                <a:latin typeface="Cambria"/>
                <a:cs typeface="Cambria"/>
              </a:rPr>
              <a:t>one</a:t>
            </a:r>
            <a:r>
              <a:rPr sz="1900" b="1" i="1" spc="10" dirty="0">
                <a:latin typeface="Cambria"/>
                <a:cs typeface="Cambria"/>
              </a:rPr>
              <a:t> </a:t>
            </a:r>
            <a:r>
              <a:rPr sz="1900" b="1" i="1" spc="70" dirty="0">
                <a:latin typeface="Cambria"/>
                <a:cs typeface="Cambria"/>
              </a:rPr>
              <a:t>representation</a:t>
            </a:r>
            <a:r>
              <a:rPr sz="1900" b="1" i="1" spc="-70" dirty="0">
                <a:latin typeface="Cambria"/>
                <a:cs typeface="Cambria"/>
              </a:rPr>
              <a:t> </a:t>
            </a:r>
            <a:r>
              <a:rPr sz="1900" b="1" i="1" spc="40" dirty="0">
                <a:latin typeface="Cambria"/>
                <a:cs typeface="Cambria"/>
              </a:rPr>
              <a:t>of</a:t>
            </a:r>
            <a:r>
              <a:rPr sz="1900" b="1" i="1" spc="60" dirty="0">
                <a:latin typeface="Cambria"/>
                <a:cs typeface="Cambria"/>
              </a:rPr>
              <a:t> </a:t>
            </a:r>
            <a:r>
              <a:rPr sz="1900" b="1" i="1" spc="75" dirty="0">
                <a:latin typeface="Cambria"/>
                <a:cs typeface="Cambria"/>
              </a:rPr>
              <a:t>that</a:t>
            </a:r>
            <a:r>
              <a:rPr sz="1900" b="1" i="1" spc="30" dirty="0">
                <a:latin typeface="Cambria"/>
                <a:cs typeface="Cambria"/>
              </a:rPr>
              <a:t> </a:t>
            </a:r>
            <a:r>
              <a:rPr sz="1900" b="1" i="1" spc="120" dirty="0">
                <a:latin typeface="Cambria"/>
                <a:cs typeface="Cambria"/>
              </a:rPr>
              <a:t>meaning.</a:t>
            </a:r>
            <a:endParaRPr sz="1900" b="1" dirty="0">
              <a:latin typeface="Cambria"/>
              <a:cs typeface="Cambria"/>
            </a:endParaRPr>
          </a:p>
          <a:p>
            <a:pPr marL="287020" indent="-274955" algn="just">
              <a:lnSpc>
                <a:spcPts val="2685"/>
              </a:lnSpc>
              <a:spcBef>
                <a:spcPts val="3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</a:tabLst>
            </a:pPr>
            <a:r>
              <a:rPr sz="2250" spc="105" dirty="0">
                <a:latin typeface="Cambria"/>
                <a:cs typeface="Cambria"/>
              </a:rPr>
              <a:t>The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225" dirty="0">
                <a:latin typeface="Cambria"/>
                <a:cs typeface="Cambria"/>
              </a:rPr>
              <a:t>CDs</a:t>
            </a:r>
            <a:r>
              <a:rPr sz="2250" spc="-15" dirty="0">
                <a:latin typeface="Cambria"/>
                <a:cs typeface="Cambria"/>
              </a:rPr>
              <a:t> </a:t>
            </a:r>
            <a:r>
              <a:rPr sz="2250" spc="-10" dirty="0">
                <a:latin typeface="Cambria"/>
                <a:cs typeface="Cambria"/>
              </a:rPr>
              <a:t>of</a:t>
            </a:r>
            <a:r>
              <a:rPr sz="2250" spc="114" dirty="0">
                <a:latin typeface="Cambria"/>
                <a:cs typeface="Cambria"/>
              </a:rPr>
              <a:t> </a:t>
            </a:r>
            <a:r>
              <a:rPr sz="2250" spc="85" dirty="0">
                <a:latin typeface="Cambria"/>
                <a:cs typeface="Cambria"/>
              </a:rPr>
              <a:t>the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40" dirty="0">
                <a:latin typeface="Cambria"/>
                <a:cs typeface="Cambria"/>
              </a:rPr>
              <a:t>following</a:t>
            </a:r>
            <a:r>
              <a:rPr sz="2250" spc="-90" dirty="0">
                <a:latin typeface="Cambria"/>
                <a:cs typeface="Cambria"/>
              </a:rPr>
              <a:t> </a:t>
            </a:r>
            <a:r>
              <a:rPr sz="2250" spc="50" dirty="0">
                <a:latin typeface="Cambria"/>
                <a:cs typeface="Cambria"/>
              </a:rPr>
              <a:t>expression</a:t>
            </a:r>
            <a:r>
              <a:rPr sz="2250" spc="-114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will</a:t>
            </a:r>
            <a:r>
              <a:rPr sz="2250" spc="5" dirty="0">
                <a:latin typeface="Cambria"/>
                <a:cs typeface="Cambria"/>
              </a:rPr>
              <a:t> </a:t>
            </a:r>
            <a:r>
              <a:rPr sz="2250" spc="35" dirty="0">
                <a:latin typeface="Cambria"/>
                <a:cs typeface="Cambria"/>
              </a:rPr>
              <a:t>be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85" dirty="0">
                <a:latin typeface="Cambria"/>
                <a:cs typeface="Cambria"/>
              </a:rPr>
              <a:t>same:</a:t>
            </a:r>
            <a:endParaRPr sz="2250" dirty="0">
              <a:latin typeface="Cambria"/>
              <a:cs typeface="Cambria"/>
            </a:endParaRPr>
          </a:p>
          <a:p>
            <a:pPr marL="378460" marR="4606290">
              <a:lnSpc>
                <a:spcPts val="2240"/>
              </a:lnSpc>
              <a:spcBef>
                <a:spcPts val="95"/>
              </a:spcBef>
            </a:pPr>
            <a:r>
              <a:rPr sz="1900" spc="165" dirty="0">
                <a:latin typeface="Cambria"/>
                <a:cs typeface="Cambria"/>
              </a:rPr>
              <a:t>John </a:t>
            </a:r>
            <a:r>
              <a:rPr sz="1900" spc="80" dirty="0">
                <a:latin typeface="Cambria"/>
                <a:cs typeface="Cambria"/>
              </a:rPr>
              <a:t>gave </a:t>
            </a:r>
            <a:r>
              <a:rPr sz="1900" spc="140" dirty="0">
                <a:latin typeface="Cambria"/>
                <a:cs typeface="Cambria"/>
              </a:rPr>
              <a:t>Mary a </a:t>
            </a:r>
            <a:r>
              <a:rPr sz="1900" spc="30" dirty="0">
                <a:latin typeface="Cambria"/>
                <a:cs typeface="Cambria"/>
              </a:rPr>
              <a:t>book. </a:t>
            </a:r>
            <a:r>
              <a:rPr sz="1900" spc="35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John</a:t>
            </a:r>
            <a:r>
              <a:rPr sz="1900" spc="7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gave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a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book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to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Mary.</a:t>
            </a:r>
            <a:endParaRPr sz="1900" dirty="0">
              <a:latin typeface="Cambria"/>
              <a:cs typeface="Cambria"/>
            </a:endParaRPr>
          </a:p>
          <a:p>
            <a:pPr marL="378460" marR="3965575">
              <a:lnSpc>
                <a:spcPts val="2240"/>
              </a:lnSpc>
              <a:spcBef>
                <a:spcPts val="85"/>
              </a:spcBef>
            </a:pPr>
            <a:r>
              <a:rPr sz="1900" spc="140" dirty="0">
                <a:latin typeface="Cambria"/>
                <a:cs typeface="Cambria"/>
              </a:rPr>
              <a:t>Mary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was</a:t>
            </a:r>
            <a:r>
              <a:rPr sz="1900" spc="13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given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a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book</a:t>
            </a:r>
            <a:r>
              <a:rPr sz="1900" spc="3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by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John.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Mary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took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a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book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from</a:t>
            </a:r>
            <a:r>
              <a:rPr sz="1900" spc="30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John.</a:t>
            </a:r>
            <a:endParaRPr sz="1900" dirty="0">
              <a:latin typeface="Cambria"/>
              <a:cs typeface="Cambria"/>
            </a:endParaRPr>
          </a:p>
          <a:p>
            <a:pPr marL="378460">
              <a:lnSpc>
                <a:spcPts val="2260"/>
              </a:lnSpc>
            </a:pPr>
            <a:r>
              <a:rPr sz="1900" spc="140" dirty="0">
                <a:latin typeface="Cambria"/>
                <a:cs typeface="Cambria"/>
              </a:rPr>
              <a:t>Mary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received</a:t>
            </a:r>
            <a:r>
              <a:rPr sz="1900" spc="-80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a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book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from</a:t>
            </a:r>
            <a:r>
              <a:rPr sz="1900" spc="35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John.</a:t>
            </a:r>
            <a:endParaRPr sz="1900" dirty="0">
              <a:latin typeface="Cambria"/>
              <a:cs typeface="Cambria"/>
            </a:endParaRPr>
          </a:p>
          <a:p>
            <a:pPr marL="287020" indent="-274955" algn="just">
              <a:lnSpc>
                <a:spcPts val="2395"/>
              </a:lnSpc>
              <a:spcBef>
                <a:spcPts val="1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655" algn="l"/>
              </a:tabLst>
            </a:pPr>
            <a:r>
              <a:rPr sz="2250" b="1" spc="375" dirty="0">
                <a:latin typeface="Cambria"/>
                <a:cs typeface="Cambria"/>
              </a:rPr>
              <a:t>CD</a:t>
            </a:r>
            <a:r>
              <a:rPr sz="2250" b="1" spc="835" dirty="0">
                <a:latin typeface="Cambria"/>
                <a:cs typeface="Cambria"/>
              </a:rPr>
              <a:t> </a:t>
            </a:r>
            <a:r>
              <a:rPr sz="2250" b="1" spc="105" dirty="0">
                <a:latin typeface="Cambria"/>
                <a:cs typeface="Cambria"/>
              </a:rPr>
              <a:t>representations </a:t>
            </a:r>
            <a:r>
              <a:rPr sz="2250" b="1" spc="250" dirty="0">
                <a:latin typeface="Cambria"/>
                <a:cs typeface="Cambria"/>
              </a:rPr>
              <a:t> </a:t>
            </a:r>
            <a:r>
              <a:rPr sz="2250" b="1" spc="105" dirty="0">
                <a:latin typeface="Cambria"/>
                <a:cs typeface="Cambria"/>
              </a:rPr>
              <a:t>of </a:t>
            </a:r>
            <a:r>
              <a:rPr sz="2250" b="1" spc="270" dirty="0">
                <a:latin typeface="Cambria"/>
                <a:cs typeface="Cambria"/>
              </a:rPr>
              <a:t> </a:t>
            </a:r>
            <a:r>
              <a:rPr sz="2250" b="1" spc="165" dirty="0">
                <a:latin typeface="Cambria"/>
                <a:cs typeface="Cambria"/>
              </a:rPr>
              <a:t>a </a:t>
            </a:r>
            <a:r>
              <a:rPr sz="2250" b="1" spc="275" dirty="0">
                <a:latin typeface="Cambria"/>
                <a:cs typeface="Cambria"/>
              </a:rPr>
              <a:t> </a:t>
            </a:r>
            <a:r>
              <a:rPr sz="2250" b="1" spc="110" dirty="0">
                <a:latin typeface="Cambria"/>
                <a:cs typeface="Cambria"/>
              </a:rPr>
              <a:t>sentence </a:t>
            </a:r>
            <a:r>
              <a:rPr sz="2250" b="1" spc="320" dirty="0">
                <a:latin typeface="Cambria"/>
                <a:cs typeface="Cambria"/>
              </a:rPr>
              <a:t> </a:t>
            </a:r>
            <a:r>
              <a:rPr sz="2250" b="1" spc="90" dirty="0">
                <a:latin typeface="Cambria"/>
                <a:cs typeface="Cambria"/>
              </a:rPr>
              <a:t>is </a:t>
            </a:r>
            <a:r>
              <a:rPr sz="2250" b="1" spc="275" dirty="0">
                <a:latin typeface="Cambria"/>
                <a:cs typeface="Cambria"/>
              </a:rPr>
              <a:t> </a:t>
            </a:r>
            <a:r>
              <a:rPr sz="2250" b="1" spc="120" dirty="0">
                <a:latin typeface="Cambria"/>
                <a:cs typeface="Cambria"/>
              </a:rPr>
              <a:t>built </a:t>
            </a:r>
            <a:r>
              <a:rPr sz="2250" b="1" spc="254" dirty="0">
                <a:latin typeface="Cambria"/>
                <a:cs typeface="Cambria"/>
              </a:rPr>
              <a:t> </a:t>
            </a:r>
            <a:r>
              <a:rPr sz="2250" b="1" spc="125" dirty="0">
                <a:latin typeface="Cambria"/>
                <a:cs typeface="Cambria"/>
              </a:rPr>
              <a:t>out </a:t>
            </a:r>
            <a:r>
              <a:rPr sz="2250" b="1" spc="245" dirty="0">
                <a:latin typeface="Cambria"/>
                <a:cs typeface="Cambria"/>
              </a:rPr>
              <a:t> </a:t>
            </a:r>
            <a:r>
              <a:rPr sz="2250" b="1" spc="105" dirty="0">
                <a:latin typeface="Cambria"/>
                <a:cs typeface="Cambria"/>
              </a:rPr>
              <a:t>of</a:t>
            </a:r>
            <a:endParaRPr sz="2250" dirty="0">
              <a:latin typeface="Cambria"/>
              <a:cs typeface="Cambria"/>
            </a:endParaRPr>
          </a:p>
          <a:p>
            <a:pPr marL="287020" marR="5080" algn="just">
              <a:lnSpc>
                <a:spcPct val="78600"/>
              </a:lnSpc>
              <a:spcBef>
                <a:spcPts val="270"/>
              </a:spcBef>
            </a:pPr>
            <a:r>
              <a:rPr sz="2250" b="1" spc="105" dirty="0">
                <a:solidFill>
                  <a:srgbClr val="FF0000"/>
                </a:solidFill>
                <a:highlight>
                  <a:srgbClr val="FFFF00"/>
                </a:highlight>
                <a:latin typeface="Cambria"/>
                <a:cs typeface="Cambria"/>
              </a:rPr>
              <a:t>primitives</a:t>
            </a:r>
            <a:r>
              <a:rPr sz="225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50" b="1" spc="100" dirty="0">
                <a:latin typeface="Cambria"/>
                <a:cs typeface="Cambria"/>
              </a:rPr>
              <a:t>, </a:t>
            </a:r>
            <a:r>
              <a:rPr sz="2250" b="1" spc="160" dirty="0">
                <a:latin typeface="Cambria"/>
                <a:cs typeface="Cambria"/>
              </a:rPr>
              <a:t>which </a:t>
            </a:r>
            <a:r>
              <a:rPr sz="2250" b="1" spc="105" dirty="0">
                <a:latin typeface="Cambria"/>
                <a:cs typeface="Cambria"/>
              </a:rPr>
              <a:t>are </a:t>
            </a:r>
            <a:r>
              <a:rPr sz="2250" b="1" spc="95" dirty="0">
                <a:latin typeface="Cambria"/>
                <a:cs typeface="Cambria"/>
              </a:rPr>
              <a:t>not </a:t>
            </a:r>
            <a:r>
              <a:rPr sz="2250" b="1" spc="105" dirty="0">
                <a:latin typeface="Cambria"/>
                <a:cs typeface="Cambria"/>
              </a:rPr>
              <a:t>words </a:t>
            </a:r>
            <a:r>
              <a:rPr sz="2250" b="1" spc="120" dirty="0">
                <a:latin typeface="Cambria"/>
                <a:cs typeface="Cambria"/>
              </a:rPr>
              <a:t>belonging </a:t>
            </a:r>
            <a:r>
              <a:rPr sz="2250" b="1" spc="110" dirty="0">
                <a:latin typeface="Cambria"/>
                <a:cs typeface="Cambria"/>
              </a:rPr>
              <a:t>to </a:t>
            </a:r>
            <a:r>
              <a:rPr sz="2250" b="1" spc="135" dirty="0">
                <a:latin typeface="Cambria"/>
                <a:cs typeface="Cambria"/>
              </a:rPr>
              <a:t>the </a:t>
            </a:r>
            <a:r>
              <a:rPr sz="2250" b="1" spc="140" dirty="0">
                <a:latin typeface="Cambria"/>
                <a:cs typeface="Cambria"/>
              </a:rPr>
              <a:t> </a:t>
            </a:r>
            <a:r>
              <a:rPr sz="2250" b="1" spc="150" dirty="0">
                <a:latin typeface="Cambria"/>
                <a:cs typeface="Cambria"/>
              </a:rPr>
              <a:t>language </a:t>
            </a:r>
            <a:r>
              <a:rPr sz="2250" b="1" spc="135" dirty="0">
                <a:latin typeface="Cambria"/>
                <a:cs typeface="Cambria"/>
              </a:rPr>
              <a:t>but </a:t>
            </a:r>
            <a:r>
              <a:rPr sz="2250" b="1" spc="110" dirty="0">
                <a:latin typeface="Cambria"/>
                <a:cs typeface="Cambria"/>
              </a:rPr>
              <a:t>are </a:t>
            </a:r>
            <a:r>
              <a:rPr sz="2250" b="1" spc="135" dirty="0">
                <a:solidFill>
                  <a:srgbClr val="FF0000"/>
                </a:solidFill>
                <a:latin typeface="Cambria"/>
                <a:cs typeface="Cambria"/>
              </a:rPr>
              <a:t>conceptual </a:t>
            </a:r>
            <a:r>
              <a:rPr sz="2250" b="1" spc="100" dirty="0">
                <a:latin typeface="Cambria"/>
                <a:cs typeface="Cambria"/>
              </a:rPr>
              <a:t>, </a:t>
            </a:r>
            <a:r>
              <a:rPr sz="2250" b="1" spc="95" dirty="0">
                <a:latin typeface="Cambria"/>
                <a:cs typeface="Cambria"/>
              </a:rPr>
              <a:t>these </a:t>
            </a:r>
            <a:r>
              <a:rPr sz="2250" b="1" spc="105" dirty="0">
                <a:latin typeface="Cambria"/>
                <a:cs typeface="Cambria"/>
              </a:rPr>
              <a:t>primitives are </a:t>
            </a:r>
            <a:r>
              <a:rPr sz="2250" b="1" spc="110" dirty="0">
                <a:latin typeface="Cambria"/>
                <a:cs typeface="Cambria"/>
              </a:rPr>
              <a:t> </a:t>
            </a:r>
            <a:r>
              <a:rPr sz="2250" b="1" spc="130" dirty="0">
                <a:latin typeface="Cambria"/>
                <a:cs typeface="Cambria"/>
              </a:rPr>
              <a:t>combined</a:t>
            </a:r>
            <a:r>
              <a:rPr sz="2250" b="1" spc="-70" dirty="0">
                <a:latin typeface="Cambria"/>
                <a:cs typeface="Cambria"/>
              </a:rPr>
              <a:t> </a:t>
            </a:r>
            <a:r>
              <a:rPr sz="2250" b="1" spc="110" dirty="0">
                <a:latin typeface="Cambria"/>
                <a:cs typeface="Cambria"/>
              </a:rPr>
              <a:t>to</a:t>
            </a:r>
            <a:r>
              <a:rPr sz="2250" b="1" spc="135" dirty="0">
                <a:latin typeface="Cambria"/>
                <a:cs typeface="Cambria"/>
              </a:rPr>
              <a:t> form</a:t>
            </a:r>
            <a:r>
              <a:rPr sz="2250" b="1" spc="-15" dirty="0">
                <a:latin typeface="Cambria"/>
                <a:cs typeface="Cambria"/>
              </a:rPr>
              <a:t> </a:t>
            </a:r>
            <a:r>
              <a:rPr sz="2250" b="1" spc="135" dirty="0">
                <a:latin typeface="Cambria"/>
                <a:cs typeface="Cambria"/>
              </a:rPr>
              <a:t>the meanings</a:t>
            </a:r>
            <a:r>
              <a:rPr sz="2250" b="1" spc="-25" dirty="0">
                <a:latin typeface="Cambria"/>
                <a:cs typeface="Cambria"/>
              </a:rPr>
              <a:t> </a:t>
            </a:r>
            <a:r>
              <a:rPr sz="2250" b="1" spc="105" dirty="0">
                <a:latin typeface="Cambria"/>
                <a:cs typeface="Cambria"/>
              </a:rPr>
              <a:t>of</a:t>
            </a:r>
            <a:r>
              <a:rPr sz="2250" b="1" spc="145" dirty="0">
                <a:latin typeface="Cambria"/>
                <a:cs typeface="Cambria"/>
              </a:rPr>
              <a:t> </a:t>
            </a:r>
            <a:r>
              <a:rPr sz="2250" b="1" spc="135" dirty="0">
                <a:latin typeface="Cambria"/>
                <a:cs typeface="Cambria"/>
              </a:rPr>
              <a:t>the</a:t>
            </a:r>
            <a:r>
              <a:rPr sz="2250" b="1" spc="55" dirty="0">
                <a:latin typeface="Cambria"/>
                <a:cs typeface="Cambria"/>
              </a:rPr>
              <a:t> </a:t>
            </a:r>
            <a:r>
              <a:rPr sz="2250" b="1" spc="130" dirty="0">
                <a:latin typeface="Cambria"/>
                <a:cs typeface="Cambria"/>
              </a:rPr>
              <a:t>words.</a:t>
            </a:r>
            <a:endParaRPr sz="22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52" y="435356"/>
            <a:ext cx="7880350" cy="94741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199640" marR="5080" indent="-2187575">
              <a:lnSpc>
                <a:spcPts val="3600"/>
              </a:lnSpc>
              <a:spcBef>
                <a:spcPts val="254"/>
              </a:spcBef>
            </a:pPr>
            <a:r>
              <a:rPr sz="3050" b="1" spc="415" dirty="0">
                <a:latin typeface="Cambria"/>
                <a:cs typeface="Cambria"/>
              </a:rPr>
              <a:t>BUILDING</a:t>
            </a:r>
            <a:r>
              <a:rPr sz="3050" b="1" spc="-90" dirty="0">
                <a:latin typeface="Cambria"/>
                <a:cs typeface="Cambria"/>
              </a:rPr>
              <a:t> </a:t>
            </a:r>
            <a:r>
              <a:rPr sz="3050" b="1" spc="470" dirty="0">
                <a:latin typeface="Cambria"/>
                <a:cs typeface="Cambria"/>
              </a:rPr>
              <a:t>BLOCKS</a:t>
            </a:r>
            <a:r>
              <a:rPr sz="3050" b="1" spc="25" dirty="0">
                <a:latin typeface="Cambria"/>
                <a:cs typeface="Cambria"/>
              </a:rPr>
              <a:t> </a:t>
            </a:r>
            <a:r>
              <a:rPr sz="3050" b="1" spc="475" dirty="0">
                <a:latin typeface="Cambria"/>
                <a:cs typeface="Cambria"/>
              </a:rPr>
              <a:t>OF</a:t>
            </a:r>
            <a:r>
              <a:rPr sz="3050" b="1" spc="95" dirty="0">
                <a:latin typeface="Cambria"/>
                <a:cs typeface="Cambria"/>
              </a:rPr>
              <a:t> </a:t>
            </a:r>
            <a:r>
              <a:rPr sz="3050" b="1" spc="450" dirty="0">
                <a:latin typeface="Cambria"/>
                <a:cs typeface="Cambria"/>
              </a:rPr>
              <a:t>CONCEPTUAL </a:t>
            </a:r>
            <a:r>
              <a:rPr sz="3050" b="1" spc="-655" dirty="0">
                <a:latin typeface="Cambria"/>
                <a:cs typeface="Cambria"/>
              </a:rPr>
              <a:t> </a:t>
            </a:r>
            <a:r>
              <a:rPr sz="3050" b="1" spc="459" dirty="0">
                <a:latin typeface="Cambria"/>
                <a:cs typeface="Cambria"/>
              </a:rPr>
              <a:t>DEPENDENCIES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34" y="1590103"/>
            <a:ext cx="8033384" cy="487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basic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building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blocks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conceptual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categories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from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which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dependency </a:t>
            </a:r>
            <a:r>
              <a:rPr sz="2400" spc="85" dirty="0">
                <a:latin typeface="Cambria"/>
                <a:cs typeface="Cambria"/>
              </a:rPr>
              <a:t>structures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45" dirty="0">
                <a:latin typeface="Cambria"/>
                <a:cs typeface="Cambria"/>
              </a:rPr>
              <a:t>be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built.</a:t>
            </a:r>
            <a:endParaRPr sz="24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68750"/>
              <a:buAutoNum type="arabicParenR"/>
              <a:tabLst>
                <a:tab pos="470534" algn="l"/>
              </a:tabLst>
            </a:pPr>
            <a:r>
              <a:rPr sz="2400" b="1" spc="180" dirty="0">
                <a:latin typeface="Cambria"/>
                <a:cs typeface="Cambria"/>
              </a:rPr>
              <a:t>PP</a:t>
            </a:r>
            <a:r>
              <a:rPr sz="2400" spc="180" dirty="0">
                <a:latin typeface="Cambria"/>
                <a:cs typeface="Cambria"/>
              </a:rPr>
              <a:t>--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45" dirty="0">
                <a:latin typeface="Cambria"/>
                <a:cs typeface="Cambria"/>
              </a:rPr>
              <a:t>Real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world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objects.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(Picture</a:t>
            </a:r>
            <a:r>
              <a:rPr sz="2400" spc="27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Producers)</a:t>
            </a:r>
            <a:endParaRPr sz="24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565"/>
              </a:spcBef>
              <a:buClr>
                <a:srgbClr val="FD8537"/>
              </a:buClr>
              <a:buSzPct val="68750"/>
              <a:buAutoNum type="arabicParenR"/>
              <a:tabLst>
                <a:tab pos="470534" algn="l"/>
              </a:tabLst>
            </a:pPr>
            <a:r>
              <a:rPr sz="2400" b="1" spc="190" dirty="0">
                <a:latin typeface="Cambria"/>
                <a:cs typeface="Cambria"/>
              </a:rPr>
              <a:t>ACT</a:t>
            </a:r>
            <a:r>
              <a:rPr sz="2400" spc="190" dirty="0">
                <a:latin typeface="Cambria"/>
                <a:cs typeface="Cambria"/>
              </a:rPr>
              <a:t>-- 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2400" spc="145" dirty="0">
                <a:latin typeface="Cambria"/>
                <a:cs typeface="Cambria"/>
              </a:rPr>
              <a:t>Real </a:t>
            </a:r>
            <a:r>
              <a:rPr sz="2400" spc="29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world 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actions. 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(from </a:t>
            </a:r>
            <a:r>
              <a:rPr sz="2400" spc="46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 </a:t>
            </a:r>
            <a:r>
              <a:rPr sz="2400" spc="4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99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allowable</a:t>
            </a:r>
            <a:endParaRPr sz="2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400" spc="60" dirty="0">
                <a:latin typeface="Cambria"/>
                <a:cs typeface="Cambria"/>
              </a:rPr>
              <a:t>actions).</a:t>
            </a:r>
            <a:endParaRPr sz="2400">
              <a:latin typeface="Cambria"/>
              <a:cs typeface="Cambria"/>
            </a:endParaRPr>
          </a:p>
          <a:p>
            <a:pPr marL="469900" marR="19050" indent="-457834">
              <a:lnSpc>
                <a:spcPct val="100000"/>
              </a:lnSpc>
              <a:spcBef>
                <a:spcPts val="565"/>
              </a:spcBef>
              <a:buClr>
                <a:srgbClr val="FD8537"/>
              </a:buClr>
              <a:buSzPct val="68750"/>
              <a:buAutoNum type="arabicParenR" startAt="3"/>
              <a:tabLst>
                <a:tab pos="469900" algn="l"/>
                <a:tab pos="470534" algn="l"/>
                <a:tab pos="1303655" algn="l"/>
                <a:tab pos="2931160" algn="l"/>
                <a:tab pos="3348354" algn="l"/>
                <a:tab pos="4558665" algn="l"/>
                <a:tab pos="5860415" algn="l"/>
                <a:tab pos="7131684" algn="l"/>
                <a:tab pos="7548880" algn="l"/>
              </a:tabLst>
            </a:pPr>
            <a:r>
              <a:rPr sz="2400" b="1" spc="315" dirty="0">
                <a:latin typeface="Cambria"/>
                <a:cs typeface="Cambria"/>
              </a:rPr>
              <a:t>PA</a:t>
            </a:r>
            <a:r>
              <a:rPr sz="2400" spc="-5" dirty="0">
                <a:latin typeface="Cambria"/>
                <a:cs typeface="Cambria"/>
              </a:rPr>
              <a:t>-</a:t>
            </a:r>
            <a:r>
              <a:rPr sz="2400" dirty="0">
                <a:latin typeface="Cambria"/>
                <a:cs typeface="Cambria"/>
              </a:rPr>
              <a:t>-	</a:t>
            </a:r>
            <a:r>
              <a:rPr sz="2400" spc="2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tt</a:t>
            </a:r>
            <a:r>
              <a:rPr sz="2400" spc="40" dirty="0">
                <a:latin typeface="Cambria"/>
                <a:cs typeface="Cambria"/>
              </a:rPr>
              <a:t>r</a:t>
            </a:r>
            <a:r>
              <a:rPr sz="2400" spc="45" dirty="0">
                <a:latin typeface="Cambria"/>
                <a:cs typeface="Cambria"/>
              </a:rPr>
              <a:t>i</a:t>
            </a:r>
            <a:r>
              <a:rPr sz="2400" spc="40" dirty="0">
                <a:latin typeface="Cambria"/>
                <a:cs typeface="Cambria"/>
              </a:rPr>
              <a:t>b</a:t>
            </a:r>
            <a:r>
              <a:rPr sz="2400" spc="110" dirty="0">
                <a:latin typeface="Cambria"/>
                <a:cs typeface="Cambria"/>
              </a:rPr>
              <a:t>u</a:t>
            </a:r>
            <a:r>
              <a:rPr sz="2400" spc="140" dirty="0">
                <a:latin typeface="Cambria"/>
                <a:cs typeface="Cambria"/>
              </a:rPr>
              <a:t>t</a:t>
            </a:r>
            <a:r>
              <a:rPr sz="2400" spc="55" dirty="0">
                <a:latin typeface="Cambria"/>
                <a:cs typeface="Cambria"/>
              </a:rPr>
              <a:t>es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f	</a:t>
            </a:r>
            <a:r>
              <a:rPr sz="2400" spc="-25" dirty="0">
                <a:latin typeface="Cambria"/>
                <a:cs typeface="Cambria"/>
              </a:rPr>
              <a:t>o</a:t>
            </a:r>
            <a:r>
              <a:rPr sz="2400" spc="-5" dirty="0">
                <a:latin typeface="Cambria"/>
                <a:cs typeface="Cambria"/>
              </a:rPr>
              <a:t>b</a:t>
            </a:r>
            <a:r>
              <a:rPr sz="2400" spc="75" dirty="0">
                <a:latin typeface="Cambria"/>
                <a:cs typeface="Cambria"/>
              </a:rPr>
              <a:t>j</a:t>
            </a:r>
            <a:r>
              <a:rPr sz="2400" spc="20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c</a:t>
            </a:r>
            <a:r>
              <a:rPr sz="2400" spc="145" dirty="0">
                <a:latin typeface="Cambria"/>
                <a:cs typeface="Cambria"/>
              </a:rPr>
              <a:t>t</a:t>
            </a:r>
            <a:r>
              <a:rPr sz="2400" spc="85" dirty="0">
                <a:latin typeface="Cambria"/>
                <a:cs typeface="Cambria"/>
              </a:rPr>
              <a:t>s</a:t>
            </a:r>
            <a:r>
              <a:rPr sz="2400" spc="175" dirty="0">
                <a:latin typeface="Cambria"/>
                <a:cs typeface="Cambria"/>
              </a:rPr>
              <a:t>.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(P</a:t>
            </a:r>
            <a:r>
              <a:rPr sz="2400" spc="90" dirty="0">
                <a:latin typeface="Cambria"/>
                <a:cs typeface="Cambria"/>
              </a:rPr>
              <a:t>i</a:t>
            </a:r>
            <a:r>
              <a:rPr sz="2400" spc="-20" dirty="0">
                <a:latin typeface="Cambria"/>
                <a:cs typeface="Cambria"/>
              </a:rPr>
              <a:t>c</a:t>
            </a:r>
            <a:r>
              <a:rPr sz="2400" spc="145" dirty="0">
                <a:latin typeface="Cambria"/>
                <a:cs typeface="Cambria"/>
              </a:rPr>
              <a:t>t</a:t>
            </a:r>
            <a:r>
              <a:rPr sz="2400" spc="110" dirty="0">
                <a:latin typeface="Cambria"/>
                <a:cs typeface="Cambria"/>
              </a:rPr>
              <a:t>u</a:t>
            </a:r>
            <a:r>
              <a:rPr sz="2400" spc="45" dirty="0">
                <a:latin typeface="Cambria"/>
                <a:cs typeface="Cambria"/>
              </a:rPr>
              <a:t>r</a:t>
            </a:r>
            <a:r>
              <a:rPr sz="2400" spc="3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254" dirty="0">
                <a:latin typeface="Cambria"/>
                <a:cs typeface="Cambria"/>
              </a:rPr>
              <a:t>A</a:t>
            </a:r>
            <a:r>
              <a:rPr sz="2400" spc="45" dirty="0">
                <a:latin typeface="Cambria"/>
                <a:cs typeface="Cambria"/>
              </a:rPr>
              <a:t>i</a:t>
            </a:r>
            <a:r>
              <a:rPr sz="2400" spc="25" dirty="0">
                <a:latin typeface="Cambria"/>
                <a:cs typeface="Cambria"/>
              </a:rPr>
              <a:t>d</a:t>
            </a:r>
            <a:r>
              <a:rPr sz="2400" spc="55" dirty="0">
                <a:latin typeface="Cambria"/>
                <a:cs typeface="Cambria"/>
              </a:rPr>
              <a:t>e</a:t>
            </a:r>
            <a:r>
              <a:rPr sz="2400" spc="15" dirty="0">
                <a:latin typeface="Cambria"/>
                <a:cs typeface="Cambria"/>
              </a:rPr>
              <a:t>r</a:t>
            </a:r>
            <a:r>
              <a:rPr sz="2400" spc="85" dirty="0">
                <a:latin typeface="Cambria"/>
                <a:cs typeface="Cambria"/>
              </a:rPr>
              <a:t>s</a:t>
            </a:r>
            <a:r>
              <a:rPr sz="2400" spc="-110" dirty="0">
                <a:latin typeface="Cambria"/>
                <a:cs typeface="Cambria"/>
              </a:rPr>
              <a:t>)</a:t>
            </a:r>
            <a:r>
              <a:rPr sz="2400" spc="175" dirty="0">
                <a:latin typeface="Cambria"/>
                <a:cs typeface="Cambria"/>
              </a:rPr>
              <a:t>.</a:t>
            </a:r>
            <a:r>
              <a:rPr sz="2400" dirty="0">
                <a:latin typeface="Cambria"/>
                <a:cs typeface="Cambria"/>
              </a:rPr>
              <a:t>	of	</a:t>
            </a:r>
            <a:r>
              <a:rPr sz="2400" spc="140" dirty="0">
                <a:latin typeface="Cambria"/>
                <a:cs typeface="Cambria"/>
              </a:rPr>
              <a:t>t</a:t>
            </a:r>
            <a:r>
              <a:rPr sz="2400" spc="110" dirty="0">
                <a:latin typeface="Cambria"/>
                <a:cs typeface="Cambria"/>
              </a:rPr>
              <a:t>h</a:t>
            </a:r>
            <a:r>
              <a:rPr sz="2400" spc="15" dirty="0">
                <a:latin typeface="Cambria"/>
                <a:cs typeface="Cambria"/>
              </a:rPr>
              <a:t>e  </a:t>
            </a:r>
            <a:r>
              <a:rPr sz="2400" spc="45" dirty="0">
                <a:latin typeface="Cambria"/>
                <a:cs typeface="Cambria"/>
              </a:rPr>
              <a:t>form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20" dirty="0">
                <a:latin typeface="Cambria"/>
                <a:cs typeface="Cambria"/>
              </a:rPr>
              <a:t>STATE(VALUE).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e.g.,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COLOR(red)</a:t>
            </a:r>
            <a:endParaRPr sz="24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570"/>
              </a:spcBef>
              <a:buClr>
                <a:srgbClr val="FD8537"/>
              </a:buClr>
              <a:buSzPct val="68750"/>
              <a:buAutoNum type="arabicParenR" startAt="3"/>
              <a:tabLst>
                <a:tab pos="470534" algn="l"/>
              </a:tabLst>
            </a:pPr>
            <a:r>
              <a:rPr sz="2400" b="1" spc="135" dirty="0">
                <a:latin typeface="Cambria"/>
                <a:cs typeface="Cambria"/>
              </a:rPr>
              <a:t>AA</a:t>
            </a:r>
            <a:r>
              <a:rPr sz="2400" spc="135" dirty="0">
                <a:latin typeface="Cambria"/>
                <a:cs typeface="Cambria"/>
              </a:rPr>
              <a:t>--</a:t>
            </a:r>
            <a:r>
              <a:rPr sz="2400" spc="105" dirty="0">
                <a:latin typeface="Cambria"/>
                <a:cs typeface="Cambria"/>
              </a:rPr>
              <a:t> Attributes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actions.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(Action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Aiders).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e.g.,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speed</a:t>
            </a:r>
            <a:endParaRPr sz="2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sz="2400" spc="60" dirty="0">
                <a:latin typeface="Cambria"/>
                <a:cs typeface="Cambria"/>
              </a:rPr>
              <a:t>factor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80" dirty="0">
                <a:latin typeface="Cambria"/>
                <a:cs typeface="Cambria"/>
              </a:rPr>
              <a:t>PROPEL</a:t>
            </a:r>
            <a:endParaRPr sz="24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565"/>
              </a:spcBef>
              <a:buClr>
                <a:srgbClr val="FD8537"/>
              </a:buClr>
              <a:buSzPct val="68750"/>
              <a:buAutoNum type="arabicParenR" startAt="5"/>
              <a:tabLst>
                <a:tab pos="470534" algn="l"/>
              </a:tabLst>
            </a:pPr>
            <a:r>
              <a:rPr sz="2400" spc="105" dirty="0">
                <a:latin typeface="Cambria"/>
                <a:cs typeface="Cambria"/>
              </a:rPr>
              <a:t>Time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event—</a:t>
            </a:r>
            <a:endParaRPr sz="24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645"/>
              </a:spcBef>
              <a:buClr>
                <a:srgbClr val="FD8537"/>
              </a:buClr>
              <a:buSzPct val="68750"/>
              <a:buAutoNum type="arabicParenR" startAt="5"/>
              <a:tabLst>
                <a:tab pos="470534" algn="l"/>
              </a:tabLst>
            </a:pPr>
            <a:r>
              <a:rPr sz="2400" spc="80" dirty="0">
                <a:latin typeface="Cambria"/>
                <a:cs typeface="Cambria"/>
              </a:rPr>
              <a:t>Location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event--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239" y="588327"/>
            <a:ext cx="505968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360" dirty="0">
                <a:latin typeface="Cambria"/>
                <a:cs typeface="Cambria"/>
              </a:rPr>
              <a:t>S</a:t>
            </a:r>
            <a:r>
              <a:rPr sz="2400" b="1" spc="360" dirty="0">
                <a:latin typeface="Cambria"/>
                <a:cs typeface="Cambria"/>
              </a:rPr>
              <a:t>ET</a:t>
            </a:r>
            <a:r>
              <a:rPr sz="2400" b="1" spc="280" dirty="0">
                <a:latin typeface="Cambria"/>
                <a:cs typeface="Cambria"/>
              </a:rPr>
              <a:t> </a:t>
            </a:r>
            <a:r>
              <a:rPr sz="2400" b="1" spc="365" dirty="0">
                <a:latin typeface="Cambria"/>
                <a:cs typeface="Cambria"/>
              </a:rPr>
              <a:t>OF</a:t>
            </a:r>
            <a:r>
              <a:rPr sz="2400" b="1" spc="360" dirty="0">
                <a:latin typeface="Cambria"/>
                <a:cs typeface="Cambria"/>
              </a:rPr>
              <a:t> </a:t>
            </a:r>
            <a:r>
              <a:rPr sz="3050" b="1" spc="290" dirty="0">
                <a:latin typeface="Cambria"/>
                <a:cs typeface="Cambria"/>
              </a:rPr>
              <a:t>P</a:t>
            </a:r>
            <a:r>
              <a:rPr sz="2400" b="1" spc="290" dirty="0">
                <a:latin typeface="Cambria"/>
                <a:cs typeface="Cambria"/>
              </a:rPr>
              <a:t>RIMITIVE</a:t>
            </a:r>
            <a:r>
              <a:rPr sz="2400" b="1" spc="360" dirty="0">
                <a:latin typeface="Cambria"/>
                <a:cs typeface="Cambria"/>
              </a:rPr>
              <a:t> </a:t>
            </a:r>
            <a:r>
              <a:rPr sz="3050" b="1" spc="325" dirty="0">
                <a:latin typeface="Cambria"/>
                <a:cs typeface="Cambria"/>
              </a:rPr>
              <a:t>A</a:t>
            </a:r>
            <a:r>
              <a:rPr sz="2400" b="1" spc="325" dirty="0">
                <a:latin typeface="Cambria"/>
                <a:cs typeface="Cambria"/>
              </a:rPr>
              <a:t>CTIONS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30060"/>
            <a:ext cx="7785734" cy="470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typical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primitive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acts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and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their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descriptions:</a:t>
            </a:r>
            <a:endParaRPr sz="24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185" dirty="0">
                <a:latin typeface="Cambria"/>
                <a:cs typeface="Cambria"/>
              </a:rPr>
              <a:t>ATRANS: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Transfer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of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abstract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relationship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Cambria"/>
                <a:cs typeface="Cambria"/>
              </a:rPr>
              <a:t>give</a:t>
            </a:r>
            <a:r>
              <a:rPr sz="2000" spc="25" dirty="0">
                <a:latin typeface="Cambria"/>
                <a:cs typeface="Cambria"/>
              </a:rPr>
              <a:t>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244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190" dirty="0">
                <a:latin typeface="Cambria"/>
                <a:cs typeface="Cambria"/>
              </a:rPr>
              <a:t>PTRANS: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Transfer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of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physical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location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object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go)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ts val="2280"/>
              </a:lnSpc>
              <a:spcBef>
                <a:spcPts val="32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  <a:tab pos="1955164" algn="l"/>
                <a:tab pos="3449954" algn="l"/>
                <a:tab pos="3806190" algn="l"/>
                <a:tab pos="4925060" algn="l"/>
                <a:tab pos="5636895" algn="l"/>
                <a:tab pos="6013450" algn="l"/>
                <a:tab pos="6450330" algn="l"/>
                <a:tab pos="7284720" algn="l"/>
              </a:tabLst>
            </a:pPr>
            <a:r>
              <a:rPr sz="2000" spc="220" dirty="0">
                <a:latin typeface="Cambria"/>
                <a:cs typeface="Cambria"/>
              </a:rPr>
              <a:t>P</a:t>
            </a:r>
            <a:r>
              <a:rPr sz="2000" spc="215" dirty="0">
                <a:latin typeface="Cambria"/>
                <a:cs typeface="Cambria"/>
              </a:rPr>
              <a:t>R</a:t>
            </a:r>
            <a:r>
              <a:rPr sz="2000" spc="190" dirty="0">
                <a:latin typeface="Cambria"/>
                <a:cs typeface="Cambria"/>
              </a:rPr>
              <a:t>O</a:t>
            </a:r>
            <a:r>
              <a:rPr sz="2000" spc="220" dirty="0">
                <a:latin typeface="Cambria"/>
                <a:cs typeface="Cambria"/>
              </a:rPr>
              <a:t>P</a:t>
            </a:r>
            <a:r>
              <a:rPr sz="2000" spc="285" dirty="0">
                <a:latin typeface="Cambria"/>
                <a:cs typeface="Cambria"/>
              </a:rPr>
              <a:t>EL</a:t>
            </a:r>
            <a:r>
              <a:rPr sz="2000" spc="25" dirty="0">
                <a:latin typeface="Cambria"/>
                <a:cs typeface="Cambria"/>
              </a:rPr>
              <a:t>: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9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pp</a:t>
            </a:r>
            <a:r>
              <a:rPr sz="2000" spc="90" dirty="0">
                <a:latin typeface="Cambria"/>
                <a:cs typeface="Cambria"/>
              </a:rPr>
              <a:t>l</a:t>
            </a:r>
            <a:r>
              <a:rPr sz="2000" spc="80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c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14" dirty="0">
                <a:latin typeface="Cambria"/>
                <a:cs typeface="Cambria"/>
              </a:rPr>
              <a:t>t</a:t>
            </a:r>
            <a:r>
              <a:rPr sz="2000" spc="80" dirty="0">
                <a:latin typeface="Cambria"/>
                <a:cs typeface="Cambria"/>
              </a:rPr>
              <a:t>i</a:t>
            </a:r>
            <a:r>
              <a:rPr sz="2000" spc="-105" dirty="0">
                <a:latin typeface="Cambria"/>
                <a:cs typeface="Cambria"/>
              </a:rPr>
              <a:t>o</a:t>
            </a:r>
            <a:r>
              <a:rPr sz="2000" spc="10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f	p</a:t>
            </a:r>
            <a:r>
              <a:rPr sz="2000" spc="95" dirty="0">
                <a:latin typeface="Cambria"/>
                <a:cs typeface="Cambria"/>
              </a:rPr>
              <a:t>h</a:t>
            </a:r>
            <a:r>
              <a:rPr sz="2000" spc="25" dirty="0">
                <a:latin typeface="Cambria"/>
                <a:cs typeface="Cambria"/>
              </a:rPr>
              <a:t>y</a:t>
            </a:r>
            <a:r>
              <a:rPr sz="2000" spc="95" dirty="0">
                <a:latin typeface="Cambria"/>
                <a:cs typeface="Cambria"/>
              </a:rPr>
              <a:t>s</a:t>
            </a:r>
            <a:r>
              <a:rPr sz="2000" spc="80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c</a:t>
            </a:r>
            <a:r>
              <a:rPr sz="2000" spc="140" dirty="0">
                <a:latin typeface="Cambria"/>
                <a:cs typeface="Cambria"/>
              </a:rPr>
              <a:t>a</a:t>
            </a:r>
            <a:r>
              <a:rPr sz="2000" spc="80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0" dirty="0">
                <a:latin typeface="Cambria"/>
                <a:cs typeface="Cambria"/>
              </a:rPr>
              <a:t>f</a:t>
            </a:r>
            <a:r>
              <a:rPr sz="2000" spc="-105" dirty="0">
                <a:latin typeface="Cambria"/>
                <a:cs typeface="Cambria"/>
              </a:rPr>
              <a:t>o</a:t>
            </a:r>
            <a:r>
              <a:rPr sz="2000" spc="50" dirty="0">
                <a:latin typeface="Cambria"/>
                <a:cs typeface="Cambria"/>
              </a:rPr>
              <a:t>r</a:t>
            </a:r>
            <a:r>
              <a:rPr sz="2000" spc="-5" dirty="0">
                <a:latin typeface="Cambria"/>
                <a:cs typeface="Cambria"/>
              </a:rPr>
              <a:t>c</a:t>
            </a:r>
            <a:r>
              <a:rPr sz="2000" spc="2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35" dirty="0">
                <a:latin typeface="Cambria"/>
                <a:cs typeface="Cambria"/>
              </a:rPr>
              <a:t>t</a:t>
            </a:r>
            <a:r>
              <a:rPr sz="2000" spc="2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20" dirty="0">
                <a:latin typeface="Cambria"/>
                <a:cs typeface="Cambria"/>
              </a:rPr>
              <a:t>an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5" dirty="0">
                <a:latin typeface="Cambria"/>
                <a:cs typeface="Cambria"/>
              </a:rPr>
              <a:t>o</a:t>
            </a:r>
            <a:r>
              <a:rPr sz="2000" spc="25" dirty="0">
                <a:latin typeface="Cambria"/>
                <a:cs typeface="Cambria"/>
              </a:rPr>
              <a:t>bj</a:t>
            </a:r>
            <a:r>
              <a:rPr sz="2000" spc="6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c</a:t>
            </a:r>
            <a:r>
              <a:rPr sz="2000" spc="10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65" dirty="0">
                <a:latin typeface="Cambria"/>
                <a:cs typeface="Cambria"/>
              </a:rPr>
              <a:t>(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spc="145" dirty="0">
                <a:latin typeface="Cambria"/>
                <a:cs typeface="Cambria"/>
              </a:rPr>
              <a:t>.</a:t>
            </a:r>
            <a:r>
              <a:rPr sz="2000" spc="45" dirty="0">
                <a:latin typeface="Cambria"/>
                <a:cs typeface="Cambria"/>
              </a:rPr>
              <a:t>g</a:t>
            </a:r>
            <a:r>
              <a:rPr sz="2000" spc="145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653415">
              <a:lnSpc>
                <a:spcPts val="2280"/>
              </a:lnSpc>
            </a:pPr>
            <a:r>
              <a:rPr sz="2000" spc="35" dirty="0">
                <a:latin typeface="Cambria"/>
                <a:cs typeface="Cambria"/>
              </a:rPr>
              <a:t>push)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204" dirty="0">
                <a:latin typeface="Cambria"/>
                <a:cs typeface="Cambria"/>
              </a:rPr>
              <a:t>MOVE: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Move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body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part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by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its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owner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kick)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244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200" dirty="0">
                <a:latin typeface="Cambria"/>
                <a:cs typeface="Cambria"/>
              </a:rPr>
              <a:t>GRASP: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Grasping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an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object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by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an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actor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clutch)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204" dirty="0">
                <a:latin typeface="Cambria"/>
                <a:cs typeface="Cambria"/>
              </a:rPr>
              <a:t>INGEST: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Ingestion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of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object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by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actor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eat)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200" dirty="0">
                <a:latin typeface="Cambria"/>
                <a:cs typeface="Cambria"/>
              </a:rPr>
              <a:t>MTRANS: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Transfer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mental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information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tell)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244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204" dirty="0">
                <a:latin typeface="Cambria"/>
                <a:cs typeface="Cambria"/>
              </a:rPr>
              <a:t>MBUILD: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Building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new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information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from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old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decide)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210" dirty="0">
                <a:latin typeface="Cambria"/>
                <a:cs typeface="Cambria"/>
              </a:rPr>
              <a:t>SPEAK: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Production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of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sound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(e.g.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say)</a:t>
            </a:r>
            <a:endParaRPr sz="2000" dirty="0">
              <a:latin typeface="Cambria"/>
              <a:cs typeface="Cambria"/>
            </a:endParaRPr>
          </a:p>
          <a:p>
            <a:pPr marL="653415" marR="15240" indent="-274955">
              <a:lnSpc>
                <a:spcPts val="2080"/>
              </a:lnSpc>
              <a:spcBef>
                <a:spcPts val="66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  <a:tab pos="2758440" algn="l"/>
                <a:tab pos="4131310" algn="l"/>
                <a:tab pos="7274559" algn="l"/>
              </a:tabLst>
            </a:pPr>
            <a:r>
              <a:rPr sz="2000" spc="170" dirty="0">
                <a:latin typeface="Cambria"/>
                <a:cs typeface="Cambria"/>
              </a:rPr>
              <a:t>A</a:t>
            </a:r>
            <a:r>
              <a:rPr sz="2000" spc="190" dirty="0">
                <a:latin typeface="Cambria"/>
                <a:cs typeface="Cambria"/>
              </a:rPr>
              <a:t>T</a:t>
            </a:r>
            <a:r>
              <a:rPr sz="2000" spc="170" dirty="0">
                <a:latin typeface="Cambria"/>
                <a:cs typeface="Cambria"/>
              </a:rPr>
              <a:t>T</a:t>
            </a:r>
            <a:r>
              <a:rPr sz="2000" spc="250" dirty="0">
                <a:latin typeface="Cambria"/>
                <a:cs typeface="Cambria"/>
              </a:rPr>
              <a:t>E</a:t>
            </a:r>
            <a:r>
              <a:rPr sz="2000" spc="270" dirty="0">
                <a:latin typeface="Cambria"/>
                <a:cs typeface="Cambria"/>
              </a:rPr>
              <a:t>N</a:t>
            </a:r>
            <a:r>
              <a:rPr sz="2000" spc="190" dirty="0">
                <a:latin typeface="Cambria"/>
                <a:cs typeface="Cambria"/>
              </a:rPr>
              <a:t>D</a:t>
            </a:r>
            <a:r>
              <a:rPr sz="2000" spc="25" dirty="0">
                <a:latin typeface="Cambria"/>
                <a:cs typeface="Cambria"/>
              </a:rPr>
              <a:t>: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280" dirty="0">
                <a:latin typeface="Cambria"/>
                <a:cs typeface="Cambria"/>
              </a:rPr>
              <a:t>F</a:t>
            </a:r>
            <a:r>
              <a:rPr sz="2000" spc="-110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c</a:t>
            </a:r>
            <a:r>
              <a:rPr sz="2000" spc="90" dirty="0">
                <a:latin typeface="Cambria"/>
                <a:cs typeface="Cambria"/>
              </a:rPr>
              <a:t>u</a:t>
            </a:r>
            <a:r>
              <a:rPr sz="2000" spc="6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0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f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</a:t>
            </a:r>
            <a:r>
              <a:rPr sz="2000" spc="65" dirty="0">
                <a:latin typeface="Cambria"/>
                <a:cs typeface="Cambria"/>
              </a:rPr>
              <a:t>e</a:t>
            </a:r>
            <a:r>
              <a:rPr sz="2000" spc="80" dirty="0">
                <a:latin typeface="Cambria"/>
                <a:cs typeface="Cambria"/>
              </a:rPr>
              <a:t>n</a:t>
            </a:r>
            <a:r>
              <a:rPr sz="2000" spc="95" dirty="0">
                <a:latin typeface="Cambria"/>
                <a:cs typeface="Cambria"/>
              </a:rPr>
              <a:t>s</a:t>
            </a:r>
            <a:r>
              <a:rPr sz="2000" spc="2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5" dirty="0">
                <a:latin typeface="Cambria"/>
                <a:cs typeface="Cambria"/>
              </a:rPr>
              <a:t>o</a:t>
            </a:r>
            <a:r>
              <a:rPr sz="2000" spc="50" dirty="0">
                <a:latin typeface="Cambria"/>
                <a:cs typeface="Cambria"/>
              </a:rPr>
              <a:t>rg</a:t>
            </a:r>
            <a:r>
              <a:rPr sz="2000" spc="140" dirty="0">
                <a:latin typeface="Cambria"/>
                <a:cs typeface="Cambria"/>
              </a:rPr>
              <a:t>a</a:t>
            </a:r>
            <a:r>
              <a:rPr sz="2000" spc="10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t</a:t>
            </a:r>
            <a:r>
              <a:rPr sz="2000" spc="-110" dirty="0">
                <a:latin typeface="Cambria"/>
                <a:cs typeface="Cambria"/>
              </a:rPr>
              <a:t>o</a:t>
            </a:r>
            <a:r>
              <a:rPr sz="2000" spc="-35" dirty="0">
                <a:latin typeface="Cambria"/>
                <a:cs typeface="Cambria"/>
              </a:rPr>
              <a:t>w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50" dirty="0">
                <a:latin typeface="Cambria"/>
                <a:cs typeface="Cambria"/>
              </a:rPr>
              <a:t>r</a:t>
            </a:r>
            <a:r>
              <a:rPr sz="2000" spc="40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</a:t>
            </a:r>
            <a:r>
              <a:rPr sz="2000" spc="114" dirty="0">
                <a:latin typeface="Cambria"/>
                <a:cs typeface="Cambria"/>
              </a:rPr>
              <a:t>t</a:t>
            </a:r>
            <a:r>
              <a:rPr sz="2000" spc="80" dirty="0">
                <a:latin typeface="Cambria"/>
                <a:cs typeface="Cambria"/>
              </a:rPr>
              <a:t>i</a:t>
            </a:r>
            <a:r>
              <a:rPr sz="2000" spc="95" dirty="0">
                <a:latin typeface="Cambria"/>
                <a:cs typeface="Cambria"/>
              </a:rPr>
              <a:t>m</a:t>
            </a:r>
            <a:r>
              <a:rPr sz="2000" spc="90" dirty="0">
                <a:latin typeface="Cambria"/>
                <a:cs typeface="Cambria"/>
              </a:rPr>
              <a:t>ulu</a:t>
            </a:r>
            <a:r>
              <a:rPr sz="2000" spc="6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65" dirty="0">
                <a:latin typeface="Cambria"/>
                <a:cs typeface="Cambria"/>
              </a:rPr>
              <a:t>(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145" dirty="0">
                <a:latin typeface="Cambria"/>
                <a:cs typeface="Cambria"/>
              </a:rPr>
              <a:t>.</a:t>
            </a:r>
            <a:r>
              <a:rPr sz="2000" spc="45" dirty="0">
                <a:latin typeface="Cambria"/>
                <a:cs typeface="Cambria"/>
              </a:rPr>
              <a:t>g</a:t>
            </a:r>
            <a:r>
              <a:rPr sz="2000" spc="150" dirty="0">
                <a:latin typeface="Cambria"/>
                <a:cs typeface="Cambria"/>
              </a:rPr>
              <a:t>.  </a:t>
            </a:r>
            <a:r>
              <a:rPr sz="2000" spc="60" dirty="0">
                <a:latin typeface="Cambria"/>
                <a:cs typeface="Cambria"/>
              </a:rPr>
              <a:t>listen)</a:t>
            </a:r>
            <a:endParaRPr sz="2000" dirty="0">
              <a:latin typeface="Cambria"/>
              <a:cs typeface="Cambria"/>
            </a:endParaRPr>
          </a:p>
          <a:p>
            <a:pPr marL="653415" indent="-274955">
              <a:lnSpc>
                <a:spcPct val="100000"/>
              </a:lnSpc>
              <a:spcBef>
                <a:spcPts val="309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229" dirty="0">
                <a:latin typeface="Cambria"/>
                <a:cs typeface="Cambria"/>
              </a:rPr>
              <a:t>EXPEL: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Getting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rid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of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object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from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body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e.g.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sweat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1602</Words>
  <Application>Microsoft Office PowerPoint</Application>
  <PresentationFormat>On-screen Show (4:3)</PresentationFormat>
  <Paragraphs>247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Segoe UI Symbol</vt:lpstr>
      <vt:lpstr>Times New Roman</vt:lpstr>
      <vt:lpstr>Wingdings</vt:lpstr>
      <vt:lpstr>Office Theme</vt:lpstr>
      <vt:lpstr>STRONG SLOT-AND-  FILLER STRUCTURES</vt:lpstr>
      <vt:lpstr>PowerPoint Presentation</vt:lpstr>
      <vt:lpstr>PowerPoint Presentation</vt:lpstr>
      <vt:lpstr>PowerPoint Presentation</vt:lpstr>
      <vt:lpstr>PowerPoint Presentation</vt:lpstr>
      <vt:lpstr>INTRODUCTION</vt:lpstr>
      <vt:lpstr>CONCEPTUAL DEPENDENCY (CD)</vt:lpstr>
      <vt:lpstr>BUILDING BLOCKS OF CONCEPTUAL  DEPENDENCIES</vt:lpstr>
      <vt:lpstr>SET OF PRIMITIVE ACTIONS</vt:lpstr>
      <vt:lpstr>ALLOWABLE DEPENDENCIES</vt:lpstr>
      <vt:lpstr>PowerPoint Presentation</vt:lpstr>
      <vt:lpstr>PowerPoint Presentation</vt:lpstr>
      <vt:lpstr>PowerPoint Presentation</vt:lpstr>
      <vt:lpstr>DEPENDENCIES OF CD</vt:lpstr>
      <vt:lpstr>DEPENDENCIES OF CD</vt:lpstr>
      <vt:lpstr>DEPENDENCIES OF CD</vt:lpstr>
      <vt:lpstr>DEPENDENCIES OF CD</vt:lpstr>
      <vt:lpstr>DEPENDENCIES OF CD</vt:lpstr>
      <vt:lpstr>DEPENDENCIES OF CD</vt:lpstr>
      <vt:lpstr>DEPENDENCIES OF CD</vt:lpstr>
      <vt:lpstr>CD EXAMPLES</vt:lpstr>
      <vt:lpstr>CD EXAMPLES</vt:lpstr>
      <vt:lpstr>CD EXAMPLES</vt:lpstr>
      <vt:lpstr>PowerPoint Presentation</vt:lpstr>
      <vt:lpstr>Inferences associated with PTRANS</vt:lpstr>
      <vt:lpstr>SCRIPTS</vt:lpstr>
      <vt:lpstr>COMPONENTS OF SCRIPTS</vt:lpstr>
      <vt:lpstr>SCRIPT FOR EATING IN RESTURANT</vt:lpstr>
      <vt:lpstr>SCRIPT FOR EATING IN RESTURANT</vt:lpstr>
      <vt:lpstr>PowerPoint Presentation</vt:lpstr>
      <vt:lpstr>SCENE3:-Check Out Shopper MOVE Shopper to check out stand  Shopper ATTEND Eyes to charges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SLOT-AND-  FILLER STRUCTURES</dc:title>
  <cp:lastModifiedBy>GOURAV JAIN</cp:lastModifiedBy>
  <cp:revision>15</cp:revision>
  <dcterms:created xsi:type="dcterms:W3CDTF">2023-03-27T00:44:50Z</dcterms:created>
  <dcterms:modified xsi:type="dcterms:W3CDTF">2023-04-11T17:06:56Z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LastSaved">
    <vt:filetime>2023-03-27T00:00:00Z</vt:filetime>
  </property>
</Properties>
</file>