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7"/>
  </p:notesMasterIdLst>
  <p:sldIdLst>
    <p:sldId id="256" r:id="rId2"/>
    <p:sldId id="258" r:id="rId3"/>
    <p:sldId id="266" r:id="rId4"/>
    <p:sldId id="297" r:id="rId5"/>
    <p:sldId id="287" r:id="rId6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8"/>
      <p:bold r:id="rId9"/>
      <p:italic r:id="rId10"/>
      <p:boldItalic r:id="rId11"/>
    </p:embeddedFont>
    <p:embeddedFont>
      <p:font typeface="Roboto Condensed Light" panose="02000000000000000000" pitchFamily="2" charset="0"/>
      <p:regular r:id="rId12"/>
      <p:bold r:id="rId13"/>
      <p:italic r:id="rId14"/>
      <p:boldItalic r:id="rId15"/>
    </p:embeddedFont>
    <p:embeddedFont>
      <p:font typeface="Squada One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a39e48574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a39e48574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a39e48574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a39e48574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4">
  <p:cSld name="CUSTOM_17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8926" y="4150897"/>
            <a:ext cx="1414025" cy="12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67964" y="4293802"/>
            <a:ext cx="1414025" cy="1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5">
  <p:cSld name="CUSTOM_23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ctrTitle" idx="2"/>
          </p:nvPr>
        </p:nvSpPr>
        <p:spPr>
          <a:xfrm>
            <a:off x="1690457" y="1900424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1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ctrTitle" idx="3"/>
          </p:nvPr>
        </p:nvSpPr>
        <p:spPr>
          <a:xfrm>
            <a:off x="1690457" y="340500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ubTitle" idx="4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ctrTitle" idx="5"/>
          </p:nvPr>
        </p:nvSpPr>
        <p:spPr>
          <a:xfrm>
            <a:off x="4824357" y="1900424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subTitle" idx="6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ctrTitle" idx="7"/>
          </p:nvPr>
        </p:nvSpPr>
        <p:spPr>
          <a:xfrm>
            <a:off x="4824357" y="340500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subTitle" idx="8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90" name="Google Shape;190;p24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4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2" name="Google Shape;19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6941050" y="-57604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34550" y="-57638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44075" y="3612343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6931525" y="3621493"/>
            <a:ext cx="2754276" cy="2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rgbClr val="92D050"/>
            </a:gs>
            <a:gs pos="100000">
              <a:srgbClr val="49701E"/>
            </a:gs>
          </a:gsLst>
          <a:lin ang="5400012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6" r:id="rId5"/>
    <p:sldLayoutId id="2147483657" r:id="rId6"/>
    <p:sldLayoutId id="2147483659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AGRO SHINE </a:t>
            </a:r>
            <a:endParaRPr dirty="0"/>
          </a:p>
        </p:txBody>
      </p:sp>
      <p:sp>
        <p:nvSpPr>
          <p:cNvPr id="443" name="Google Shape;443;p60"/>
          <p:cNvSpPr txBox="1">
            <a:spLocks noGrp="1"/>
          </p:cNvSpPr>
          <p:nvPr>
            <p:ph type="subTitle" idx="1"/>
          </p:nvPr>
        </p:nvSpPr>
        <p:spPr>
          <a:xfrm>
            <a:off x="457275" y="36497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A smart application for Precision Agriculture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2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OVERVIEW</a:t>
            </a:r>
            <a:endParaRPr dirty="0"/>
          </a:p>
        </p:txBody>
      </p:sp>
      <p:sp>
        <p:nvSpPr>
          <p:cNvPr id="455" name="Google Shape;455;p62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Examines temperature, soil moisture, humidity, resistance etc.</a:t>
            </a:r>
            <a:endParaRPr dirty="0"/>
          </a:p>
        </p:txBody>
      </p:sp>
      <p:sp>
        <p:nvSpPr>
          <p:cNvPr id="456" name="Google Shape;456;p62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457" name="Google Shape;457;p62"/>
          <p:cNvSpPr txBox="1">
            <a:spLocks noGrp="1"/>
          </p:cNvSpPr>
          <p:nvPr>
            <p:ph type="subTitle" idx="1"/>
          </p:nvPr>
        </p:nvSpPr>
        <p:spPr>
          <a:xfrm>
            <a:off x="2051807" y="2443468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Application for analyzing agricultural parameters</a:t>
            </a:r>
            <a:endParaRPr dirty="0"/>
          </a:p>
        </p:txBody>
      </p:sp>
      <p:sp>
        <p:nvSpPr>
          <p:cNvPr id="458" name="Google Shape;458;p62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WORKING</a:t>
            </a:r>
            <a:endParaRPr dirty="0"/>
          </a:p>
        </p:txBody>
      </p:sp>
      <p:sp>
        <p:nvSpPr>
          <p:cNvPr id="459" name="Google Shape;459;p62"/>
          <p:cNvSpPr txBox="1">
            <a:spLocks noGrp="1"/>
          </p:cNvSpPr>
          <p:nvPr>
            <p:ph type="subTitle" idx="5"/>
          </p:nvPr>
        </p:nvSpPr>
        <p:spPr>
          <a:xfrm>
            <a:off x="5185693" y="2434193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Provides a deeper insight into water requirement</a:t>
            </a:r>
            <a:endParaRPr dirty="0"/>
          </a:p>
        </p:txBody>
      </p:sp>
      <p:sp>
        <p:nvSpPr>
          <p:cNvPr id="460" name="Google Shape;460;p62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461" name="Google Shape;461;p62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Based on the given area of land, suggests accurate irrigation methods.</a:t>
            </a:r>
            <a:endParaRPr dirty="0"/>
          </a:p>
        </p:txBody>
      </p:sp>
      <p:sp>
        <p:nvSpPr>
          <p:cNvPr id="462" name="Google Shape;462;p62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63" name="Google Shape;463;p62"/>
          <p:cNvSpPr txBox="1">
            <a:spLocks noGrp="1"/>
          </p:cNvSpPr>
          <p:nvPr>
            <p:ph type="title" idx="9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64" name="Google Shape;464;p62"/>
          <p:cNvSpPr txBox="1">
            <a:spLocks noGrp="1"/>
          </p:cNvSpPr>
          <p:nvPr>
            <p:ph type="title" idx="13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5" name="Google Shape;465;p62"/>
          <p:cNvSpPr txBox="1">
            <a:spLocks noGrp="1"/>
          </p:cNvSpPr>
          <p:nvPr>
            <p:ph type="title" idx="14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6" name="Google Shape;466;p62"/>
          <p:cNvSpPr txBox="1">
            <a:spLocks noGrp="1"/>
          </p:cNvSpPr>
          <p:nvPr>
            <p:ph type="title" idx="15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467" name="Google Shape;467;p62"/>
          <p:cNvCxnSpPr/>
          <p:nvPr/>
        </p:nvCxnSpPr>
        <p:spPr>
          <a:xfrm>
            <a:off x="2273400" y="216616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62"/>
          <p:cNvCxnSpPr/>
          <p:nvPr/>
        </p:nvCxnSpPr>
        <p:spPr>
          <a:xfrm>
            <a:off x="2273400" y="3699378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0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16" name="Google Shape;516;p70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2000" dirty="0"/>
              <a:t>A smart App for  precision agriculture to generate irrigation schedule recommendations based on real-time weather and short-term forecasted data to better meet the plant water needs of a given period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01"/>
          <p:cNvSpPr txBox="1">
            <a:spLocks noGrp="1"/>
          </p:cNvSpPr>
          <p:nvPr>
            <p:ph type="ctrTitle"/>
          </p:nvPr>
        </p:nvSpPr>
        <p:spPr>
          <a:xfrm flipH="1">
            <a:off x="457200" y="227999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MOBILE APPLICATION</a:t>
            </a:r>
            <a:br>
              <a:rPr lang="en" dirty="0"/>
            </a:br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EBB0F2-558F-4AA7-8361-801DFC1B96D6}"/>
              </a:ext>
            </a:extLst>
          </p:cNvPr>
          <p:cNvSpPr txBox="1"/>
          <p:nvPr/>
        </p:nvSpPr>
        <p:spPr>
          <a:xfrm>
            <a:off x="1740310" y="954941"/>
            <a:ext cx="5663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Currently in progress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C0C2EAD-2632-4E52-A5F8-48EF9D21E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894" y="1262718"/>
            <a:ext cx="1688211" cy="35640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ED6697B-1C0C-430F-973E-17B199AD7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371" y="1262718"/>
            <a:ext cx="1688210" cy="35640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B218662-F5FF-4E19-A267-3037EF3F7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5166" y="1262718"/>
            <a:ext cx="1688211" cy="35640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91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93</Words>
  <Application>Microsoft Office PowerPoint</Application>
  <PresentationFormat>On-screen Show (16:9)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Fira Sans Extra Condensed Medium</vt:lpstr>
      <vt:lpstr>Roboto Condensed Light</vt:lpstr>
      <vt:lpstr>Squada One</vt:lpstr>
      <vt:lpstr>Tech Startup by Slidesgo</vt:lpstr>
      <vt:lpstr>AGRO SHINE </vt:lpstr>
      <vt:lpstr>OVERVIEW</vt:lpstr>
      <vt:lpstr>INTRODUCTION</vt:lpstr>
      <vt:lpstr>MOBILE APPLICATION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 SHINE </dc:title>
  <cp:lastModifiedBy>Iqman Singh</cp:lastModifiedBy>
  <cp:revision>3</cp:revision>
  <dcterms:modified xsi:type="dcterms:W3CDTF">2022-03-20T06:08:30Z</dcterms:modified>
</cp:coreProperties>
</file>