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270705"/>
                  </p:ext>
                </p:extLst>
              </p:nvPr>
            </p:nvGraphicFramePr>
            <p:xfrm>
              <a:off x="158621" y="1170879"/>
              <a:ext cx="11868538" cy="56218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621" y="1170879"/>
                <a:ext cx="11868538" cy="56218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59ef85b-66e4-46be-a1f5-9e0cd9a8072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e54ca7b-ea13-4353-af10-4bd8eb36bea2/ReportSectionc347493a653e3615ab84?bookmarkGuid=17261e42-bfa8-48b3-8e2e-81673a5de978&amp;bookmarkUsage=1&amp;ctid=9affbb38-3096-4eb1-bcac-4b709bedc8af&amp;fromEntryPoint=export&quot;"/>
    <we:property name="reportState" value="&quot;CONNECTED&quot;"/>
    <we:property name="artifactViewState" value="&quot;live&quot;"/>
    <we:property name="reportEmbeddedTime" value="&quot;2024-03-23T06:41:51.139Z&quot;"/>
    <we:property name="creatorSessionId" value="&quot;0d4ce0f8-b8d4-44c6-a1d6-5608c03b7ba1&quot;"/>
    <we:property name="creatorUserId" value="&quot;1003200234A24C8B&quot;"/>
    <we:property name="creatorTenantId" value="&quot;9affbb38-3096-4eb1-bcac-4b709bedc8af&quot;"/>
    <we:property name="pageDisplayName" value="&quot;amazon dash board&quot;"/>
    <we:property name="pageName" value="&quot;ReportSectionc347493a653e3615ab84&quot;"/>
    <we:property name="reportName" value="&quot;amazon dash bord&quot;"/>
    <we:property name="isVisualContainerHeaderHidden" value="false"/>
    <we:property name="isFiltersActionButtonVisible" value="true"/>
    <we:property name="initialStateBookmark" value="&quot;H4sIAAAAAAAAA+1a227jNhD9lUAv2wJGQYm65i3xpkCxzWXjRfpQGMWIHDncyKJKSel6A/97SUrONoovuRZOYD9JQ2rmzJnDsUj7xuGiKnOYncAUnX3nUMqrKairPd8ZOEVnOz39dHxw/umvk4PjI22WZS1kUTn7N04NaoL1hagayI0HbfxzPHAgz89gYu4yyCscOCWqShaQi+/YTtZDtWpwPnDwW5lLBcblqIYajdtrPV3f69juL1RHBFaLaxwhq1vrOZZS1d09o37kJxTCgCIN3QDS2ICv2lELc/N8E9QCG8qiBlFoAMaWejQOGQ0oCZMg9RgJ0TP2ShSTvEvlx7NfZqXhS0x17oan9KuOaPzM5zpREoUxpyTIXIwhIp7PiE02E3m9CDc7+lYqzaFmtvU11IxMpBJMx7FcKaxaam6cocybqb06umMfyUYxPMfMDhW1qGfa0xnKMse9n7yfHYPmTEldFDtyjhPzpLFeyn+GCnVM7uyT+eAWxgG/hoJpax/DwWSicAJ1d3v0DICnihsaeuBGkGNr/LUpuvqT+1DH2rK2KFMo75ZkoSod6+t/pNIRPrNFeHGGx1YJAWcJiznzswACL0Xqev5GJXyR5YnOoJ1jplwsFomnuVFyaid3y7hq0r8b1FkM+sgXA/r68+JinSdpXPRKNHBaUjXtA2eEuabv4XS1N9ZzjyV9yRtW79nIeqhDkAnMuWNC2fCHbWk+CrVoB24/yeeLci3ITNT3BWnw6RI5+4EtcUuQZ5bQQ4n84xIVdjwWXCzQ/9bDWr081RY7pDmu9nArqLn5jOfP60XLl3oP1DZ2o1XVf3Q7YnlT6XWM/BDU8BJU3W9OcrnWvZfX+hNTNqJ56Q76IF20PTRNszAFGlLuZVEUuVHK4l0PfXIPfQVd7Xrorofueug291DgAWUQYpy6JKRZEEYu3/VQZ6hlJaeo3ngTdclb6KI9srekjfZRve8+asHsOujjJNG2UHQhTRCAJjEHFkVJgJu38lt/mjJ4hfOn5YCOQV1hvWSFbVQtl0VTb7doV7D9/2n2lt3u3CkLkaLvhTEJQww4TbNkJ9ZHAMLJFIsnqbUUuNPqA8ltxRpmYZAA8f0UXCAujQPivX2xbv4yBsXfnkiMyc1Y5jMfAj9DkkXEI1G4xQX73EA74Z3XbHWebdlSP4Eg8okPkef6lKfA3C0u270Djh8pBe+tdOtzbcvHKKPcTdCPgOn9PKFxwra4fKNLUe59ND/z3s3He2+1W5NoWziSEh7GnPtJlGReCHHmb26Xr/2GM0NQT3m9qXLBUN0phqP3ShO7jedQg02ibAMJbMclt8Noc7xxfhc679b3BeSNcfvhECrBPix2+vMV7yJ2+iNOIx5GwthGnS/PSTZ1VQLDMyhwSW46Jyg48g352X9HODaIplN0xx5rHjD/mbhlYz7/FyL034m+IQAA&quot;"/>
    <we:property name="bookmark" value="&quot;H4sIAAAAAAAAA+1aW08bORT+K5Ff2kpRNfcLbyXtSmjbLiWIfajycMY+E1zmtp4ZthTlv++xnYSSBgIUVgEFCZGxPefyfZ8P9lEumZBtU8DFZyiR7bH9uj4rQZ0NAjZk1fUxF8MwF5kLoc8Tl/7muUer6qaTddWyvUvWgZpidyLbHgptkAa/MidzRJQIEaRxmnsRJHkQscmQQVEcwlSvyaFoccgaVG1dQSF/oDVBU53qcTZk+L0pagXa0biDDrWzc1pOzxSg+9anOIB38hzHyDs7eoRNrbr5M/eDOEh9iEIf/cgNIUt0hq2dNcFvXq+dmsBGddWBrCgAPZZ5fhJxP/SdKA0zjzsRenq8ldW0mKdy9e7xRaNBlSXlrtHLvpFHbWc2o0SdmKDynTB3MYHY8QLumGRzWXQLdxcfvjeKkCW8ra0RITKtleTkx2ClsLXQXLJRXfSl+fTh2vi47hXHI8zNVNXJ7oIsHWLdFDh47b1hOppDVRMpZuYIp/pNPXpa/ztSSD4F23Nmw2UY78Q5VJxGV2N4N50qnEI3f/zwGwH+pYSGYSW4MRRoB//oqzn/zq+hTmjkVlJKaK5TslAV+fr2k1TmgF8YEh4d4YlRQih4yhPBgzyE0MvQd71goxKO6+YzZWDX6CUni03iETaqLs3i+V5v++yfHimL4Wrkiwn6/GXx4TZLtTaxQtGQWVAJ9iEbY0Hw3R0u+2Asr6BEH0XPu4HxTFPzCHKJhWDalXG/b6l5L9WiHLirSf6+KG8NMpfdr4LU8RFFbC80FFuAPL2F7grk36eocI5jJeQi+oOVWNvHh9rEDlmBN1tYCmqmfyaz36tF67f6SlDbWI1uYv/e5YgXfUv7GMU+qNEpqG61ONXrte49vtYfmLIWzWNX0DvpwtbQLMujDPzIF14ex7EbZzzZ1dAH19An0NWuhu5q6K6Gbm0NJbjl9LSg387caEwJMpbJpYAOPtGJmSasvbfXDOglLSfjB8JCVDagZLsAbPH0p6w0k0P2EfPuyRR+tEjhoyQ1WJ2cQNFribwaQ09GBqMCyBkf6PsuB7qRDo4V2PoAxaurDVliBzp3fbkd9+Xrq+SJvzdsogmz/z2uEvi0fOfyp610jxJzT+qGjAM/RWFyPOiwtK6kQG1HYvtC6Rmyc/3aXJaOuRtufnt5YAAR+hwiTDLXifw8jGJX7A4MbEQ1tC4Jxed9YnCd53BkWAF7S84Mq1G97EODCWZ3XLifJGwJRReyFAH8NBHA4zgNcXPfautbh8MnaLauD+gTqDPs1uywjaoVddV32y3aG9D+/zS7RHfeZM0j9DHwosSJIgyFn+XpTqz3CAinJZ0oH6LWRuJOq3cE14o1yqMwBScIMnDBcf0kdLznL9bN/4xBiecnEj3k5jwPeABhkKOTx47nxNEWE/alB7vghXN2c56WtixIIYwDJ4DYcwNfZMDdLabtl8v0VUrhS6Pu9lwtfdznvnBTDGLgdJ93/CTlW0zf+FQ2g/f6Ow3X8/FeGne3JGqJW/tFkU3EPfUJ5wJBPeR40xaSo7pGBqO70tRc46dY2S4X5dFYX6Yld/lTE+lu7aSt6lzMsSKvpnenbX5d39LzHDfULbvJxJJvXpr3VFchKWthQEPD/Hp7+9BKvmzRzm44oS2jelRpmPD11Dqm675rG+B4CBWuyY1ygkqg2JCf+YLUMrvZ7D8k3cpgtiUAAA==&quot;"/>
    <we:property name="datasetId" value="&quot;362b780e-2771-4dfa-888c-5c35da6ae4be&quot;"/>
    <we:property name="embedUrl" value="&quot;/reportEmbed?reportId=7e54ca7b-ea13-4353-af10-4bd8eb36bea2&amp;config=eyJjbHVzdGVyVXJsIjoiaHR0cHM6Ly9XQUJJLVdFU1QtRVVST1BFLUItUFJJTUFSWS1yZWRpcmVjdC5hbmFseXNpcy53aW5kb3dzLm5ldCIsImVtYmVkRmVhdHVyZXMiOnsidXNhZ2VNZXRyaWNzVk5leHQiOnRydWUsImRpc2FibGVBbmd1bGFySlNCb290c3RyYXBSZXBvcnRFbWJlZCI6dHJ1ZX19&amp;disableSensitivityBanner=true&amp;lrtl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iqra hashmi</cp:lastModifiedBy>
  <cp:revision>3</cp:revision>
  <dcterms:created xsi:type="dcterms:W3CDTF">2018-06-07T21:39:02Z</dcterms:created>
  <dcterms:modified xsi:type="dcterms:W3CDTF">2024-03-23T06:49:09Z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