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bottom 5 product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Name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segment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projection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KPI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Product Unit/ Quantity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Return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study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e54ca7b-ea13-4353-af10-4bd8eb36bea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75f054987ed47a8" /><Relationship Type="http://schemas.openxmlformats.org/officeDocument/2006/relationships/slideLayout" Target="/ppt/slideLayouts/slideLayout8.xml" Id="Rbd4812fb8eb3438e" /><Relationship Type="http://schemas.openxmlformats.org/officeDocument/2006/relationships/hyperlink" Target="https://app.powerbi.com/groups/me/reports/7e54ca7b-ea13-4353-af10-4bd8eb36bea2/?pbi_source=PowerPoint" TargetMode="External" Id="RelId0" /><Relationship Type="http://schemas.openxmlformats.org/officeDocument/2006/relationships/image" Target="/ppt/media/image4.png" Id="imgId18562681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amazon dash bord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3/20/2024 8:12:22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3/15/2024 10:31:52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 ,map ,bottom 5 product ,Top 5 product ,Profit by Name ,Sales by Market ,Sales by segment ,sales projection ,KPI ,Product Unit/ Quantity ,Return ,sales study 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56268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amazon dash board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