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722556"/>
                  </p:ext>
                </p:extLst>
              </p:nvPr>
            </p:nvGraphicFramePr>
            <p:xfrm>
              <a:off x="214604" y="351395"/>
              <a:ext cx="11607282" cy="650660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604" y="351395"/>
                <a:ext cx="11607282" cy="6506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2469e6c-d2f8-473d-9fb8-756d0464c27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c196a08-f6fd-4a96-92de-b7e76b954201/ReportSection103bacadd509e5770989?bookmarkGuid=94b690dc-6511-4bf1-9a15-eea0df5ccfcb&amp;bookmarkUsage=1&amp;ctid=9affbb38-3096-4eb1-bcac-4b709bedc8af&amp;fromEntryPoint=export&amp;pbi_source=storytelling_addin&quot;"/>
    <we:property name="reportState" value="&quot;CONNECTED&quot;"/>
    <we:property name="artifactViewState" value="&quot;live&quot;"/>
    <we:property name="reportEmbeddedTime" value="&quot;2024-08-14T17:59:15.181Z&quot;"/>
    <we:property name="creatorSessionId" value="&quot;fc9c88b2-8b83-45eb-93cf-44eccb237a7b&quot;"/>
    <we:property name="creatorUserId" value="&quot;1003200234A24C8B&quot;"/>
    <we:property name="creatorTenantId" value="&quot;9affbb38-3096-4eb1-bcac-4b709bedc8af&quot;"/>
    <we:property name="pageDisplayName" value="&quot;main Dash Board &quot;"/>
    <we:property name="pageName" value="&quot;ReportSection103bacadd509e5770989&quot;"/>
    <we:property name="reportName" value="&quot;car sales&quot;"/>
    <we:property name="isVisualContainerHeaderHidden" value="false"/>
    <we:property name="isFiltersActionButtonVisible" value="true"/>
    <we:property name="initialStateBookmark" value="&quot;H4sIAAAAAAAAA+1abU/cOBD+K6vopN5Jq5PtxHnhGwUqVS0FQdVTdULV2J4sKdkkSrLAtuK/39gJvQLb7rYshJXgA1I84/HMMy8eD3z1TNZUOczfwRS9Le9lWZ5NoT4bcW/sFf3awcGb/e2jN5/ebe/v0XJZtVlZNN7WV6+FeoLth6yZQW4l0OK/J2MP8vwQJvYrhbzBsVdh3ZQF5NkX7JiJ1NYzvBp7eFnlZQ1W5HELLVqx58RO33Q2/9unE0G32Tkeo2671SOsyrrtvznzFWgwRrIEZRSxJE5oT9NRnZrL+e2hTrGdsmghK0gBu8YDLiEKY2RJmARhFDLjeNMsb3sWNd+7rGqym9CYVxavbXMOhUbjOeNqbDpbvnr7CM2sdhbu3SAcl7Na4xGmjlS0WTsnORrqTwZa8K4IpsO6JBDd+sf3u6O2bCEfHUNOIFvyaXmxUyPBZ7wtdnVCK01WTPIe7f/Ne9+pSKKteqX6TJhYM2hDWRusX86dJbtZfQ22GN9S9sGsILWJJVUslEIpJVQY6JgJqeXgkDdWxZHJ0hRrpIM2FPMFZvSgS18wHinJ0STSBx4yNTjo83I+6jSe1OVFe7qhoC8wowfdNyrwE8aFRJX4YczY8JG+T2l5VmXrwdoKgTTyg4SBilnkawhDxHhwK23xgfNJ55cNjavbNnRBpSiMYh0BixIqnImOUQ0fVNukZlVnGl3t2VC87xjRAZ7IWHEWxHRZJQpZxEwoBgf848FHio3U6vsFN7t8/sCUDnxfyTRAqQWLqTdjUsYsHBz8/T4x11pGDUAaUgfKGDfC1ywI5PA3tC1BRBs1ZW42uYx+b0MXWBimjAeg/ICrRGgMAILB4b5Wc/Mb0cWW9DeYHwbCj2LBpRBaoZaRGRx6W4Ws0htfSm8Y0QFO7acvpQxiFQQBxqFtRgcHfNqa0VlWfUvN9VVSIXw0KeU1V0wZlZiE/eTC7mcgrxwRWKo5jwQXGCecKS3imA7oIdkhxSYldQikyrgXZ6V9uJ5mkF9f1eXUye3nLZo4v8Mix4IiYtSCypEonR1k6dj75xQtqLRzpyxM1vagvi5uAt30LPlsWixxQffhdLj9YkGoaY1O/QD5zA11SOjbzCLgUHbLxCiY8N9azhMXS7dDYSU1fmT9Yp1uxgC/Gi8PyO3JpMYJXCO2dy8VFwfroWsL//zjL0d4NSv6RGZ3g3YFhdcJ2wXi2YLUWUGLdeUxXI6qMiva30lgIN6dU6jb3y2cw/reZlA3uiT+z9/NI/tKMV89WX/N3Seu0EVBjHGUai0ki0DQ7zhaWtdvFrH7BeZiwF6WZj46buf5oubl8QJzDVNUUxaz9l7x+YCz1IcIvRUc2oUelzxmSjDOEmUQBPhSD95SLPf4+BHTgKSUd2+0FaKuyvA55q7R68JNsNTnXICg3oxpGTMWLX8cP7yLd5GQqT8d4cRuH7rY3euhPoXqdrw9lqtvo9i5PA78NNUsMTpA0L4OIsWeRIX52Vh5lW61ztrTKbaZq5dvMW0fuAIeZZNTd8axJj6zd955/5Fqxrg71v7Z2H4cECe0lNlb/tDp8pRuimkFxXyzC4hrV/cu7z7HE24SqZQOlPQjbRhA6Gr3z6XhZavKBdJ8LpJUyjhWkTRxCDwQy6fxA/e8S7Frcnpi1DeM9aZYT5xX3XHWmKo7LsOOXhpHRmfrwtf7i13aYcqL4oXnsMua18U5SUBzjHlX0/eXS7H/xmH398OkhbfCtzHCA7acEKdBhBIizRgKDBP6eQKe728vN+55dv3aAe18n4SJrR6RQsN8xRWAhCfg+/c1FM0063Y/O3/9iHbel1EcpGms6LXJtYw0qHB5K/jw3t8rJlnxnPTrxbKfbIlAhyzxuQHUJki4H92jZ0BNdQNRGS0TEScm4BqWSqtggu/gPJu4dvWWTCd2kfPKWdtUoPEQClzgRIIdCoNmRReMrUqZHQP+gsuurv4D0fsHlvQpAAA=&quot;"/>
    <we:property name="bookmark" value="&quot;H4sIAAAAAAAAA+1abU/cOBD+K6vopN5Jq5PtxInDtxaoVKn0Kqh6qk6oGtuTkJJNomyWsq347zd2Qq/AtsuVhbASfECKZzyeeebF44GvgS3mTQnLNzDDYCd4UdenM2hPJzyYBlW/ZmWsMpsAS6yJWcITG6VErZuuqKt5sPM16KDNsXtfzBdQOkG0+M/xNICyfAu5+8qgnOM0aLCd1xWUxRfsmYnUtQu8mAZ43pR1C07kUQcdOrFnxE7fpAL/M6QTwXTFGR6h6frVQ2zqthu+OQs1GLBWshRlkrBUOS3nPdWruZ7fHeoV262rDoqKFHBrPOISklghS+M0ipOYWc+bFWU3sOjl/nnTkt2ExrJxsD23Z1AZtIE3rsV5b8vX4ABhvmi9hftXCEf1ojV4iJknVV3RLUmOgfajhQ6CC4LpbVsTiH79w7u9SVd3UE6OoCSQHfmk/rzbIsFngx12cUwr86LKywHt/8x716tIop16tf5EmDgzaEPdWmxfLL0le0V7CbaYXlP23qwgtYkl0yyWQmstdBwZxYQ0cnTI507FiS2yDFukg7YU8xVmDKDLUDCeaMnRpjIEHjM9OujLejnpNc7b+nN3sqWgrzBjAD20OgpTxoVEnYaxYmz8SD+gtDxtis1g7YRAloRRykArloQG4hhRjW6lKz5wlvd+2dK4um5DH1SawkgZd2enVDhTo1CPH1TPSc2mLQz62rOleN8wogc8lUpzFim6rFKNLGE2FqMD/uGvDxQbmdP3C253+fyBKT34oZZZhNIIpqg3Y1IqFo8O/sGQmBstoxYgi6kDZYxbERoWRXL8G9qVIKJN5nVpt7mMfm9DH1gYZ4xHoMOI61QYjACi0eG+VHP7G9HVlgw3WBhHIkyU4FIIo9HIxI4OvatCTumtL6VXjOgBp/YzlFJGSkdRhCp2zejogM86Ozktmm+publKKkSINqO85pppq1Obsp9c2MMo5KUnAssM54ngAlXKmTZCKTpggGSXFMtr6hBIlekgzkl7fznNIL++bOuZlzuMXQxxfodFiRVFxKQDXSJRejvI0mnw9wk6UGnnbl3ZohtAfVVdBXo+sJSLWbXGBf2H1+H6iwWhpTU69T2UCz/UIaGvC4eAR9kvE6NgInztOI99LF0PhVup8SPrV+t0NQb4xXR9QD7P8xZzuERs/04qrg7Wt74t/P23Pzzh5aIaEpndDNpbKLxJ2D4jnq5InVtosak8hvNJUxdV9ysJDMS7ewJt96uFc1zfuwzqR5fE/+m7eeRQKZa3T9b/5+5jX+iSSKFKMmOEZAkI+q2StXX9ahG7W2CuBuxFbZeTo25ZrmpeHi4wNzBFtXW16O4Un/c4S72P0LuFQ/vQ45IrpgXjLNUWQUAozegtxXqPTx8wDUhKffNGu0XUNQU+xdwlen24CZaFnAsQ1JsxIxVjyfrH8f27eA8JmfbjIeZu+9jF7k4P9Rk01+PtoVx9HcXe5SoKs8yw1JoIwYQmSjR7FBXmZ2Pl23SrbdGdzLArfL18jVl3zxXwsMhP/BlHhvjs/lnv/QeqGdP+WPdnY/fxF3FCR5m9E46dLo/pppg1UC23u4D4dnX//OZzPOU2lVqbSMswMZYBxL52/1wanne6XiEt5CLNpFRKJ9KqGHgk1k/jR+5512I3L+mJ0V4xNphhm3uv+uOcMU1/XIE9vbaejN7Wla/3Z3u0w9afq2eBx66Yv6rOSALaIyz7mn6wXor7Nw63fxgmrbwVvo0R7rHlBJVFCUpIDGMoME7p5xF4fri9/LjnyfUbB7T3fRqnrnokGi0LNdcAEh6B79+1UM1nRb/7yfmbR7T3vkxUlGVK02uTG5kY0PH6VvD+vb9f5UX1lPSbxXKYbInIxCwNuQU0Nkp5mNyhZ0BDdQNRWyNToVIbcQNrpTWQ4xs4K3Lfrl6T6cVeWfkXHiXvN28pAAA=&quot;"/>
    <we:property name="datasetId" value="&quot;f5b34c0e-37af-4df2-89d5-08c0d54de5ff&quot;"/>
    <we:property name="embedUrl" value="&quot;/reportEmbed?reportId=bc196a08-f6fd-4a96-92de-b7e76b954201&amp;config=eyJjbHVzdGVyVXJsIjoiaHR0cHM6Ly9XQUJJLVdFU1QtRVVST1BFLUI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iqra hashmi</cp:lastModifiedBy>
  <cp:revision>3</cp:revision>
  <dcterms:created xsi:type="dcterms:W3CDTF">2018-06-07T21:39:02Z</dcterms:created>
  <dcterms:modified xsi:type="dcterms:W3CDTF">2024-08-14T18:03:50Z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