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57" r:id="rId6"/>
  </p:sldIdLst>
  <p:sldSz cx="12192000" cy="6858000"/>
  <p:notesSz cx="6858000" cy="9144000"/>
  <p:custDataLst>
    <p:tags r:id="rId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1"/>
    <p:restoredTop sz="94647"/>
  </p:normalViewPr>
  <p:slideViewPr>
    <p:cSldViewPr snapToGrid="0" snapToObjects="1">
      <p:cViewPr varScale="1">
        <p:scale>
          <a:sx n="82" d="100"/>
          <a:sy n="82" d="100"/>
        </p:scale>
        <p:origin x="68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tags" Target="tags/tag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pages.store.office.com/addinsinstallpage.aspx?rs=en-US&amp;assetid=WA200003233&amp;isWac=True&amp;ui=en-US&amp;ad=US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67079324"/>
                  </p:ext>
                </p:extLst>
              </p:nvPr>
            </p:nvGraphicFramePr>
            <p:xfrm>
              <a:off x="721011" y="530365"/>
              <a:ext cx="11026229" cy="616901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1" y="530365"/>
                <a:ext cx="11026229" cy="616901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stallationHelpContent">
            <a:extLst>
              <a:ext uri="{FF2B5EF4-FFF2-40B4-BE49-F238E27FC236}">
                <a16:creationId xmlns:a16="http://schemas.microsoft.com/office/drawing/2014/main" id="{2CA8B576-3688-4F36-8A9A-7852B92A0202}"/>
              </a:ext>
            </a:extLst>
          </p:cNvPr>
          <p:cNvSpPr txBox="1"/>
          <p:nvPr/>
        </p:nvSpPr>
        <p:spPr>
          <a:xfrm>
            <a:off x="914400" y="5284829"/>
            <a:ext cx="10063308" cy="4616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tlCol="0" anchor="ctr" anchorCtr="0">
            <a:sp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dirty="0">
                <a:latin typeface="Segoe UI" panose="020B0502040204020203" pitchFamily="34" charset="0"/>
                <a:cs typeface="Segoe UI" panose="020B0502040204020203" pitchFamily="34" charset="0"/>
              </a:rPr>
              <a:t>Return to your internet browser or copy this link into your browser:</a:t>
            </a:r>
          </a:p>
          <a:p>
            <a:pPr marL="0" indent="0" algn="l" defTabSz="914400" rtl="0" eaLnBrk="1" latinLnBrk="0" hangingPunct="1"/>
            <a:r>
              <a:rPr lang="en-US" sz="1200" b="0" i="0" u="sng" kern="1200" dirty="0">
                <a:solidFill>
                  <a:srgbClr val="0563C1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https://pages.store.office.com/addinsinstallpage.aspx?rs=en-US&amp;assetid=WA200003233&amp;isWac=True&amp;ui=en-US&amp;ad=US</a:t>
            </a:r>
            <a:endParaRPr lang="en-US" sz="1200" b="0" i="0" u="sng" kern="1200" dirty="0">
              <a:solidFill>
                <a:srgbClr val="0563C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InstallationHelpHeader">
            <a:extLst>
              <a:ext uri="{FF2B5EF4-FFF2-40B4-BE49-F238E27FC236}">
                <a16:creationId xmlns:a16="http://schemas.microsoft.com/office/drawing/2014/main" id="{64C02631-9FDD-4AF6-94C6-2FA9F2831D20}"/>
              </a:ext>
            </a:extLst>
          </p:cNvPr>
          <p:cNvSpPr txBox="1"/>
          <p:nvPr/>
        </p:nvSpPr>
        <p:spPr>
          <a:xfrm>
            <a:off x="914400" y="4916126"/>
            <a:ext cx="10063307" cy="3467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tlCol="0" anchor="ctr" anchorCtr="0">
            <a:normAutofit lnSpcReduction="10000"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0" i="0">
                <a:latin typeface="Segoe UI Light" panose="020B0502040204020203" pitchFamily="34" charset="0"/>
                <a:cs typeface="Segoe UI Light" panose="020B0502040204020203" pitchFamily="34" charset="0"/>
              </a:rPr>
              <a:t>Need more help?</a:t>
            </a:r>
          </a:p>
        </p:txBody>
      </p:sp>
      <p:pic>
        <p:nvPicPr>
          <p:cNvPr id="17" name="LaunchHelpImage" descr="Office ribbon open on the Insert tab.">
            <a:extLst>
              <a:ext uri="{FF2B5EF4-FFF2-40B4-BE49-F238E27FC236}">
                <a16:creationId xmlns:a16="http://schemas.microsoft.com/office/drawing/2014/main" id="{9F6644C8-9C25-4A33-B37A-9C5FA1BB43E1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914399" y="2448231"/>
            <a:ext cx="5943600" cy="2102400"/>
          </a:xfrm>
          <a:prstGeom prst="rect">
            <a:avLst/>
          </a:prstGeom>
          <a:ln>
            <a:noFill/>
          </a:ln>
        </p:spPr>
      </p:pic>
      <p:sp>
        <p:nvSpPr>
          <p:cNvPr id="26" name="MyAdd-ins">
            <a:extLst>
              <a:ext uri="{FF2B5EF4-FFF2-40B4-BE49-F238E27FC236}">
                <a16:creationId xmlns:a16="http://schemas.microsoft.com/office/drawing/2014/main" id="{34C66630-1529-4E04-957D-AA0BBAACDAAA}"/>
              </a:ext>
            </a:extLst>
          </p:cNvPr>
          <p:cNvSpPr txBox="1"/>
          <p:nvPr/>
        </p:nvSpPr>
        <p:spPr>
          <a:xfrm>
            <a:off x="4851444" y="3310791"/>
            <a:ext cx="1016635" cy="31686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>
              <a:lnSpc>
                <a:spcPct val="105000"/>
              </a:lnSpc>
              <a:spcAft>
                <a:spcPts val="0"/>
              </a:spcAft>
            </a:pPr>
            <a:r>
              <a:rPr lang="en-GB" sz="1000" kern="1200" dirty="0">
                <a:solidFill>
                  <a:srgbClr val="404040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</a:rPr>
              <a:t>My Add-ins</a:t>
            </a:r>
            <a:endParaRPr lang="en-IE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9" name="TabName">
            <a:extLst>
              <a:ext uri="{FF2B5EF4-FFF2-40B4-BE49-F238E27FC236}">
                <a16:creationId xmlns:a16="http://schemas.microsoft.com/office/drawing/2014/main" id="{703C7623-FC76-4CD5-823D-9B14460DB9E1}"/>
              </a:ext>
            </a:extLst>
          </p:cNvPr>
          <p:cNvSpPr txBox="1"/>
          <p:nvPr/>
        </p:nvSpPr>
        <p:spPr>
          <a:xfrm>
            <a:off x="2249496" y="2737247"/>
            <a:ext cx="1131132" cy="31870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5000"/>
              </a:lnSpc>
              <a:spcAft>
                <a:spcPts val="0"/>
              </a:spcAft>
            </a:pPr>
            <a:r>
              <a:rPr lang="en-GB" sz="1000" kern="1200" dirty="0">
                <a:solidFill>
                  <a:srgbClr val="B7472A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</a:rPr>
              <a:t>Insert</a:t>
            </a:r>
            <a:endParaRPr lang="en-IE" sz="1200" dirty="0">
              <a:solidFill>
                <a:srgbClr val="B7472A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0" name="LaunchHelpContent2">
            <a:extLst>
              <a:ext uri="{FF2B5EF4-FFF2-40B4-BE49-F238E27FC236}">
                <a16:creationId xmlns:a16="http://schemas.microsoft.com/office/drawing/2014/main" id="{2F3500B0-385B-4A8E-970C-87A5162E2948}"/>
              </a:ext>
            </a:extLst>
          </p:cNvPr>
          <p:cNvSpPr txBox="1"/>
          <p:nvPr/>
        </p:nvSpPr>
        <p:spPr>
          <a:xfrm>
            <a:off x="914400" y="2166716"/>
            <a:ext cx="10863192" cy="33405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baseline="0">
                <a:latin typeface="Segoe UI Semibold" panose="020B0702040204020203" pitchFamily="34" charset="0"/>
                <a:cs typeface="Segoe UI Semibold" panose="020B0702040204020203" pitchFamily="34" charset="0"/>
              </a:rPr>
              <a:t>On the Insert tab</a:t>
            </a:r>
            <a:endParaRPr lang="en-US" sz="1200" b="0" i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1" name="LaunchHelpContent1">
            <a:extLst>
              <a:ext uri="{FF2B5EF4-FFF2-40B4-BE49-F238E27FC236}">
                <a16:creationId xmlns:a16="http://schemas.microsoft.com/office/drawing/2014/main" id="{3DDB314C-721F-4AB1-903B-8A65D874228D}"/>
              </a:ext>
            </a:extLst>
          </p:cNvPr>
          <p:cNvSpPr txBox="1"/>
          <p:nvPr/>
        </p:nvSpPr>
        <p:spPr>
          <a:xfrm>
            <a:off x="914400" y="1791044"/>
            <a:ext cx="10863192" cy="334054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dirty="0">
                <a:latin typeface="Segoe UI" panose="020B0502040204020203" pitchFamily="34" charset="0"/>
                <a:cs typeface="Segoe UI" panose="020B0502040204020203" pitchFamily="34" charset="0"/>
              </a:rPr>
              <a:t>After you install the add-in, you can launch it by choosing the add-in button on the Insert tab</a:t>
            </a:r>
            <a:endParaRPr lang="en-US" sz="1200" b="1" i="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LaunchHelpHeader">
            <a:extLst>
              <a:ext uri="{FF2B5EF4-FFF2-40B4-BE49-F238E27FC236}">
                <a16:creationId xmlns:a16="http://schemas.microsoft.com/office/drawing/2014/main" id="{AB584A37-30D1-4FA4-900C-FBDB7748536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4400" y="1239451"/>
            <a:ext cx="10863192" cy="496308"/>
          </a:xfrm>
          <a:prstGeom prst="rect">
            <a:avLst/>
          </a:prstGeom>
        </p:spPr>
        <p:txBody>
          <a:bodyPr wrap="none" lIns="0" rtlCol="0" anchor="ctr" anchorCtr="0">
            <a:norm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Relaunch the add-in</a:t>
            </a:r>
          </a:p>
        </p:txBody>
      </p:sp>
      <p:sp>
        <p:nvSpPr>
          <p:cNvPr id="14" name="Add-in_Banner">
            <a:extLst>
              <a:ext uri="{FF2B5EF4-FFF2-40B4-BE49-F238E27FC236}">
                <a16:creationId xmlns:a16="http://schemas.microsoft.com/office/drawing/2014/main" id="{E6F38A83-0D43-4BB2-A6E1-EF52D195B184}"/>
              </a:ext>
            </a:extLst>
          </p:cNvPr>
          <p:cNvSpPr txBox="1"/>
          <p:nvPr/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15" name="Add-in_Icon" descr="Icon for Microsoft Power BI.">
            <a:extLst>
              <a:ext uri="{FF2B5EF4-FFF2-40B4-BE49-F238E27FC236}">
                <a16:creationId xmlns:a16="http://schemas.microsoft.com/office/drawing/2014/main" id="{1B82359A-FB32-493E-B411-3F0BBC45D5CE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8275944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webextension1.xml><?xml version="1.0" encoding="utf-8"?>
<we:webextension xmlns:we="http://schemas.microsoft.com/office/webextensions/webextension/2010/11" id="{89054892-2281-4356-8b50-a20ed60b3901}">
  <we:reference id="WA200003233" version="2.0.0.3" store="en-US" storeType="OMEX"/>
  <we:alternateReferences/>
  <we:properties>
    <we:property name="Microsoft.Office.CampaignId" value="&quot;none&quot;"/>
    <we:property name="reportUrl" value="&quot;/groups/me/reports/7e54ca7b-ea13-4353-af10-4bd8eb36bea2/ReportSectionc347493a653e3615ab84?bookmarkGuid=c9c8035d-6487-4559-ba68-e71f60e947d0&amp;bookmarkUsage=1&amp;ctid=9affbb38-3096-4eb1-bcac-4b709bedc8af&amp;fromEntryPoint=export&quot;"/>
    <we:property name="reportState" value="&quot;CONNECTED&quot;"/>
    <we:property name="artifactViewState" value="&quot;live&quot;"/>
    <we:property name="reportEmbeddedTime" value="&quot;2024-08-09T08:02:54.334Z&quot;"/>
    <we:property name="creatorSessionId" value="&quot;5c970602-25e1-49c0-8f53-222ac9615191&quot;"/>
    <we:property name="creatorUserId" value="&quot;1003200234A24C8B&quot;"/>
    <we:property name="creatorTenantId" value="&quot;9affbb38-3096-4eb1-bcac-4b709bedc8af&quot;"/>
    <we:property name="pageDisplayName" value="&quot;amazon dash board&quot;"/>
    <we:property name="pageName" value="&quot;ReportSectionc347493a653e3615ab84&quot;"/>
    <we:property name="reportName" value="&quot;amazon dash bord&quot;"/>
    <we:property name="isVisualContainerHeaderHidden" value="false"/>
    <we:property name="isFiltersActionButtonVisible" value="true"/>
    <we:property name="initialStateBookmark" value="&quot;H4sIAAAAAAAAA+1a227jNhD9lUAv2wJGQYm65i3xpkCxzWXjRfpQGMWIHDncyKJKSel6A/97SUrONoovuRZOYD9JQ2rmzJnDsUj7xuGiKnOYncAUnX3nUMqrKairPd8ZOEVnOz39dHxw/umvk4PjI22WZS1kUTn7N04NaoL1hagayI0HbfxzPHAgz89gYu4yyCscOCWqShaQi+/YTtZDtWpwPnDwW5lLBcblqIYajdtrPV3f69juL1RHBFaLaxwhq1vrOZZS1d09o37kJxTCgCIN3QDS2ICv2lELc/N8E9QCG8qiBlFoAMaWejQOGQ0oCZMg9RgJ0TP2ShSTvEvlx7NfZqXhS0x17oan9KuOaPzM5zpREoUxpyTIXIwhIp7PiE02E3m9CDc7+lYqzaFmtvU11IxMpBJMx7FcKaxaam6cocybqb06umMfyUYxPMfMDhW1qGfa0xnKMse9n7yfHYPmTEldFDtyjhPzpLFeyn+GCnVM7uyT+eAWxgG/hoJpax/DwWSicAJ1d3v0DICnihsaeuBGkGNr/LUpuvqT+1DH2rK2KFMo75ZkoSod6+t/pNIRPrNFeHGGx1YJAWcJiznzswACL0Xqev5GJXyR5YnOoJ1jplwsFomnuVFyaid3y7hq0r8b1FkM+sgXA/r68+JinSdpXPRKNHBaUjXtA2eEuabv4XS1N9ZzjyV9yRtW79nIeqhDkAnMuWNC2fCHbWk+CrVoB24/yeeLci3ITNT3BWnw6RI5+4EtcUuQZ5bQQ4n84xIVdjwWXCzQ/9bDWr081RY7pDmu9nArqLn5jOfP60XLl3oP1DZ2o1XVf3Q7YnlT6XWM/BDU8BJU3W9OcrnWvZfX+hNTNqJ56Q76IF20PTRNszAFGlLuZVEUuVHK4l0PfXIPfQVd7Xrorofueug291DgAWUQYpy6JKRZEEYu3/VQZ6hlJaeo3ngTdclb6KI9srekjfZRve8+asHsOujjJNG2UHQhTRCAJjEHFkVJgJu38lt/mjJ4hfOn5YCOQV1hvWSFbVQtl0VTb7doV7D9/2n2lt3u3CkLkaLvhTEJQww4TbNkJ9ZHAMLJFIsnqbUUuNPqA8ltxRpmYZAA8f0UXCAujQPivX2xbv4yBsXfnkiMyc1Y5jMfAj9DkkXEI1G4xQX73EA74Z3XbHWebdlSP4Eg8okPkef6lKfA3C0u270Djh8pBe+tdOtzbcvHKKPcTdCPgOn9PKFxwra4fKNLUe59ND/z3s3He2+1W5NoWziSEh7GnPtJlGReCHHmb26Xr/2GM0NQT3m9qXLBUN0phqP3ShO7jedQg02ibAMJbMclt8Noc7xxfhc679b3BeSNcfvhECrBPix2+vMV7yJ2+iNOIx5GwthGnS/PSTZ1VQLDMyhwSW46Jyg48g352X9HODaIplN0xx5rHjD/mbhlYz7/FyL034m+IQAA&quot;"/>
    <we:property name="bookmark" value="&quot;H4sIAAAAAAAAA+1a227jNhD9lYAv2wJGQYm65m3jTYEC7TYbL9KHIg8jcuRwI4sqJW3XDfzv5cXONooTO7fCCewnaUhzzjlzOJEYXxEh26aC+UeYITkkR0pdzkBfHkRkRGofCwtkPIMiScMyDcMAypCbUdV0UtUtObwiHegpdmey7aGyC5ngnyQuE2QYhUlGkwRjwYoyJ+cjAlV1AlM7p4SqxRFpULeqhkr+g34JM9TpHhcjgt+aSmmwiSYddGiTfTXTzb0BFvzEDA7gnfyKE+Sdj55io3S3vOcsSqOcQRIzZEkQQ5FZZq0fdeA3z7dJHbCxqjuQtQFgY0XIsoSzmNEkj4uQ0wRDG29lPa2WVL5/9/O8sWLKmeFu1Su+mIx2ncXCEKVpkglG4zLADFIaRpw6sqWsulW6+fG3Rhtljd5+rbFRZKq05CaP00pj66W5ImNV9TN3dXwjPlG95niKpRuqO9nNzUonqJoKD34IfyQWzYlWpihu5BSn9ps2eqH+Hms0OQU5pIvRNYz34ivU3ESHGN5Ppxqn0C1vj58A8HctrAwDcBOo0Ad/7utl/eltqOcmcm9RZtDcLMnKVSbXl/9YZSn43BXh2RU+d06IBc95JnhUxhDbrReE0UYnfFbNR8PAz7FTzlabJDTaaDVzk5d7vO2Lv3o0LEZD5KsBc/1pdXHfSsouMSjRiHhRjewjMsHKyLe9XP7GrTxQyVyKnncHLrMZWiIoJVaC2FQu/ZEvzQepV+0gGJJ8uinvBVnK7rYhLT5TInIYuxJ7gUK7hbYV8o8L1LjUsRZyhf6XAdb2+aV22KGo8O4Vrg21sJ/zxdN60fqtPgC1i93oruo/uB3xqm/NPkZxBHp8AbobNie13uvh83v9kZStaZ67g27lC99Di6JMCmAJE+aJJU2DtODZvoc+uoe+gK/2PXTfQ/c9dJd7KIiYcUgwKwKasDJO0kDseygZG1upGepX3kQD+hq66EDsHWmjQ1Rvu486MPsO+jBL+BaKARQ5ArA8E8DTNI9x86v8zp+mjF7g/Gk9oN9AX2K3ZodtdK1Qdd/ttmnvUPv/8+y1ustzp3XHtXuzbg8IpzOsH+XWRuLeq1uK682alEmcA42iAgKgActiGr5+s27+YwxavD6T2FBQ8jLiEcRRibRMaUjTZIcL9qkHP+GN1+xunr5sRZRDnEY0gjQMIiYK4MEOl+3WAcd3SvFbK939XH35OONMBDlGKXDzPk9ZlvMdLt/kQjYHH+y/eW/yCd9a7e4h6gtHCyqSTIgoT/MyTCAro83t8qWfcOYI+jGPN20lOeobxSDmXWnqXuMFdOBIND6RRD+uhBtGx/GK/CoNb7/2GVS9XfbdEbSSv1u96S/ueBZx0x9wGrGdCOcu62I9J9V3bQMcT6DGNdwMJ6gFig383K8jrtktFv8C3Tf0g6shAAA=&quot;"/>
    <we:property name="datasetId" value="&quot;362b780e-2771-4dfa-888c-5c35da6ae4be&quot;"/>
    <we:property name="embedUrl" value="&quot;/reportEmbed?reportId=7e54ca7b-ea13-4353-af10-4bd8eb36bea2&amp;config=eyJjbHVzdGVyVXJsIjoiaHR0cHM6Ly9XQUJJLVdFU1QtRVVST1BFLUItUFJJTUFSWS1yZWRpcmVjdC5hbmFseXNpcy53aW5kb3dzLm5ldCIsImVtYmVkRmVhdHVyZXMiOnsidXNhZ2VNZXRyaWNzVk5leHQiOnRydWV9fQ%3D%3D&amp;disableSensitivityBanner=true&quot;"/>
    <we:property name="backgroundColor" value="&quot;#FFFFFF&quot;"/>
  </we:properties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1510</TotalTime>
  <Words>85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Arial</vt:lpstr>
      <vt:lpstr>Calibri</vt:lpstr>
      <vt:lpstr>Calibri Light</vt:lpstr>
      <vt:lpstr>Segoe UI</vt:lpstr>
      <vt:lpstr>Segoe UI Light</vt:lpstr>
      <vt:lpstr>Segoe UI Semibold</vt:lpstr>
      <vt:lpstr>Times New Roman</vt:lpstr>
      <vt:lpstr>Office Theme</vt:lpstr>
      <vt:lpstr>Microsoft Power BI</vt:lpstr>
      <vt:lpstr>Relaunch the add-in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Anees Ali Shokat Ali</cp:lastModifiedBy>
  <cp:revision>4</cp:revision>
  <dcterms:created xsi:type="dcterms:W3CDTF">2018-06-07T21:39:02Z</dcterms:created>
  <dcterms:modified xsi:type="dcterms:W3CDTF">2024-08-09T08:11:10Z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