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58F8-008E-54F9-09F1-CC3BB10A9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Rental </a:t>
            </a:r>
            <a:r>
              <a:rPr lang="en-US" dirty="0" err="1"/>
              <a:t>carE</a:t>
            </a:r>
            <a:r>
              <a:rPr lang="en-US" dirty="0"/>
              <a:t> commerce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2E0B1-9BE2-15D9-55BD-095777542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59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91-F97B-0D30-6BAB-5EC4FDA9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172" y="214312"/>
            <a:ext cx="10447734" cy="5464969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Roadmap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
Setup React/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with Tailwind CSS.
Build homepage, car listing, and details pages.
Create cart and checkout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70743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EC1D-F382-D550-FCAD-CE891DB23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422" y="1910952"/>
            <a:ext cx="8822432" cy="355539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Sanity CMS schemas for cars and bookings.
Integrate APIs for car availability, payments, and shipment.
Deployment
Test user workflows and API endpoints.
Deploy to platforms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52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76C5-D0FB-1085-420C-B97DA164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DFE49B-6A45-84BA-82F3-22AFC69B7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25016" y="0"/>
            <a:ext cx="12317016" cy="6053481"/>
          </a:xfrm>
        </p:spPr>
      </p:pic>
    </p:spTree>
    <p:extLst>
      <p:ext uri="{BB962C8B-B14F-4D97-AF65-F5344CB8AC3E}">
        <p14:creationId xmlns:p14="http://schemas.microsoft.com/office/powerpoint/2010/main" val="47792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083D-B0C4-0BDA-8512-565DC14D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CC4C3D-6BF7-A87F-A0FA-9A01CDC64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1150" y="-1"/>
            <a:ext cx="12413150" cy="6053482"/>
          </a:xfrm>
        </p:spPr>
      </p:pic>
    </p:spTree>
    <p:extLst>
      <p:ext uri="{BB962C8B-B14F-4D97-AF65-F5344CB8AC3E}">
        <p14:creationId xmlns:p14="http://schemas.microsoft.com/office/powerpoint/2010/main" val="16006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F226-447B-63EC-D484-7BFEE02F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Schema Examples
Cars Schema  :    export default {
  name: ‘car’,
  type: ‘document’,
  fields: [
    { name: ‘name’, type: ‘string’, title: ‘Car Name’ },
    { name: ‘price’, type: ‘number’, title: ‘Price’ },
    { name: ‘availability’, type: ‘</a:t>
            </a:r>
            <a:r>
              <a:rPr lang="en-US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title: ‘Availability’ },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88824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39DD-CD6D-4C61-512F-5FD84451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Schema :  export default {
  name: ‘customer’,
  type: ‘document’,
  fields: [
    { name: ‘name’, type: ‘string’, title: ‘Customer Name’ },
    { name: ‘email’, type: ‘string’, title: ‘Email Address’ },
    { name: ‘phone’, type: ‘string’, title: ‘Phone Number’ },
    { name: ‘address’, type: ‘string’, title: ‘Address’ },
    { name: ‘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drivingLicense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type: ‘string’, title: ‘Driving License Number’ },
  </a:t>
            </a:r>
            <a:r>
              <a:rPr lang="en-US" dirty="0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78291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7029-2843-6DE3-6533-B3A41F97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
</a:t>
            </a:r>
            <a:br>
              <a:rPr lang="en-US" dirty="0"/>
            </a:br>
            <a:br>
              <a:rPr lang="en-US" dirty="0"/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This document provides a concise roadmap for implementing a user-friendly and scalable Rental Car E-Commerce platform.</a:t>
            </a:r>
          </a:p>
        </p:txBody>
      </p:sp>
    </p:spTree>
    <p:extLst>
      <p:ext uri="{BB962C8B-B14F-4D97-AF65-F5344CB8AC3E}">
        <p14:creationId xmlns:p14="http://schemas.microsoft.com/office/powerpoint/2010/main" val="39586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B541-8CCB-9923-CA2B-51F637013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651" y="-196453"/>
            <a:ext cx="9804698" cy="62865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provides a focused overview of the user workflow and technical processes for the Rental Car E-Commerce website.
Key User Workflow
</a:t>
            </a:r>
            <a:r>
              <a:rPr lang="en-US" sz="7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
Users browse rental cars with filters for category, price range, and rental duration.
</a:t>
            </a:r>
            <a:r>
              <a:rPr lang="en-US" sz="7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Details:
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view car details like name, category, price, features (e.g., GPS, Hybrid), and availability.
</a:t>
            </a:r>
          </a:p>
        </p:txBody>
      </p:sp>
    </p:spTree>
    <p:extLst>
      <p:ext uri="{BB962C8B-B14F-4D97-AF65-F5344CB8AC3E}">
        <p14:creationId xmlns:p14="http://schemas.microsoft.com/office/powerpoint/2010/main" val="4660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8341-8C93-07D0-5A1E-2BB21163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to Cart: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Users add cars to the cart after signing in or registering.
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Process: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Users review cart details, choose rental periods, and make payments.
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Post-Booking:
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confirmation, payment, and shipment tracking are provided.</a:t>
            </a:r>
          </a:p>
        </p:txBody>
      </p:sp>
    </p:spTree>
    <p:extLst>
      <p:ext uri="{BB962C8B-B14F-4D97-AF65-F5344CB8AC3E}">
        <p14:creationId xmlns:p14="http://schemas.microsoft.com/office/powerpoint/2010/main" val="138070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D588-8185-961B-76A1-8124F7A4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D3BCE3-B2C6-8F49-B145-9AF80C697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40078"/>
          </a:xfrm>
        </p:spPr>
      </p:pic>
    </p:spTree>
    <p:extLst>
      <p:ext uri="{BB962C8B-B14F-4D97-AF65-F5344CB8AC3E}">
        <p14:creationId xmlns:p14="http://schemas.microsoft.com/office/powerpoint/2010/main" val="41015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B0CA-BED1-C6BF-9071-3736D633D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018957"/>
            <a:ext cx="9603275" cy="67142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Workflow
Sanity CMS:
Stores car details, bookings, and customer data.
Payment Gateway:
Processes secure payments and saves transaction details.
Shipment Tracking:
Updates car status to “Booked” and provides delivery updates.</a:t>
            </a:r>
          </a:p>
        </p:txBody>
      </p:sp>
    </p:spTree>
    <p:extLst>
      <p:ext uri="{BB962C8B-B14F-4D97-AF65-F5344CB8AC3E}">
        <p14:creationId xmlns:p14="http://schemas.microsoft.com/office/powerpoint/2010/main" val="373274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C05E-F15B-7A37-6D51-DB53776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96FF1-8EBD-3A2A-A038-F452BE396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86500"/>
          </a:xfrm>
        </p:spPr>
      </p:pic>
    </p:spTree>
    <p:extLst>
      <p:ext uri="{BB962C8B-B14F-4D97-AF65-F5344CB8AC3E}">
        <p14:creationId xmlns:p14="http://schemas.microsoft.com/office/powerpoint/2010/main" val="21264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1B80-0822-24C4-189B-1540BD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627" y="545134"/>
            <a:ext cx="9486746" cy="5767731"/>
          </a:xfrm>
        </p:spPr>
        <p:txBody>
          <a:bodyPr>
            <a:norm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
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
Frontend:
User interface built with React/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
Handles browsing, booking, and user interactions.
Sanity CMS:
Manages all car-related and customer data.
APIs:
Includes payment, shipment tracking, and car availability services.</a:t>
            </a:r>
          </a:p>
        </p:txBody>
      </p:sp>
    </p:spTree>
    <p:extLst>
      <p:ext uri="{BB962C8B-B14F-4D97-AF65-F5344CB8AC3E}">
        <p14:creationId xmlns:p14="http://schemas.microsoft.com/office/powerpoint/2010/main" val="235896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7C58-15B3-7C38-4BEF-3A4A2CE6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C75F84-D51B-080F-B278-7BE288A37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6454" y="0"/>
            <a:ext cx="12388453" cy="6053481"/>
          </a:xfrm>
        </p:spPr>
      </p:pic>
    </p:spTree>
    <p:extLst>
      <p:ext uri="{BB962C8B-B14F-4D97-AF65-F5344CB8AC3E}">
        <p14:creationId xmlns:p14="http://schemas.microsoft.com/office/powerpoint/2010/main" val="42060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50F4-A20D-5B7F-92CB-54AEAC8A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830B77-4D1F-B6D9-B189-74FE81744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4313" y="0"/>
            <a:ext cx="12406313" cy="6322219"/>
          </a:xfrm>
        </p:spPr>
      </p:pic>
    </p:spTree>
    <p:extLst>
      <p:ext uri="{BB962C8B-B14F-4D97-AF65-F5344CB8AC3E}">
        <p14:creationId xmlns:p14="http://schemas.microsoft.com/office/powerpoint/2010/main" val="1064857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Rental carE commerce website </vt:lpstr>
      <vt:lpstr>PowerPoint Presentation</vt:lpstr>
      <vt:lpstr>PowerPoint Presentation</vt:lpstr>
      <vt:lpstr>PowerPoint Presentation</vt:lpstr>
      <vt:lpstr>Backend Workflow
Sanity CMS:
Stores car details, bookings, and customer data.
Payment Gateway:
Processes secure payments and saves transaction details.
Shipment Tracking:
Updates car status to “Booked” and provides delivery updates.</vt:lpstr>
      <vt:lpstr>PowerPoint Presentation</vt:lpstr>
      <vt:lpstr> System Architecture
Overview:
Frontend:
User interface built with React/Next.js.
Handles browsing, booking, and user interactions.
Sanity CMS:
Manages all car-related and customer data.
APIs:
Includes payment, shipment tracking, and car availability services.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
This document provides a concise roadmap for implementing a user-friendly and scalable Rental Car E-Commerce platform.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car E commerce website </dc:title>
  <dc:creator>Aasia Siddiqui</dc:creator>
  <cp:lastModifiedBy>Aasia Siddiqui</cp:lastModifiedBy>
  <cp:revision>3</cp:revision>
  <dcterms:created xsi:type="dcterms:W3CDTF">2025-01-16T20:50:26Z</dcterms:created>
  <dcterms:modified xsi:type="dcterms:W3CDTF">2025-01-16T21:45:18Z</dcterms:modified>
</cp:coreProperties>
</file>