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>
        <p:scale>
          <a:sx n="58" d="100"/>
          <a:sy n="58" d="100"/>
        </p:scale>
        <p:origin x="88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60043-246B-4CF1-AA25-CFDCF8240AED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B497E-6953-4782-8EEE-A4D8184B1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79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B497E-6953-4782-8EEE-A4D8184B16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51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Hello Python!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Bahnschrift Light SemiCondensed" panose="020B0502040204020203" pitchFamily="34" charset="0"/>
              </a:rPr>
              <a:t>INTRODUCTION TO PYTHON</a:t>
            </a:r>
            <a:endParaRPr lang="en-US" sz="28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9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hnschrift" panose="020B0502040204020203" pitchFamily="34" charset="0"/>
              </a:rPr>
              <a:t>How you will learn?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b="1" i="1" dirty="0" smtClean="0"/>
              <a:t>Calculation with variables</a:t>
            </a:r>
          </a:p>
          <a:p>
            <a:pPr marL="0" indent="0" algn="ctr">
              <a:buNone/>
            </a:pPr>
            <a:endParaRPr lang="en-US" sz="32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950" t="12185" b="42242"/>
          <a:stretch/>
        </p:blipFill>
        <p:spPr>
          <a:xfrm>
            <a:off x="2318657" y="2531723"/>
            <a:ext cx="8087406" cy="34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5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hnschrift" panose="020B0502040204020203" pitchFamily="34" charset="0"/>
              </a:rPr>
              <a:t>Python Script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00804"/>
          </a:xfrm>
        </p:spPr>
        <p:txBody>
          <a:bodyPr/>
          <a:lstStyle/>
          <a:p>
            <a:r>
              <a:rPr lang="en-US" dirty="0" smtClean="0"/>
              <a:t>Text files - .</a:t>
            </a:r>
            <a:r>
              <a:rPr lang="en-US" dirty="0" err="1" smtClean="0"/>
              <a:t>py</a:t>
            </a:r>
            <a:endParaRPr lang="en-US" dirty="0" smtClean="0"/>
          </a:p>
          <a:p>
            <a:r>
              <a:rPr lang="en-US" dirty="0" smtClean="0"/>
              <a:t>List of python commands.</a:t>
            </a:r>
          </a:p>
          <a:p>
            <a:r>
              <a:rPr lang="en-US" dirty="0" smtClean="0"/>
              <a:t>Similar to typing in python commands.</a:t>
            </a:r>
          </a:p>
          <a:p>
            <a:r>
              <a:rPr lang="en-US" dirty="0" smtClean="0"/>
              <a:t>Use print() to generate output from script.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01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6029" y="555172"/>
            <a:ext cx="10515600" cy="5480277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5400" dirty="0">
                <a:latin typeface="Bahnschrift" panose="020B0502040204020203" pitchFamily="34" charset="0"/>
              </a:rPr>
              <a:t> </a:t>
            </a:r>
            <a:r>
              <a:rPr lang="en-US" sz="5400" dirty="0" smtClean="0">
                <a:latin typeface="Bahnschrift" panose="020B0502040204020203" pitchFamily="34" charset="0"/>
              </a:rPr>
              <a:t>              Variables and Types</a:t>
            </a:r>
            <a:endParaRPr lang="en-US" sz="5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71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hnschrift" panose="020B0502040204020203" pitchFamily="34" charset="0"/>
              </a:rPr>
              <a:t>Variables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Specific, case-sensitive name</a:t>
            </a:r>
          </a:p>
          <a:p>
            <a:r>
              <a:rPr lang="en-US" dirty="0" smtClean="0"/>
              <a:t>Call up value through variable name.</a:t>
            </a:r>
          </a:p>
          <a:p>
            <a:pPr marL="0" indent="0">
              <a:buNone/>
            </a:pPr>
            <a:r>
              <a:rPr lang="en-US" dirty="0" smtClean="0"/>
              <a:t>Like:</a:t>
            </a:r>
          </a:p>
          <a:p>
            <a:pPr marL="0" indent="0">
              <a:buNone/>
            </a:pPr>
            <a:r>
              <a:rPr lang="en-US" dirty="0" smtClean="0"/>
              <a:t>height=1.79</a:t>
            </a:r>
          </a:p>
          <a:p>
            <a:pPr marL="0" indent="0">
              <a:buNone/>
            </a:pPr>
            <a:r>
              <a:rPr lang="en-US" dirty="0" smtClean="0"/>
              <a:t>weight=68.9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1" t="46250" r="33225" b="17500"/>
          <a:stretch/>
        </p:blipFill>
        <p:spPr>
          <a:xfrm>
            <a:off x="5029199" y="3015343"/>
            <a:ext cx="6052457" cy="290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7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85446"/>
          </a:xfrm>
        </p:spPr>
        <p:txBody>
          <a:bodyPr/>
          <a:lstStyle/>
          <a:p>
            <a:r>
              <a:rPr lang="en-US" dirty="0" smtClean="0">
                <a:latin typeface="Bahnschrift" panose="020B0502040204020203" pitchFamily="34" charset="0"/>
              </a:rPr>
              <a:t>Reproducibility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4" t="48574" r="9754" b="26912"/>
          <a:stretch/>
        </p:blipFill>
        <p:spPr>
          <a:xfrm>
            <a:off x="718456" y="1750558"/>
            <a:ext cx="10036629" cy="3050041"/>
          </a:xfrm>
        </p:spPr>
      </p:pic>
    </p:spTree>
    <p:extLst>
      <p:ext uri="{BB962C8B-B14F-4D97-AF65-F5344CB8AC3E}">
        <p14:creationId xmlns:p14="http://schemas.microsoft.com/office/powerpoint/2010/main" val="274709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hnschrift" panose="020B0502040204020203" pitchFamily="34" charset="0"/>
              </a:rPr>
              <a:t>Python Types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" t="28843" r="61682" b="5398"/>
          <a:stretch/>
        </p:blipFill>
        <p:spPr>
          <a:xfrm>
            <a:off x="413656" y="1567542"/>
            <a:ext cx="4354287" cy="461554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9" t="26359" r="40260" b="6108"/>
          <a:stretch/>
        </p:blipFill>
        <p:spPr>
          <a:xfrm>
            <a:off x="5007429" y="1567542"/>
            <a:ext cx="4833257" cy="461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8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66</Words>
  <Application>Microsoft Office PowerPoint</Application>
  <PresentationFormat>Widescreen</PresentationFormat>
  <Paragraphs>24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Bahnschrift</vt:lpstr>
      <vt:lpstr>Bahnschrift Light SemiCondensed</vt:lpstr>
      <vt:lpstr>Calibri</vt:lpstr>
      <vt:lpstr>Calibri Light</vt:lpstr>
      <vt:lpstr>Office Theme</vt:lpstr>
      <vt:lpstr>Hello Python!</vt:lpstr>
      <vt:lpstr>How you will learn?</vt:lpstr>
      <vt:lpstr>Python Script</vt:lpstr>
      <vt:lpstr>PowerPoint Presentation</vt:lpstr>
      <vt:lpstr>Variables</vt:lpstr>
      <vt:lpstr>Reproducibility</vt:lpstr>
      <vt:lpstr>Python Types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Python!</dc:title>
  <dc:creator>IQRA IRFAN</dc:creator>
  <cp:lastModifiedBy>18SW14</cp:lastModifiedBy>
  <cp:revision>7</cp:revision>
  <dcterms:created xsi:type="dcterms:W3CDTF">2021-10-31T14:11:40Z</dcterms:created>
  <dcterms:modified xsi:type="dcterms:W3CDTF">2021-10-31T16:19:05Z</dcterms:modified>
</cp:coreProperties>
</file>