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Barlow Semi Condensed" panose="00000506000000000000" pitchFamily="2" charset="0"/>
      <p:regular r:id="rId49"/>
      <p:bold r:id="rId50"/>
      <p:italic r:id="rId51"/>
      <p:boldItalic r:id="rId52"/>
    </p:embeddedFont>
    <p:embeddedFont>
      <p:font typeface="Barlow Semi Condensed Light" panose="00000406000000000000" pitchFamily="2" charset="0"/>
      <p:regular r:id="rId53"/>
      <p:bold r:id="rId54"/>
      <p:italic r:id="rId55"/>
      <p:boldItalic r:id="rId56"/>
    </p:embeddedFont>
    <p:embeddedFont>
      <p:font typeface="Barlow Semi Condensed Medium" panose="00000606000000000000" pitchFamily="2" charset="0"/>
      <p:regular r:id="rId57"/>
      <p:bold r:id="rId58"/>
      <p:italic r:id="rId59"/>
      <p:boldItalic r:id="rId60"/>
    </p:embeddedFont>
    <p:embeddedFont>
      <p:font typeface="Fjalla One" panose="020B0604020202020204" charset="0"/>
      <p:regular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hU0l8XyjCbOKN4vb6/P96hyVOn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0B1DB1-79B7-4A02-A15E-8B7F416D401B}">
  <a:tblStyle styleId="{790B1DB1-79B7-4A02-A15E-8B7F416D40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4" name="Google Shape;16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10819d299c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10819d299c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10819d299c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10819d299c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8"/>
        <p:cNvGrpSpPr/>
        <p:nvPr/>
      </p:nvGrpSpPr>
      <p:grpSpPr>
        <a:xfrm>
          <a:off x="0" y="0"/>
          <a:ext cx="0" cy="0"/>
          <a:chOff x="0" y="0"/>
          <a:chExt cx="0" cy="0"/>
        </a:xfrm>
      </p:grpSpPr>
      <p:sp>
        <p:nvSpPr>
          <p:cNvPr id="2199" name="Google Shape;2199;g10819d29a3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0" name="Google Shape;2200;g10819d29a3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3"/>
        <p:cNvGrpSpPr/>
        <p:nvPr/>
      </p:nvGrpSpPr>
      <p:grpSpPr>
        <a:xfrm>
          <a:off x="0" y="0"/>
          <a:ext cx="0" cy="0"/>
          <a:chOff x="0" y="0"/>
          <a:chExt cx="0" cy="0"/>
        </a:xfrm>
      </p:grpSpPr>
      <p:sp>
        <p:nvSpPr>
          <p:cNvPr id="2204" name="Google Shape;2204;g10819d29a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5" name="Google Shape;2205;g10819d29a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9"/>
        <p:cNvGrpSpPr/>
        <p:nvPr/>
      </p:nvGrpSpPr>
      <p:grpSpPr>
        <a:xfrm>
          <a:off x="0" y="0"/>
          <a:ext cx="0" cy="0"/>
          <a:chOff x="0" y="0"/>
          <a:chExt cx="0" cy="0"/>
        </a:xfrm>
      </p:grpSpPr>
      <p:sp>
        <p:nvSpPr>
          <p:cNvPr id="2210" name="Google Shape;2210;g10819d29a3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1" name="Google Shape;2211;g10819d29a3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10819d29a3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10819d29a3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10819d29a35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9" name="Google Shape;2229;g10819d29a35_0_7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3"/>
        <p:cNvGrpSpPr/>
        <p:nvPr/>
      </p:nvGrpSpPr>
      <p:grpSpPr>
        <a:xfrm>
          <a:off x="0" y="0"/>
          <a:ext cx="0" cy="0"/>
          <a:chOff x="0" y="0"/>
          <a:chExt cx="0" cy="0"/>
        </a:xfrm>
      </p:grpSpPr>
      <p:sp>
        <p:nvSpPr>
          <p:cNvPr id="2234" name="Google Shape;2234;g10819d29a35_0_8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5" name="Google Shape;2235;g10819d29a35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10819d29a3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1" name="Google Shape;2241;g10819d29a35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g10819d29a3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6" name="Google Shape;2246;g10819d29a35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4" name="Google Shape;18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10819d29a35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0" name="Google Shape;2490;g10819d29a35_0_2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9"/>
        <p:cNvGrpSpPr/>
        <p:nvPr/>
      </p:nvGrpSpPr>
      <p:grpSpPr>
        <a:xfrm>
          <a:off x="0" y="0"/>
          <a:ext cx="0" cy="0"/>
          <a:chOff x="0" y="0"/>
          <a:chExt cx="0" cy="0"/>
        </a:xfrm>
      </p:grpSpPr>
      <p:sp>
        <p:nvSpPr>
          <p:cNvPr id="2760" name="Google Shape;2760;g1098971d2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1" name="Google Shape;2761;g1098971d25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5"/>
        <p:cNvGrpSpPr/>
        <p:nvPr/>
      </p:nvGrpSpPr>
      <p:grpSpPr>
        <a:xfrm>
          <a:off x="0" y="0"/>
          <a:ext cx="0" cy="0"/>
          <a:chOff x="0" y="0"/>
          <a:chExt cx="0" cy="0"/>
        </a:xfrm>
      </p:grpSpPr>
      <p:sp>
        <p:nvSpPr>
          <p:cNvPr id="2766" name="Google Shape;276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7" name="Google Shape;27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5"/>
        <p:cNvGrpSpPr/>
        <p:nvPr/>
      </p:nvGrpSpPr>
      <p:grpSpPr>
        <a:xfrm>
          <a:off x="0" y="0"/>
          <a:ext cx="0" cy="0"/>
          <a:chOff x="0" y="0"/>
          <a:chExt cx="0" cy="0"/>
        </a:xfrm>
      </p:grpSpPr>
      <p:sp>
        <p:nvSpPr>
          <p:cNvPr id="2786" name="Google Shape;2786;g109c5e029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7" name="Google Shape;2787;g109c5e029b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109c5e029b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3" name="Google Shape;2793;g109c5e029bb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8"/>
        <p:cNvGrpSpPr/>
        <p:nvPr/>
      </p:nvGrpSpPr>
      <p:grpSpPr>
        <a:xfrm>
          <a:off x="0" y="0"/>
          <a:ext cx="0" cy="0"/>
          <a:chOff x="0" y="0"/>
          <a:chExt cx="0" cy="0"/>
        </a:xfrm>
      </p:grpSpPr>
      <p:sp>
        <p:nvSpPr>
          <p:cNvPr id="2799" name="Google Shape;2799;g109c5e029b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0" name="Google Shape;2800;g109c5e029bb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4"/>
        <p:cNvGrpSpPr/>
        <p:nvPr/>
      </p:nvGrpSpPr>
      <p:grpSpPr>
        <a:xfrm>
          <a:off x="0" y="0"/>
          <a:ext cx="0" cy="0"/>
          <a:chOff x="0" y="0"/>
          <a:chExt cx="0" cy="0"/>
        </a:xfrm>
      </p:grpSpPr>
      <p:sp>
        <p:nvSpPr>
          <p:cNvPr id="3065" name="Google Shape;3065;g1098971d25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6" name="Google Shape;3066;g1098971d252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4"/>
        <p:cNvGrpSpPr/>
        <p:nvPr/>
      </p:nvGrpSpPr>
      <p:grpSpPr>
        <a:xfrm>
          <a:off x="0" y="0"/>
          <a:ext cx="0" cy="0"/>
          <a:chOff x="0" y="0"/>
          <a:chExt cx="0" cy="0"/>
        </a:xfrm>
      </p:grpSpPr>
      <p:sp>
        <p:nvSpPr>
          <p:cNvPr id="3085" name="Google Shape;3085;g109c5e029b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6" name="Google Shape;3086;g109c5e029bb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0"/>
        <p:cNvGrpSpPr/>
        <p:nvPr/>
      </p:nvGrpSpPr>
      <p:grpSpPr>
        <a:xfrm>
          <a:off x="0" y="0"/>
          <a:ext cx="0" cy="0"/>
          <a:chOff x="0" y="0"/>
          <a:chExt cx="0" cy="0"/>
        </a:xfrm>
      </p:grpSpPr>
      <p:sp>
        <p:nvSpPr>
          <p:cNvPr id="3091" name="Google Shape;3091;g109c5e029b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2" name="Google Shape;3092;g109c5e029bb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7"/>
        <p:cNvGrpSpPr/>
        <p:nvPr/>
      </p:nvGrpSpPr>
      <p:grpSpPr>
        <a:xfrm>
          <a:off x="0" y="0"/>
          <a:ext cx="0" cy="0"/>
          <a:chOff x="0" y="0"/>
          <a:chExt cx="0" cy="0"/>
        </a:xfrm>
      </p:grpSpPr>
      <p:sp>
        <p:nvSpPr>
          <p:cNvPr id="3098" name="Google Shape;3098;g109c5e029b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9" name="Google Shape;3099;g109c5e029bb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1" name="Google Shape;212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4"/>
        <p:cNvGrpSpPr/>
        <p:nvPr/>
      </p:nvGrpSpPr>
      <p:grpSpPr>
        <a:xfrm>
          <a:off x="0" y="0"/>
          <a:ext cx="0" cy="0"/>
          <a:chOff x="0" y="0"/>
          <a:chExt cx="0" cy="0"/>
        </a:xfrm>
      </p:grpSpPr>
      <p:sp>
        <p:nvSpPr>
          <p:cNvPr id="3105" name="Google Shape;3105;g109c5e029b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6" name="Google Shape;3106;g109c5e029bb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1"/>
        <p:cNvGrpSpPr/>
        <p:nvPr/>
      </p:nvGrpSpPr>
      <p:grpSpPr>
        <a:xfrm>
          <a:off x="0" y="0"/>
          <a:ext cx="0" cy="0"/>
          <a:chOff x="0" y="0"/>
          <a:chExt cx="0" cy="0"/>
        </a:xfrm>
      </p:grpSpPr>
      <p:sp>
        <p:nvSpPr>
          <p:cNvPr id="3112" name="Google Shape;3112;g109c5e029bb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3" name="Google Shape;3113;g109c5e029b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9"/>
        <p:cNvGrpSpPr/>
        <p:nvPr/>
      </p:nvGrpSpPr>
      <p:grpSpPr>
        <a:xfrm>
          <a:off x="0" y="0"/>
          <a:ext cx="0" cy="0"/>
          <a:chOff x="0" y="0"/>
          <a:chExt cx="0" cy="0"/>
        </a:xfrm>
      </p:grpSpPr>
      <p:sp>
        <p:nvSpPr>
          <p:cNvPr id="3340" name="Google Shape;3340;g1098971d25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1" name="Google Shape;3341;g1098971d252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9"/>
        <p:cNvGrpSpPr/>
        <p:nvPr/>
      </p:nvGrpSpPr>
      <p:grpSpPr>
        <a:xfrm>
          <a:off x="0" y="0"/>
          <a:ext cx="0" cy="0"/>
          <a:chOff x="0" y="0"/>
          <a:chExt cx="0" cy="0"/>
        </a:xfrm>
      </p:grpSpPr>
      <p:sp>
        <p:nvSpPr>
          <p:cNvPr id="3360" name="Google Shape;3360;g109c5e029bb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1" name="Google Shape;3361;g109c5e029bb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109d64687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7" name="Google Shape;3367;g109d64687c4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2"/>
        <p:cNvGrpSpPr/>
        <p:nvPr/>
      </p:nvGrpSpPr>
      <p:grpSpPr>
        <a:xfrm>
          <a:off x="0" y="0"/>
          <a:ext cx="0" cy="0"/>
          <a:chOff x="0" y="0"/>
          <a:chExt cx="0" cy="0"/>
        </a:xfrm>
      </p:grpSpPr>
      <p:sp>
        <p:nvSpPr>
          <p:cNvPr id="3373" name="Google Shape;3373;g109d64687c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4" name="Google Shape;3374;g109d64687c4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9"/>
        <p:cNvGrpSpPr/>
        <p:nvPr/>
      </p:nvGrpSpPr>
      <p:grpSpPr>
        <a:xfrm>
          <a:off x="0" y="0"/>
          <a:ext cx="0" cy="0"/>
          <a:chOff x="0" y="0"/>
          <a:chExt cx="0" cy="0"/>
        </a:xfrm>
      </p:grpSpPr>
      <p:sp>
        <p:nvSpPr>
          <p:cNvPr id="3380" name="Google Shape;3380;g109d64687c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1" name="Google Shape;3381;g109d64687c4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1098971d252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6" name="Google Shape;3576;g1098971d252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4"/>
        <p:cNvGrpSpPr/>
        <p:nvPr/>
      </p:nvGrpSpPr>
      <p:grpSpPr>
        <a:xfrm>
          <a:off x="0" y="0"/>
          <a:ext cx="0" cy="0"/>
          <a:chOff x="0" y="0"/>
          <a:chExt cx="0" cy="0"/>
        </a:xfrm>
      </p:grpSpPr>
      <p:sp>
        <p:nvSpPr>
          <p:cNvPr id="3595" name="Google Shape;3595;g109d64687c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6" name="Google Shape;3596;g109d64687c4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0"/>
        <p:cNvGrpSpPr/>
        <p:nvPr/>
      </p:nvGrpSpPr>
      <p:grpSpPr>
        <a:xfrm>
          <a:off x="0" y="0"/>
          <a:ext cx="0" cy="0"/>
          <a:chOff x="0" y="0"/>
          <a:chExt cx="0" cy="0"/>
        </a:xfrm>
      </p:grpSpPr>
      <p:sp>
        <p:nvSpPr>
          <p:cNvPr id="3601" name="Google Shape;3601;g109d64687c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2" name="Google Shape;3602;g109d64687c4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5"/>
        <p:cNvGrpSpPr/>
        <p:nvPr/>
      </p:nvGrpSpPr>
      <p:grpSpPr>
        <a:xfrm>
          <a:off x="0" y="0"/>
          <a:ext cx="0" cy="0"/>
          <a:chOff x="0" y="0"/>
          <a:chExt cx="0" cy="0"/>
        </a:xfrm>
      </p:grpSpPr>
      <p:sp>
        <p:nvSpPr>
          <p:cNvPr id="2126" name="Google Shape;2126;g10819d299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7" name="Google Shape;2127;g10819d299c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8"/>
        <p:cNvGrpSpPr/>
        <p:nvPr/>
      </p:nvGrpSpPr>
      <p:grpSpPr>
        <a:xfrm>
          <a:off x="0" y="0"/>
          <a:ext cx="0" cy="0"/>
          <a:chOff x="0" y="0"/>
          <a:chExt cx="0" cy="0"/>
        </a:xfrm>
      </p:grpSpPr>
      <p:sp>
        <p:nvSpPr>
          <p:cNvPr id="3609" name="Google Shape;3609;g109d64687c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0" name="Google Shape;3610;g109d64687c4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3"/>
        <p:cNvGrpSpPr/>
        <p:nvPr/>
      </p:nvGrpSpPr>
      <p:grpSpPr>
        <a:xfrm>
          <a:off x="0" y="0"/>
          <a:ext cx="0" cy="0"/>
          <a:chOff x="0" y="0"/>
          <a:chExt cx="0" cy="0"/>
        </a:xfrm>
      </p:grpSpPr>
      <p:sp>
        <p:nvSpPr>
          <p:cNvPr id="3794" name="Google Shape;3794;g1098971d25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5" name="Google Shape;3795;g1098971d252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3"/>
        <p:cNvGrpSpPr/>
        <p:nvPr/>
      </p:nvGrpSpPr>
      <p:grpSpPr>
        <a:xfrm>
          <a:off x="0" y="0"/>
          <a:ext cx="0" cy="0"/>
          <a:chOff x="0" y="0"/>
          <a:chExt cx="0" cy="0"/>
        </a:xfrm>
      </p:grpSpPr>
      <p:sp>
        <p:nvSpPr>
          <p:cNvPr id="3814" name="Google Shape;3814;g109d64687c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5" name="Google Shape;3815;g109d64687c4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09d64687c4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1" name="Google Shape;3821;g109d64687c4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5"/>
        <p:cNvGrpSpPr/>
        <p:nvPr/>
      </p:nvGrpSpPr>
      <p:grpSpPr>
        <a:xfrm>
          <a:off x="0" y="0"/>
          <a:ext cx="0" cy="0"/>
          <a:chOff x="0" y="0"/>
          <a:chExt cx="0" cy="0"/>
        </a:xfrm>
      </p:grpSpPr>
      <p:sp>
        <p:nvSpPr>
          <p:cNvPr id="3826" name="Google Shape;3826;g109d64687c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7" name="Google Shape;3827;g109d64687c4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109d64687c4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4" name="Google Shape;3834;g109d64687c4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4" name="Google Shape;404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0"/>
        <p:cNvGrpSpPr/>
        <p:nvPr/>
      </p:nvGrpSpPr>
      <p:grpSpPr>
        <a:xfrm>
          <a:off x="0" y="0"/>
          <a:ext cx="0" cy="0"/>
          <a:chOff x="0" y="0"/>
          <a:chExt cx="0" cy="0"/>
        </a:xfrm>
      </p:grpSpPr>
      <p:sp>
        <p:nvSpPr>
          <p:cNvPr id="2131" name="Google Shape;2131;g10819d299c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2" name="Google Shape;2132;g10819d299c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6"/>
        <p:cNvGrpSpPr/>
        <p:nvPr/>
      </p:nvGrpSpPr>
      <p:grpSpPr>
        <a:xfrm>
          <a:off x="0" y="0"/>
          <a:ext cx="0" cy="0"/>
          <a:chOff x="0" y="0"/>
          <a:chExt cx="0" cy="0"/>
        </a:xfrm>
      </p:grpSpPr>
      <p:sp>
        <p:nvSpPr>
          <p:cNvPr id="2137" name="Google Shape;2137;g10819d299c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8" name="Google Shape;2138;g10819d299c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10819d299c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10819d299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10819d299c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10819d299c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p:cNvGrpSpPr/>
        <p:nvPr/>
      </p:nvGrpSpPr>
      <p:grpSpPr>
        <a:xfrm>
          <a:off x="0" y="0"/>
          <a:ext cx="0" cy="0"/>
          <a:chOff x="0" y="0"/>
          <a:chExt cx="0" cy="0"/>
        </a:xfrm>
      </p:grpSpPr>
      <p:sp>
        <p:nvSpPr>
          <p:cNvPr id="2155" name="Google Shape;2155;g10819d299c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10819d299c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51"/>
          <p:cNvSpPr txBox="1">
            <a:spLocks noGrp="1"/>
          </p:cNvSpPr>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9" name="Google Shape;9;p51"/>
          <p:cNvSpPr txBox="1">
            <a:spLocks noGrp="1"/>
          </p:cNvSpPr>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51"/>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 name="Google Shape;11;p51"/>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 name="Google Shape;12;p51"/>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3" name="Google Shape;13;p51"/>
          <p:cNvGrpSpPr/>
          <p:nvPr/>
        </p:nvGrpSpPr>
        <p:grpSpPr>
          <a:xfrm>
            <a:off x="8064275" y="887850"/>
            <a:ext cx="581800" cy="582350"/>
            <a:chOff x="8064275" y="887850"/>
            <a:chExt cx="581800" cy="582350"/>
          </a:xfrm>
        </p:grpSpPr>
        <p:sp>
          <p:nvSpPr>
            <p:cNvPr id="14" name="Google Shape;14;p5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5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5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5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5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51"/>
          <p:cNvGrpSpPr/>
          <p:nvPr/>
        </p:nvGrpSpPr>
        <p:grpSpPr>
          <a:xfrm>
            <a:off x="7353050" y="316275"/>
            <a:ext cx="292025" cy="292575"/>
            <a:chOff x="7353050" y="316275"/>
            <a:chExt cx="292025" cy="292575"/>
          </a:xfrm>
        </p:grpSpPr>
        <p:sp>
          <p:nvSpPr>
            <p:cNvPr id="21" name="Google Shape;21;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51"/>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1"/>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1"/>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1"/>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1"/>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1"/>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51"/>
          <p:cNvGrpSpPr/>
          <p:nvPr/>
        </p:nvGrpSpPr>
        <p:grpSpPr>
          <a:xfrm>
            <a:off x="5443350" y="289275"/>
            <a:ext cx="175013" cy="27000"/>
            <a:chOff x="5662375" y="212375"/>
            <a:chExt cx="175013" cy="27000"/>
          </a:xfrm>
        </p:grpSpPr>
        <p:sp>
          <p:nvSpPr>
            <p:cNvPr id="32" name="Google Shape;32;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51"/>
          <p:cNvGrpSpPr/>
          <p:nvPr/>
        </p:nvGrpSpPr>
        <p:grpSpPr>
          <a:xfrm>
            <a:off x="8490050" y="170875"/>
            <a:ext cx="175013" cy="27000"/>
            <a:chOff x="5662375" y="212375"/>
            <a:chExt cx="175013" cy="27000"/>
          </a:xfrm>
        </p:grpSpPr>
        <p:sp>
          <p:nvSpPr>
            <p:cNvPr id="36" name="Google Shape;3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51"/>
          <p:cNvGrpSpPr/>
          <p:nvPr/>
        </p:nvGrpSpPr>
        <p:grpSpPr>
          <a:xfrm>
            <a:off x="8068750" y="1581800"/>
            <a:ext cx="175013" cy="27000"/>
            <a:chOff x="5662375" y="212375"/>
            <a:chExt cx="175013" cy="27000"/>
          </a:xfrm>
        </p:grpSpPr>
        <p:sp>
          <p:nvSpPr>
            <p:cNvPr id="40" name="Google Shape;40;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1"/>
        <p:cNvGrpSpPr/>
        <p:nvPr/>
      </p:nvGrpSpPr>
      <p:grpSpPr>
        <a:xfrm>
          <a:off x="0" y="0"/>
          <a:ext cx="0" cy="0"/>
          <a:chOff x="0" y="0"/>
          <a:chExt cx="0" cy="0"/>
        </a:xfrm>
      </p:grpSpPr>
      <p:grpSp>
        <p:nvGrpSpPr>
          <p:cNvPr id="432" name="Google Shape;432;p60"/>
          <p:cNvGrpSpPr/>
          <p:nvPr/>
        </p:nvGrpSpPr>
        <p:grpSpPr>
          <a:xfrm>
            <a:off x="1349626" y="598417"/>
            <a:ext cx="6453730" cy="3631136"/>
            <a:chOff x="365750" y="1285025"/>
            <a:chExt cx="6934275" cy="3315500"/>
          </a:xfrm>
        </p:grpSpPr>
        <p:sp>
          <p:nvSpPr>
            <p:cNvPr id="433" name="Google Shape;433;p60"/>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60"/>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5" name="Google Shape;435;p60"/>
          <p:cNvSpPr txBox="1">
            <a:spLocks noGrp="1"/>
          </p:cNvSpPr>
          <p:nvPr>
            <p:ph type="title"/>
          </p:nvPr>
        </p:nvSpPr>
        <p:spPr>
          <a:xfrm>
            <a:off x="2624328" y="1620753"/>
            <a:ext cx="3904500" cy="19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436" name="Google Shape;436;p60"/>
          <p:cNvGrpSpPr/>
          <p:nvPr/>
        </p:nvGrpSpPr>
        <p:grpSpPr>
          <a:xfrm>
            <a:off x="-6867" y="-6625"/>
            <a:ext cx="9152342" cy="5102050"/>
            <a:chOff x="-6867" y="-6625"/>
            <a:chExt cx="9152342" cy="5102050"/>
          </a:xfrm>
        </p:grpSpPr>
        <p:cxnSp>
          <p:nvCxnSpPr>
            <p:cNvPr id="437" name="Google Shape;437;p60"/>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438" name="Google Shape;438;p60"/>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439" name="Google Shape;439;p60"/>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440" name="Google Shape;440;p60"/>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441" name="Google Shape;441;p60"/>
            <p:cNvGrpSpPr/>
            <p:nvPr/>
          </p:nvGrpSpPr>
          <p:grpSpPr>
            <a:xfrm flipH="1">
              <a:off x="1278333" y="4513075"/>
              <a:ext cx="581800" cy="582350"/>
              <a:chOff x="8064275" y="887850"/>
              <a:chExt cx="581800" cy="582350"/>
            </a:xfrm>
          </p:grpSpPr>
          <p:sp>
            <p:nvSpPr>
              <p:cNvPr id="442" name="Google Shape;442;p6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6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6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6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6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6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60"/>
            <p:cNvGrpSpPr/>
            <p:nvPr/>
          </p:nvGrpSpPr>
          <p:grpSpPr>
            <a:xfrm flipH="1">
              <a:off x="2747608" y="4340463"/>
              <a:ext cx="292025" cy="292575"/>
              <a:chOff x="7353050" y="316275"/>
              <a:chExt cx="292025" cy="292575"/>
            </a:xfrm>
          </p:grpSpPr>
          <p:sp>
            <p:nvSpPr>
              <p:cNvPr id="449" name="Google Shape;449;p6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6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6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6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60"/>
            <p:cNvGrpSpPr/>
            <p:nvPr/>
          </p:nvGrpSpPr>
          <p:grpSpPr>
            <a:xfrm flipH="1">
              <a:off x="171308" y="4315025"/>
              <a:ext cx="175000" cy="175000"/>
              <a:chOff x="8792300" y="321275"/>
              <a:chExt cx="175000" cy="175000"/>
            </a:xfrm>
          </p:grpSpPr>
          <p:sp>
            <p:nvSpPr>
              <p:cNvPr id="454" name="Google Shape;454;p6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6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8" name="Google Shape;458;p60"/>
            <p:cNvGrpSpPr/>
            <p:nvPr/>
          </p:nvGrpSpPr>
          <p:grpSpPr>
            <a:xfrm>
              <a:off x="3873197" y="4657550"/>
              <a:ext cx="293111" cy="293388"/>
              <a:chOff x="3164039" y="430875"/>
              <a:chExt cx="293111" cy="293388"/>
            </a:xfrm>
          </p:grpSpPr>
          <p:sp>
            <p:nvSpPr>
              <p:cNvPr id="459" name="Google Shape;459;p6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6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6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6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6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6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60"/>
            <p:cNvGrpSpPr/>
            <p:nvPr/>
          </p:nvGrpSpPr>
          <p:grpSpPr>
            <a:xfrm flipH="1">
              <a:off x="242270" y="4142425"/>
              <a:ext cx="175013" cy="27000"/>
              <a:chOff x="5662375" y="212375"/>
              <a:chExt cx="175013" cy="27000"/>
            </a:xfrm>
          </p:grpSpPr>
          <p:sp>
            <p:nvSpPr>
              <p:cNvPr id="466" name="Google Shape;466;p6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6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6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69" name="Google Shape;469;p60"/>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470" name="Google Shape;470;p60"/>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471" name="Google Shape;471;p60"/>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472" name="Google Shape;472;p60"/>
            <p:cNvGrpSpPr/>
            <p:nvPr/>
          </p:nvGrpSpPr>
          <p:grpSpPr>
            <a:xfrm>
              <a:off x="8064275" y="1040250"/>
              <a:ext cx="581800" cy="582350"/>
              <a:chOff x="8064275" y="887850"/>
              <a:chExt cx="581800" cy="582350"/>
            </a:xfrm>
          </p:grpSpPr>
          <p:sp>
            <p:nvSpPr>
              <p:cNvPr id="473" name="Google Shape;473;p6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6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6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6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6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6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9" name="Google Shape;479;p60"/>
            <p:cNvGrpSpPr/>
            <p:nvPr/>
          </p:nvGrpSpPr>
          <p:grpSpPr>
            <a:xfrm>
              <a:off x="7353050" y="316275"/>
              <a:ext cx="292025" cy="292575"/>
              <a:chOff x="7353050" y="316275"/>
              <a:chExt cx="292025" cy="292575"/>
            </a:xfrm>
          </p:grpSpPr>
          <p:sp>
            <p:nvSpPr>
              <p:cNvPr id="480" name="Google Shape;480;p6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6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6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6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4" name="Google Shape;484;p60"/>
            <p:cNvGrpSpPr/>
            <p:nvPr/>
          </p:nvGrpSpPr>
          <p:grpSpPr>
            <a:xfrm>
              <a:off x="8792300" y="321275"/>
              <a:ext cx="175000" cy="175000"/>
              <a:chOff x="8792300" y="321275"/>
              <a:chExt cx="175000" cy="175000"/>
            </a:xfrm>
          </p:grpSpPr>
          <p:sp>
            <p:nvSpPr>
              <p:cNvPr id="485" name="Google Shape;485;p6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6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6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6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9" name="Google Shape;489;p6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6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6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6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6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6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5" name="Google Shape;495;p60"/>
            <p:cNvGrpSpPr/>
            <p:nvPr/>
          </p:nvGrpSpPr>
          <p:grpSpPr>
            <a:xfrm>
              <a:off x="8490050" y="170875"/>
              <a:ext cx="175013" cy="27000"/>
              <a:chOff x="5662375" y="212375"/>
              <a:chExt cx="175013" cy="27000"/>
            </a:xfrm>
          </p:grpSpPr>
          <p:sp>
            <p:nvSpPr>
              <p:cNvPr id="496" name="Google Shape;496;p6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6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6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60"/>
            <p:cNvGrpSpPr/>
            <p:nvPr/>
          </p:nvGrpSpPr>
          <p:grpSpPr>
            <a:xfrm>
              <a:off x="8678350" y="1658000"/>
              <a:ext cx="175013" cy="27000"/>
              <a:chOff x="5662375" y="212375"/>
              <a:chExt cx="175013" cy="27000"/>
            </a:xfrm>
          </p:grpSpPr>
          <p:sp>
            <p:nvSpPr>
              <p:cNvPr id="500" name="Google Shape;500;p6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6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6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503"/>
        <p:cNvGrpSpPr/>
        <p:nvPr/>
      </p:nvGrpSpPr>
      <p:grpSpPr>
        <a:xfrm>
          <a:off x="0" y="0"/>
          <a:ext cx="0" cy="0"/>
          <a:chOff x="0" y="0"/>
          <a:chExt cx="0" cy="0"/>
        </a:xfrm>
      </p:grpSpPr>
      <p:sp>
        <p:nvSpPr>
          <p:cNvPr id="504" name="Google Shape;504;p6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505" name="Google Shape;505;p61"/>
          <p:cNvCxnSpPr/>
          <p:nvPr/>
        </p:nvCxnSpPr>
        <p:spPr>
          <a:xfrm>
            <a:off x="590450" y="4340600"/>
            <a:ext cx="670200" cy="423000"/>
          </a:xfrm>
          <a:prstGeom prst="straightConnector1">
            <a:avLst/>
          </a:prstGeom>
          <a:noFill/>
          <a:ln w="9525" cap="flat" cmpd="sng">
            <a:solidFill>
              <a:schemeClr val="dk1"/>
            </a:solidFill>
            <a:prstDash val="solid"/>
            <a:round/>
            <a:headEnd type="none" w="sm" len="sm"/>
            <a:tailEnd type="none" w="sm" len="sm"/>
          </a:ln>
        </p:spPr>
      </p:cxnSp>
      <p:cxnSp>
        <p:nvCxnSpPr>
          <p:cNvPr id="506" name="Google Shape;506;p61"/>
          <p:cNvCxnSpPr/>
          <p:nvPr/>
        </p:nvCxnSpPr>
        <p:spPr>
          <a:xfrm rot="10800000" flipH="1">
            <a:off x="0" y="4332550"/>
            <a:ext cx="590700" cy="663900"/>
          </a:xfrm>
          <a:prstGeom prst="straightConnector1">
            <a:avLst/>
          </a:prstGeom>
          <a:noFill/>
          <a:ln w="9525" cap="flat" cmpd="sng">
            <a:solidFill>
              <a:schemeClr val="dk1"/>
            </a:solidFill>
            <a:prstDash val="solid"/>
            <a:round/>
            <a:headEnd type="none" w="sm" len="sm"/>
            <a:tailEnd type="none" w="sm" len="sm"/>
          </a:ln>
        </p:spPr>
      </p:cxnSp>
      <p:grpSp>
        <p:nvGrpSpPr>
          <p:cNvPr id="507" name="Google Shape;507;p61"/>
          <p:cNvGrpSpPr/>
          <p:nvPr/>
        </p:nvGrpSpPr>
        <p:grpSpPr>
          <a:xfrm flipH="1">
            <a:off x="431725" y="4183775"/>
            <a:ext cx="292025" cy="292575"/>
            <a:chOff x="7353050" y="316275"/>
            <a:chExt cx="292025" cy="292575"/>
          </a:xfrm>
        </p:grpSpPr>
        <p:sp>
          <p:nvSpPr>
            <p:cNvPr id="508" name="Google Shape;508;p6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6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6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6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2" name="Google Shape;512;p61"/>
          <p:cNvGrpSpPr/>
          <p:nvPr/>
        </p:nvGrpSpPr>
        <p:grpSpPr>
          <a:xfrm>
            <a:off x="1075789" y="4604675"/>
            <a:ext cx="293111" cy="293388"/>
            <a:chOff x="3164039" y="430875"/>
            <a:chExt cx="293111" cy="293388"/>
          </a:xfrm>
        </p:grpSpPr>
        <p:sp>
          <p:nvSpPr>
            <p:cNvPr id="513" name="Google Shape;513;p6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6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6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6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6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6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19" name="Google Shape;519;p61"/>
          <p:cNvCxnSpPr/>
          <p:nvPr/>
        </p:nvCxnSpPr>
        <p:spPr>
          <a:xfrm rot="10800000">
            <a:off x="7196975" y="2951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520" name="Google Shape;520;p61"/>
          <p:cNvCxnSpPr/>
          <p:nvPr/>
        </p:nvCxnSpPr>
        <p:spPr>
          <a:xfrm flipH="1">
            <a:off x="8354075" y="-66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521" name="Google Shape;521;p61"/>
          <p:cNvGrpSpPr/>
          <p:nvPr/>
        </p:nvGrpSpPr>
        <p:grpSpPr>
          <a:xfrm>
            <a:off x="8064275" y="526925"/>
            <a:ext cx="581800" cy="582350"/>
            <a:chOff x="8064275" y="887850"/>
            <a:chExt cx="581800" cy="582350"/>
          </a:xfrm>
        </p:grpSpPr>
        <p:sp>
          <p:nvSpPr>
            <p:cNvPr id="522" name="Google Shape;522;p6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6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6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6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6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6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8" name="Google Shape;528;p61"/>
          <p:cNvGrpSpPr/>
          <p:nvPr/>
        </p:nvGrpSpPr>
        <p:grpSpPr>
          <a:xfrm>
            <a:off x="7033875" y="170875"/>
            <a:ext cx="292025" cy="292575"/>
            <a:chOff x="7353050" y="316275"/>
            <a:chExt cx="292025" cy="292575"/>
          </a:xfrm>
        </p:grpSpPr>
        <p:sp>
          <p:nvSpPr>
            <p:cNvPr id="529" name="Google Shape;529;p6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6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6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6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3" name="Google Shape;533;p61"/>
          <p:cNvGrpSpPr/>
          <p:nvPr/>
        </p:nvGrpSpPr>
        <p:grpSpPr>
          <a:xfrm>
            <a:off x="8757950" y="229650"/>
            <a:ext cx="175000" cy="175000"/>
            <a:chOff x="8792300" y="321275"/>
            <a:chExt cx="175000" cy="175000"/>
          </a:xfrm>
        </p:grpSpPr>
        <p:sp>
          <p:nvSpPr>
            <p:cNvPr id="534" name="Google Shape;534;p6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6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6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6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8" name="Google Shape;538;p61"/>
          <p:cNvGrpSpPr/>
          <p:nvPr/>
        </p:nvGrpSpPr>
        <p:grpSpPr>
          <a:xfrm>
            <a:off x="8490050" y="170875"/>
            <a:ext cx="175013" cy="27000"/>
            <a:chOff x="5662375" y="212375"/>
            <a:chExt cx="175013" cy="27000"/>
          </a:xfrm>
        </p:grpSpPr>
        <p:sp>
          <p:nvSpPr>
            <p:cNvPr id="539" name="Google Shape;539;p6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6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6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2" name="Google Shape;542;p61"/>
          <p:cNvGrpSpPr/>
          <p:nvPr/>
        </p:nvGrpSpPr>
        <p:grpSpPr>
          <a:xfrm>
            <a:off x="7916350" y="1124600"/>
            <a:ext cx="175013" cy="27000"/>
            <a:chOff x="5662375" y="212375"/>
            <a:chExt cx="175013" cy="27000"/>
          </a:xfrm>
        </p:grpSpPr>
        <p:sp>
          <p:nvSpPr>
            <p:cNvPr id="543" name="Google Shape;543;p6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6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6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546"/>
        <p:cNvGrpSpPr/>
        <p:nvPr/>
      </p:nvGrpSpPr>
      <p:grpSpPr>
        <a:xfrm>
          <a:off x="0" y="0"/>
          <a:ext cx="0" cy="0"/>
          <a:chOff x="0" y="0"/>
          <a:chExt cx="0" cy="0"/>
        </a:xfrm>
      </p:grpSpPr>
      <p:sp>
        <p:nvSpPr>
          <p:cNvPr id="547" name="Google Shape;547;p62"/>
          <p:cNvSpPr txBox="1">
            <a:spLocks noGrp="1"/>
          </p:cNvSpPr>
          <p:nvPr>
            <p:ph type="title"/>
          </p:nvPr>
        </p:nvSpPr>
        <p:spPr>
          <a:xfrm>
            <a:off x="2825496" y="704088"/>
            <a:ext cx="34839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548" name="Google Shape;548;p62"/>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49" name="Google Shape;549;p62"/>
          <p:cNvSpPr txBox="1">
            <a:spLocks noGrp="1"/>
          </p:cNvSpPr>
          <p:nvPr>
            <p:ph type="title" idx="2"/>
          </p:nvPr>
        </p:nvSpPr>
        <p:spPr>
          <a:xfrm>
            <a:off x="2825496" y="2185416"/>
            <a:ext cx="34839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550" name="Google Shape;550;p62"/>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51" name="Google Shape;551;p62"/>
          <p:cNvSpPr txBox="1">
            <a:spLocks noGrp="1"/>
          </p:cNvSpPr>
          <p:nvPr>
            <p:ph type="title" idx="4"/>
          </p:nvPr>
        </p:nvSpPr>
        <p:spPr>
          <a:xfrm>
            <a:off x="2825496" y="3648456"/>
            <a:ext cx="34839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552" name="Google Shape;552;p62"/>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553" name="Google Shape;553;p62"/>
          <p:cNvCxnSpPr/>
          <p:nvPr/>
        </p:nvCxnSpPr>
        <p:spPr>
          <a:xfrm rot="5400000">
            <a:off x="7269708" y="3324550"/>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554" name="Google Shape;554;p62"/>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555" name="Google Shape;555;p62"/>
          <p:cNvCxnSpPr/>
          <p:nvPr/>
        </p:nvCxnSpPr>
        <p:spPr>
          <a:xfrm rot="5400000">
            <a:off x="7232433" y="736375"/>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556" name="Google Shape;556;p62"/>
          <p:cNvCxnSpPr/>
          <p:nvPr/>
        </p:nvCxnSpPr>
        <p:spPr>
          <a:xfrm rot="5400000">
            <a:off x="8168433" y="-6660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557" name="Google Shape;557;p62"/>
          <p:cNvGrpSpPr/>
          <p:nvPr/>
        </p:nvGrpSpPr>
        <p:grpSpPr>
          <a:xfrm rot="5400000" flipH="1">
            <a:off x="7407333" y="1284925"/>
            <a:ext cx="581800" cy="582350"/>
            <a:chOff x="8064275" y="887850"/>
            <a:chExt cx="581800" cy="582350"/>
          </a:xfrm>
        </p:grpSpPr>
        <p:sp>
          <p:nvSpPr>
            <p:cNvPr id="558" name="Google Shape;558;p6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6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6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6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6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6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4" name="Google Shape;564;p62"/>
          <p:cNvGrpSpPr/>
          <p:nvPr/>
        </p:nvGrpSpPr>
        <p:grpSpPr>
          <a:xfrm rot="5400000" flipH="1">
            <a:off x="7869720" y="2754200"/>
            <a:ext cx="292025" cy="292575"/>
            <a:chOff x="7353050" y="316275"/>
            <a:chExt cx="292025" cy="292575"/>
          </a:xfrm>
        </p:grpSpPr>
        <p:sp>
          <p:nvSpPr>
            <p:cNvPr id="565" name="Google Shape;565;p6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6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6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6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9" name="Google Shape;569;p62"/>
          <p:cNvGrpSpPr/>
          <p:nvPr/>
        </p:nvGrpSpPr>
        <p:grpSpPr>
          <a:xfrm rot="5400000" flipH="1">
            <a:off x="8012458" y="178175"/>
            <a:ext cx="175000" cy="175000"/>
            <a:chOff x="8792300" y="321275"/>
            <a:chExt cx="175000" cy="175000"/>
          </a:xfrm>
        </p:grpSpPr>
        <p:sp>
          <p:nvSpPr>
            <p:cNvPr id="570" name="Google Shape;570;p6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6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6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6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4" name="Google Shape;574;p62"/>
          <p:cNvGrpSpPr/>
          <p:nvPr/>
        </p:nvGrpSpPr>
        <p:grpSpPr>
          <a:xfrm rot="5400000">
            <a:off x="7551683" y="3879926"/>
            <a:ext cx="293111" cy="293388"/>
            <a:chOff x="3164039" y="430875"/>
            <a:chExt cx="293111" cy="293388"/>
          </a:xfrm>
        </p:grpSpPr>
        <p:sp>
          <p:nvSpPr>
            <p:cNvPr id="575" name="Google Shape;575;p6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6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6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6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6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6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p62"/>
          <p:cNvGrpSpPr/>
          <p:nvPr/>
        </p:nvGrpSpPr>
        <p:grpSpPr>
          <a:xfrm rot="5400000" flipH="1">
            <a:off x="8259052" y="323144"/>
            <a:ext cx="175013" cy="27000"/>
            <a:chOff x="5662375" y="212375"/>
            <a:chExt cx="175013" cy="27000"/>
          </a:xfrm>
        </p:grpSpPr>
        <p:sp>
          <p:nvSpPr>
            <p:cNvPr id="582" name="Google Shape;582;p6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6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6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85" name="Google Shape;585;p62"/>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586" name="Google Shape;586;p62"/>
          <p:cNvCxnSpPr/>
          <p:nvPr/>
        </p:nvCxnSpPr>
        <p:spPr>
          <a:xfrm rot="-5400000">
            <a:off x="847100" y="355400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587" name="Google Shape;587;p62"/>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588" name="Google Shape;588;p62"/>
          <p:cNvGrpSpPr/>
          <p:nvPr/>
        </p:nvGrpSpPr>
        <p:grpSpPr>
          <a:xfrm rot="5400000">
            <a:off x="621475" y="4062025"/>
            <a:ext cx="581800" cy="582350"/>
            <a:chOff x="8064275" y="887850"/>
            <a:chExt cx="581800" cy="582350"/>
          </a:xfrm>
        </p:grpSpPr>
        <p:sp>
          <p:nvSpPr>
            <p:cNvPr id="589" name="Google Shape;589;p6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6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6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6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6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6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62"/>
          <p:cNvGrpSpPr/>
          <p:nvPr/>
        </p:nvGrpSpPr>
        <p:grpSpPr>
          <a:xfrm rot="5400000">
            <a:off x="1482825" y="3350800"/>
            <a:ext cx="292025" cy="292575"/>
            <a:chOff x="7353050" y="316275"/>
            <a:chExt cx="292025" cy="292575"/>
          </a:xfrm>
        </p:grpSpPr>
        <p:sp>
          <p:nvSpPr>
            <p:cNvPr id="596" name="Google Shape;596;p6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6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6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6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0" name="Google Shape;600;p62"/>
          <p:cNvGrpSpPr/>
          <p:nvPr/>
        </p:nvGrpSpPr>
        <p:grpSpPr>
          <a:xfrm rot="5400000">
            <a:off x="1595125" y="4790325"/>
            <a:ext cx="175000" cy="175000"/>
            <a:chOff x="8792300" y="321275"/>
            <a:chExt cx="175000" cy="175000"/>
          </a:xfrm>
        </p:grpSpPr>
        <p:sp>
          <p:nvSpPr>
            <p:cNvPr id="601" name="Google Shape;601;p6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6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6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6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5" name="Google Shape;605;p62"/>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62"/>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62"/>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62"/>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62"/>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62"/>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1" name="Google Shape;611;p62"/>
          <p:cNvGrpSpPr/>
          <p:nvPr/>
        </p:nvGrpSpPr>
        <p:grpSpPr>
          <a:xfrm rot="5400000">
            <a:off x="1701119" y="1515381"/>
            <a:ext cx="175013" cy="27000"/>
            <a:chOff x="5662375" y="212375"/>
            <a:chExt cx="175013" cy="27000"/>
          </a:xfrm>
        </p:grpSpPr>
        <p:sp>
          <p:nvSpPr>
            <p:cNvPr id="612" name="Google Shape;612;p6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6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6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5" name="Google Shape;615;p62"/>
          <p:cNvGrpSpPr/>
          <p:nvPr/>
        </p:nvGrpSpPr>
        <p:grpSpPr>
          <a:xfrm rot="5400000">
            <a:off x="1819519" y="4562081"/>
            <a:ext cx="175013" cy="27000"/>
            <a:chOff x="5662375" y="212375"/>
            <a:chExt cx="175013" cy="27000"/>
          </a:xfrm>
        </p:grpSpPr>
        <p:sp>
          <p:nvSpPr>
            <p:cNvPr id="616" name="Google Shape;616;p6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6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6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9" name="Google Shape;619;p62"/>
          <p:cNvGrpSpPr/>
          <p:nvPr/>
        </p:nvGrpSpPr>
        <p:grpSpPr>
          <a:xfrm rot="5400000">
            <a:off x="408594" y="4140781"/>
            <a:ext cx="175013" cy="27000"/>
            <a:chOff x="5662375" y="212375"/>
            <a:chExt cx="175013" cy="27000"/>
          </a:xfrm>
        </p:grpSpPr>
        <p:sp>
          <p:nvSpPr>
            <p:cNvPr id="620" name="Google Shape;620;p6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6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6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623"/>
        <p:cNvGrpSpPr/>
        <p:nvPr/>
      </p:nvGrpSpPr>
      <p:grpSpPr>
        <a:xfrm>
          <a:off x="0" y="0"/>
          <a:ext cx="0" cy="0"/>
          <a:chOff x="0" y="0"/>
          <a:chExt cx="0" cy="0"/>
        </a:xfrm>
      </p:grpSpPr>
      <p:sp>
        <p:nvSpPr>
          <p:cNvPr id="624" name="Google Shape;624;p63"/>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625" name="Google Shape;625;p63"/>
          <p:cNvCxnSpPr/>
          <p:nvPr/>
        </p:nvCxnSpPr>
        <p:spPr>
          <a:xfrm rot="10800000">
            <a:off x="8109000" y="501275"/>
            <a:ext cx="737700" cy="737700"/>
          </a:xfrm>
          <a:prstGeom prst="straightConnector1">
            <a:avLst/>
          </a:prstGeom>
          <a:noFill/>
          <a:ln w="9525" cap="flat" cmpd="sng">
            <a:solidFill>
              <a:schemeClr val="dk2"/>
            </a:solidFill>
            <a:prstDash val="solid"/>
            <a:round/>
            <a:headEnd type="none" w="sm" len="sm"/>
            <a:tailEnd type="none" w="sm" len="sm"/>
          </a:ln>
        </p:spPr>
      </p:cxnSp>
      <p:cxnSp>
        <p:nvCxnSpPr>
          <p:cNvPr id="626" name="Google Shape;626;p63"/>
          <p:cNvCxnSpPr/>
          <p:nvPr/>
        </p:nvCxnSpPr>
        <p:spPr>
          <a:xfrm>
            <a:off x="582475" y="282188"/>
            <a:ext cx="1212900" cy="422700"/>
          </a:xfrm>
          <a:prstGeom prst="straightConnector1">
            <a:avLst/>
          </a:prstGeom>
          <a:noFill/>
          <a:ln w="9525" cap="flat" cmpd="sng">
            <a:solidFill>
              <a:schemeClr val="dk2"/>
            </a:solidFill>
            <a:prstDash val="solid"/>
            <a:round/>
            <a:headEnd type="none" w="sm" len="sm"/>
            <a:tailEnd type="none" w="sm" len="sm"/>
          </a:ln>
        </p:spPr>
      </p:cxnSp>
      <p:cxnSp>
        <p:nvCxnSpPr>
          <p:cNvPr id="627" name="Google Shape;627;p63"/>
          <p:cNvCxnSpPr/>
          <p:nvPr/>
        </p:nvCxnSpPr>
        <p:spPr>
          <a:xfrm rot="10800000" flipH="1">
            <a:off x="0" y="274188"/>
            <a:ext cx="582600" cy="654300"/>
          </a:xfrm>
          <a:prstGeom prst="straightConnector1">
            <a:avLst/>
          </a:prstGeom>
          <a:noFill/>
          <a:ln w="9525" cap="flat" cmpd="sng">
            <a:solidFill>
              <a:schemeClr val="dk2"/>
            </a:solidFill>
            <a:prstDash val="solid"/>
            <a:round/>
            <a:headEnd type="none" w="sm" len="sm"/>
            <a:tailEnd type="none" w="sm" len="sm"/>
          </a:ln>
        </p:spPr>
      </p:cxnSp>
      <p:grpSp>
        <p:nvGrpSpPr>
          <p:cNvPr id="628" name="Google Shape;628;p63"/>
          <p:cNvGrpSpPr/>
          <p:nvPr/>
        </p:nvGrpSpPr>
        <p:grpSpPr>
          <a:xfrm flipH="1">
            <a:off x="423750" y="125363"/>
            <a:ext cx="292025" cy="292575"/>
            <a:chOff x="7353050" y="316275"/>
            <a:chExt cx="292025" cy="292575"/>
          </a:xfrm>
        </p:grpSpPr>
        <p:sp>
          <p:nvSpPr>
            <p:cNvPr id="629" name="Google Shape;629;p6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6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6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6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63"/>
          <p:cNvGrpSpPr/>
          <p:nvPr/>
        </p:nvGrpSpPr>
        <p:grpSpPr>
          <a:xfrm>
            <a:off x="1638739" y="558163"/>
            <a:ext cx="293111" cy="293388"/>
            <a:chOff x="3164039" y="430875"/>
            <a:chExt cx="293111" cy="293388"/>
          </a:xfrm>
        </p:grpSpPr>
        <p:sp>
          <p:nvSpPr>
            <p:cNvPr id="634" name="Google Shape;634;p6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6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6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6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6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6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0" name="Google Shape;640;p63"/>
          <p:cNvGrpSpPr/>
          <p:nvPr/>
        </p:nvGrpSpPr>
        <p:grpSpPr>
          <a:xfrm>
            <a:off x="1591750" y="362600"/>
            <a:ext cx="175013" cy="27000"/>
            <a:chOff x="5662375" y="212375"/>
            <a:chExt cx="175013" cy="27000"/>
          </a:xfrm>
        </p:grpSpPr>
        <p:sp>
          <p:nvSpPr>
            <p:cNvPr id="641" name="Google Shape;641;p6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6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6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4" name="Google Shape;644;p63"/>
          <p:cNvCxnSpPr/>
          <p:nvPr/>
        </p:nvCxnSpPr>
        <p:spPr>
          <a:xfrm flipH="1">
            <a:off x="8151325" y="6875"/>
            <a:ext cx="1002600" cy="494400"/>
          </a:xfrm>
          <a:prstGeom prst="straightConnector1">
            <a:avLst/>
          </a:prstGeom>
          <a:noFill/>
          <a:ln w="9525" cap="flat" cmpd="sng">
            <a:solidFill>
              <a:schemeClr val="dk2"/>
            </a:solidFill>
            <a:prstDash val="solid"/>
            <a:round/>
            <a:headEnd type="none" w="sm" len="sm"/>
            <a:tailEnd type="none" w="sm" len="sm"/>
          </a:ln>
        </p:spPr>
      </p:cxnSp>
      <p:grpSp>
        <p:nvGrpSpPr>
          <p:cNvPr id="645" name="Google Shape;645;p63"/>
          <p:cNvGrpSpPr/>
          <p:nvPr/>
        </p:nvGrpSpPr>
        <p:grpSpPr>
          <a:xfrm>
            <a:off x="7823875" y="202375"/>
            <a:ext cx="581800" cy="582350"/>
            <a:chOff x="8064275" y="887850"/>
            <a:chExt cx="581800" cy="582350"/>
          </a:xfrm>
        </p:grpSpPr>
        <p:sp>
          <p:nvSpPr>
            <p:cNvPr id="646" name="Google Shape;646;p6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6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6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6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6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6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2" name="Google Shape;652;p63"/>
          <p:cNvGrpSpPr/>
          <p:nvPr/>
        </p:nvGrpSpPr>
        <p:grpSpPr>
          <a:xfrm flipH="1">
            <a:off x="8698650" y="1117488"/>
            <a:ext cx="292025" cy="292575"/>
            <a:chOff x="7353050" y="316275"/>
            <a:chExt cx="292025" cy="292575"/>
          </a:xfrm>
        </p:grpSpPr>
        <p:sp>
          <p:nvSpPr>
            <p:cNvPr id="653" name="Google Shape;653;p6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6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6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6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7" name="Google Shape;657;p63"/>
          <p:cNvGrpSpPr/>
          <p:nvPr/>
        </p:nvGrpSpPr>
        <p:grpSpPr>
          <a:xfrm>
            <a:off x="8678350" y="1581800"/>
            <a:ext cx="175013" cy="27000"/>
            <a:chOff x="5662375" y="212375"/>
            <a:chExt cx="175013" cy="27000"/>
          </a:xfrm>
        </p:grpSpPr>
        <p:sp>
          <p:nvSpPr>
            <p:cNvPr id="658" name="Google Shape;658;p6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6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6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661"/>
        <p:cNvGrpSpPr/>
        <p:nvPr/>
      </p:nvGrpSpPr>
      <p:grpSpPr>
        <a:xfrm>
          <a:off x="0" y="0"/>
          <a:ext cx="0" cy="0"/>
          <a:chOff x="0" y="0"/>
          <a:chExt cx="0" cy="0"/>
        </a:xfrm>
      </p:grpSpPr>
      <p:grpSp>
        <p:nvGrpSpPr>
          <p:cNvPr id="662" name="Google Shape;662;p64"/>
          <p:cNvGrpSpPr/>
          <p:nvPr/>
        </p:nvGrpSpPr>
        <p:grpSpPr>
          <a:xfrm>
            <a:off x="1349626" y="598417"/>
            <a:ext cx="6453730" cy="3631136"/>
            <a:chOff x="365750" y="1285025"/>
            <a:chExt cx="6934275" cy="3315500"/>
          </a:xfrm>
        </p:grpSpPr>
        <p:sp>
          <p:nvSpPr>
            <p:cNvPr id="663" name="Google Shape;663;p64"/>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64"/>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5" name="Google Shape;665;p64"/>
          <p:cNvSpPr txBox="1">
            <a:spLocks noGrp="1"/>
          </p:cNvSpPr>
          <p:nvPr>
            <p:ph type="title"/>
          </p:nvPr>
        </p:nvSpPr>
        <p:spPr>
          <a:xfrm>
            <a:off x="2624328" y="1018528"/>
            <a:ext cx="3904500" cy="19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666" name="Google Shape;666;p64"/>
          <p:cNvGrpSpPr/>
          <p:nvPr/>
        </p:nvGrpSpPr>
        <p:grpSpPr>
          <a:xfrm>
            <a:off x="-6867" y="-6625"/>
            <a:ext cx="9152342" cy="5102050"/>
            <a:chOff x="-6867" y="-6625"/>
            <a:chExt cx="9152342" cy="5102050"/>
          </a:xfrm>
        </p:grpSpPr>
        <p:cxnSp>
          <p:nvCxnSpPr>
            <p:cNvPr id="667" name="Google Shape;667;p64"/>
            <p:cNvCxnSpPr/>
            <p:nvPr/>
          </p:nvCxnSpPr>
          <p:spPr>
            <a:xfrm>
              <a:off x="2904283" y="4513075"/>
              <a:ext cx="1133100" cy="306300"/>
            </a:xfrm>
            <a:prstGeom prst="straightConnector1">
              <a:avLst/>
            </a:prstGeom>
            <a:noFill/>
            <a:ln w="9525" cap="flat" cmpd="sng">
              <a:solidFill>
                <a:srgbClr val="595959"/>
              </a:solidFill>
              <a:prstDash val="solid"/>
              <a:round/>
              <a:headEnd type="none" w="sm" len="sm"/>
              <a:tailEnd type="none" w="sm" len="sm"/>
            </a:ln>
          </p:spPr>
        </p:cxnSp>
        <p:cxnSp>
          <p:nvCxnSpPr>
            <p:cNvPr id="668" name="Google Shape;668;p64"/>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sm" len="sm"/>
              <a:tailEnd type="none" w="sm" len="sm"/>
            </a:ln>
          </p:spPr>
        </p:cxnSp>
        <p:cxnSp>
          <p:nvCxnSpPr>
            <p:cNvPr id="669" name="Google Shape;669;p64"/>
            <p:cNvCxnSpPr/>
            <p:nvPr/>
          </p:nvCxnSpPr>
          <p:spPr>
            <a:xfrm>
              <a:off x="259558" y="4408000"/>
              <a:ext cx="1332000" cy="392100"/>
            </a:xfrm>
            <a:prstGeom prst="straightConnector1">
              <a:avLst/>
            </a:prstGeom>
            <a:noFill/>
            <a:ln w="9525" cap="flat" cmpd="sng">
              <a:solidFill>
                <a:srgbClr val="595959"/>
              </a:solidFill>
              <a:prstDash val="solid"/>
              <a:round/>
              <a:headEnd type="none" w="sm" len="sm"/>
              <a:tailEnd type="none" w="sm" len="sm"/>
            </a:ln>
          </p:spPr>
        </p:cxnSp>
        <p:cxnSp>
          <p:nvCxnSpPr>
            <p:cNvPr id="670" name="Google Shape;670;p64"/>
            <p:cNvCxnSpPr/>
            <p:nvPr/>
          </p:nvCxnSpPr>
          <p:spPr>
            <a:xfrm>
              <a:off x="-6867" y="3993550"/>
              <a:ext cx="273900" cy="407100"/>
            </a:xfrm>
            <a:prstGeom prst="straightConnector1">
              <a:avLst/>
            </a:prstGeom>
            <a:noFill/>
            <a:ln w="9525" cap="flat" cmpd="sng">
              <a:solidFill>
                <a:srgbClr val="595959"/>
              </a:solidFill>
              <a:prstDash val="solid"/>
              <a:round/>
              <a:headEnd type="none" w="sm" len="sm"/>
              <a:tailEnd type="none" w="sm" len="sm"/>
            </a:ln>
          </p:spPr>
        </p:cxnSp>
        <p:grpSp>
          <p:nvGrpSpPr>
            <p:cNvPr id="671" name="Google Shape;671;p64"/>
            <p:cNvGrpSpPr/>
            <p:nvPr/>
          </p:nvGrpSpPr>
          <p:grpSpPr>
            <a:xfrm flipH="1">
              <a:off x="1278333" y="4513075"/>
              <a:ext cx="581800" cy="582350"/>
              <a:chOff x="8064275" y="887850"/>
              <a:chExt cx="581800" cy="582350"/>
            </a:xfrm>
          </p:grpSpPr>
          <p:sp>
            <p:nvSpPr>
              <p:cNvPr id="672" name="Google Shape;672;p6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6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6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6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6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6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8" name="Google Shape;678;p64"/>
            <p:cNvGrpSpPr/>
            <p:nvPr/>
          </p:nvGrpSpPr>
          <p:grpSpPr>
            <a:xfrm flipH="1">
              <a:off x="2747608" y="4340463"/>
              <a:ext cx="292025" cy="292575"/>
              <a:chOff x="7353050" y="316275"/>
              <a:chExt cx="292025" cy="292575"/>
            </a:xfrm>
          </p:grpSpPr>
          <p:sp>
            <p:nvSpPr>
              <p:cNvPr id="679" name="Google Shape;679;p6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6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6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6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3" name="Google Shape;683;p64"/>
            <p:cNvGrpSpPr/>
            <p:nvPr/>
          </p:nvGrpSpPr>
          <p:grpSpPr>
            <a:xfrm flipH="1">
              <a:off x="171308" y="4315025"/>
              <a:ext cx="175000" cy="175000"/>
              <a:chOff x="8792300" y="321275"/>
              <a:chExt cx="175000" cy="175000"/>
            </a:xfrm>
          </p:grpSpPr>
          <p:sp>
            <p:nvSpPr>
              <p:cNvPr id="684" name="Google Shape;684;p6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6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6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6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8" name="Google Shape;688;p64"/>
            <p:cNvGrpSpPr/>
            <p:nvPr/>
          </p:nvGrpSpPr>
          <p:grpSpPr>
            <a:xfrm>
              <a:off x="3873197" y="4657550"/>
              <a:ext cx="293111" cy="293388"/>
              <a:chOff x="3164039" y="430875"/>
              <a:chExt cx="293111" cy="293388"/>
            </a:xfrm>
          </p:grpSpPr>
          <p:sp>
            <p:nvSpPr>
              <p:cNvPr id="689" name="Google Shape;689;p6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6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6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6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6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6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5" name="Google Shape;695;p64"/>
            <p:cNvGrpSpPr/>
            <p:nvPr/>
          </p:nvGrpSpPr>
          <p:grpSpPr>
            <a:xfrm flipH="1">
              <a:off x="242270" y="4142425"/>
              <a:ext cx="175013" cy="27000"/>
              <a:chOff x="5662375" y="212375"/>
              <a:chExt cx="175013" cy="27000"/>
            </a:xfrm>
          </p:grpSpPr>
          <p:sp>
            <p:nvSpPr>
              <p:cNvPr id="696" name="Google Shape;696;p6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6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6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99" name="Google Shape;699;p64"/>
            <p:cNvCxnSpPr/>
            <p:nvPr/>
          </p:nvCxnSpPr>
          <p:spPr>
            <a:xfrm rot="10800000">
              <a:off x="5995050" y="226600"/>
              <a:ext cx="1504500" cy="224700"/>
            </a:xfrm>
            <a:prstGeom prst="straightConnector1">
              <a:avLst/>
            </a:prstGeom>
            <a:noFill/>
            <a:ln w="9525" cap="flat" cmpd="sng">
              <a:solidFill>
                <a:srgbClr val="595959"/>
              </a:solidFill>
              <a:prstDash val="solid"/>
              <a:round/>
              <a:headEnd type="none" w="sm" len="sm"/>
              <a:tailEnd type="none" w="sm" len="sm"/>
            </a:ln>
          </p:spPr>
        </p:cxnSp>
        <p:cxnSp>
          <p:nvCxnSpPr>
            <p:cNvPr id="700" name="Google Shape;700;p64"/>
            <p:cNvCxnSpPr/>
            <p:nvPr/>
          </p:nvCxnSpPr>
          <p:spPr>
            <a:xfrm rot="10800000">
              <a:off x="7512925" y="457850"/>
              <a:ext cx="829500" cy="743400"/>
            </a:xfrm>
            <a:prstGeom prst="straightConnector1">
              <a:avLst/>
            </a:prstGeom>
            <a:noFill/>
            <a:ln w="9525" cap="flat" cmpd="sng">
              <a:solidFill>
                <a:srgbClr val="595959"/>
              </a:solidFill>
              <a:prstDash val="solid"/>
              <a:round/>
              <a:headEnd type="none" w="sm" len="sm"/>
              <a:tailEnd type="none" w="sm" len="sm"/>
            </a:ln>
          </p:spPr>
        </p:cxnSp>
        <p:cxnSp>
          <p:nvCxnSpPr>
            <p:cNvPr id="701" name="Google Shape;701;p64"/>
            <p:cNvCxnSpPr/>
            <p:nvPr/>
          </p:nvCxnSpPr>
          <p:spPr>
            <a:xfrm flipH="1">
              <a:off x="8348975" y="-6625"/>
              <a:ext cx="796500" cy="1188000"/>
            </a:xfrm>
            <a:prstGeom prst="straightConnector1">
              <a:avLst/>
            </a:prstGeom>
            <a:noFill/>
            <a:ln w="9525" cap="flat" cmpd="sng">
              <a:solidFill>
                <a:srgbClr val="595959"/>
              </a:solidFill>
              <a:prstDash val="solid"/>
              <a:round/>
              <a:headEnd type="none" w="sm" len="sm"/>
              <a:tailEnd type="none" w="sm" len="sm"/>
            </a:ln>
          </p:spPr>
        </p:cxnSp>
        <p:grpSp>
          <p:nvGrpSpPr>
            <p:cNvPr id="702" name="Google Shape;702;p64"/>
            <p:cNvGrpSpPr/>
            <p:nvPr/>
          </p:nvGrpSpPr>
          <p:grpSpPr>
            <a:xfrm>
              <a:off x="8064275" y="1040250"/>
              <a:ext cx="581800" cy="582350"/>
              <a:chOff x="8064275" y="887850"/>
              <a:chExt cx="581800" cy="582350"/>
            </a:xfrm>
          </p:grpSpPr>
          <p:sp>
            <p:nvSpPr>
              <p:cNvPr id="703" name="Google Shape;703;p6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6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6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6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6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6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9" name="Google Shape;709;p64"/>
            <p:cNvGrpSpPr/>
            <p:nvPr/>
          </p:nvGrpSpPr>
          <p:grpSpPr>
            <a:xfrm>
              <a:off x="7353050" y="316275"/>
              <a:ext cx="292025" cy="292575"/>
              <a:chOff x="7353050" y="316275"/>
              <a:chExt cx="292025" cy="292575"/>
            </a:xfrm>
          </p:grpSpPr>
          <p:sp>
            <p:nvSpPr>
              <p:cNvPr id="710" name="Google Shape;710;p6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6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6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6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4" name="Google Shape;714;p64"/>
            <p:cNvGrpSpPr/>
            <p:nvPr/>
          </p:nvGrpSpPr>
          <p:grpSpPr>
            <a:xfrm>
              <a:off x="8792300" y="321275"/>
              <a:ext cx="175000" cy="175000"/>
              <a:chOff x="8792300" y="321275"/>
              <a:chExt cx="175000" cy="175000"/>
            </a:xfrm>
          </p:grpSpPr>
          <p:sp>
            <p:nvSpPr>
              <p:cNvPr id="715" name="Google Shape;715;p6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6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6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6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9" name="Google Shape;719;p64"/>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64"/>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64"/>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64"/>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64"/>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64"/>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5" name="Google Shape;725;p64"/>
            <p:cNvGrpSpPr/>
            <p:nvPr/>
          </p:nvGrpSpPr>
          <p:grpSpPr>
            <a:xfrm>
              <a:off x="8490050" y="170875"/>
              <a:ext cx="175013" cy="27000"/>
              <a:chOff x="5662375" y="212375"/>
              <a:chExt cx="175013" cy="27000"/>
            </a:xfrm>
          </p:grpSpPr>
          <p:sp>
            <p:nvSpPr>
              <p:cNvPr id="726" name="Google Shape;726;p6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6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6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9" name="Google Shape;729;p64"/>
            <p:cNvGrpSpPr/>
            <p:nvPr/>
          </p:nvGrpSpPr>
          <p:grpSpPr>
            <a:xfrm>
              <a:off x="8678350" y="1658000"/>
              <a:ext cx="175013" cy="27000"/>
              <a:chOff x="5662375" y="212375"/>
              <a:chExt cx="175013" cy="27000"/>
            </a:xfrm>
          </p:grpSpPr>
          <p:sp>
            <p:nvSpPr>
              <p:cNvPr id="730" name="Google Shape;730;p6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6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6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33" name="Google Shape;733;p64"/>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34"/>
        <p:cNvGrpSpPr/>
        <p:nvPr/>
      </p:nvGrpSpPr>
      <p:grpSpPr>
        <a:xfrm>
          <a:off x="0" y="0"/>
          <a:ext cx="0" cy="0"/>
          <a:chOff x="0" y="0"/>
          <a:chExt cx="0" cy="0"/>
        </a:xfrm>
      </p:grpSpPr>
      <p:cxnSp>
        <p:nvCxnSpPr>
          <p:cNvPr id="735" name="Google Shape;735;p65"/>
          <p:cNvCxnSpPr/>
          <p:nvPr/>
        </p:nvCxnSpPr>
        <p:spPr>
          <a:xfrm>
            <a:off x="590450" y="4340600"/>
            <a:ext cx="670200" cy="423000"/>
          </a:xfrm>
          <a:prstGeom prst="straightConnector1">
            <a:avLst/>
          </a:prstGeom>
          <a:noFill/>
          <a:ln w="9525" cap="flat" cmpd="sng">
            <a:solidFill>
              <a:schemeClr val="dk1"/>
            </a:solidFill>
            <a:prstDash val="solid"/>
            <a:round/>
            <a:headEnd type="none" w="sm" len="sm"/>
            <a:tailEnd type="none" w="sm" len="sm"/>
          </a:ln>
        </p:spPr>
      </p:cxnSp>
      <p:sp>
        <p:nvSpPr>
          <p:cNvPr id="736" name="Google Shape;736;p65"/>
          <p:cNvSpPr txBox="1">
            <a:spLocks noGrp="1"/>
          </p:cNvSpPr>
          <p:nvPr>
            <p:ph type="title"/>
          </p:nvPr>
        </p:nvSpPr>
        <p:spPr>
          <a:xfrm>
            <a:off x="2208175" y="342775"/>
            <a:ext cx="4727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737" name="Google Shape;737;p65"/>
          <p:cNvCxnSpPr/>
          <p:nvPr/>
        </p:nvCxnSpPr>
        <p:spPr>
          <a:xfrm rot="10800000" flipH="1">
            <a:off x="0" y="4332550"/>
            <a:ext cx="590700" cy="663900"/>
          </a:xfrm>
          <a:prstGeom prst="straightConnector1">
            <a:avLst/>
          </a:prstGeom>
          <a:noFill/>
          <a:ln w="9525" cap="flat" cmpd="sng">
            <a:solidFill>
              <a:schemeClr val="dk1"/>
            </a:solidFill>
            <a:prstDash val="solid"/>
            <a:round/>
            <a:headEnd type="none" w="sm" len="sm"/>
            <a:tailEnd type="none" w="sm" len="sm"/>
          </a:ln>
        </p:spPr>
      </p:cxnSp>
      <p:grpSp>
        <p:nvGrpSpPr>
          <p:cNvPr id="738" name="Google Shape;738;p65"/>
          <p:cNvGrpSpPr/>
          <p:nvPr/>
        </p:nvGrpSpPr>
        <p:grpSpPr>
          <a:xfrm flipH="1">
            <a:off x="431725" y="4183775"/>
            <a:ext cx="292025" cy="292575"/>
            <a:chOff x="7353050" y="316275"/>
            <a:chExt cx="292025" cy="292575"/>
          </a:xfrm>
        </p:grpSpPr>
        <p:sp>
          <p:nvSpPr>
            <p:cNvPr id="739" name="Google Shape;739;p6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6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6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6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3" name="Google Shape;743;p65"/>
          <p:cNvGrpSpPr/>
          <p:nvPr/>
        </p:nvGrpSpPr>
        <p:grpSpPr>
          <a:xfrm>
            <a:off x="1075789" y="4604675"/>
            <a:ext cx="293111" cy="293388"/>
            <a:chOff x="3164039" y="430875"/>
            <a:chExt cx="293111" cy="293388"/>
          </a:xfrm>
        </p:grpSpPr>
        <p:sp>
          <p:nvSpPr>
            <p:cNvPr id="744" name="Google Shape;744;p6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6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6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6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6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6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750" name="Google Shape;750;p65"/>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751" name="Google Shape;751;p65"/>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752" name="Google Shape;752;p65"/>
          <p:cNvGrpSpPr/>
          <p:nvPr/>
        </p:nvGrpSpPr>
        <p:grpSpPr>
          <a:xfrm>
            <a:off x="8064275" y="526925"/>
            <a:ext cx="581800" cy="582350"/>
            <a:chOff x="8064275" y="887850"/>
            <a:chExt cx="581800" cy="582350"/>
          </a:xfrm>
        </p:grpSpPr>
        <p:sp>
          <p:nvSpPr>
            <p:cNvPr id="753" name="Google Shape;753;p6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6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6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6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6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6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9" name="Google Shape;759;p65"/>
          <p:cNvGrpSpPr/>
          <p:nvPr/>
        </p:nvGrpSpPr>
        <p:grpSpPr>
          <a:xfrm>
            <a:off x="7033875" y="170875"/>
            <a:ext cx="292025" cy="292575"/>
            <a:chOff x="7353050" y="316275"/>
            <a:chExt cx="292025" cy="292575"/>
          </a:xfrm>
        </p:grpSpPr>
        <p:sp>
          <p:nvSpPr>
            <p:cNvPr id="760" name="Google Shape;760;p6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6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6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6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65"/>
          <p:cNvGrpSpPr/>
          <p:nvPr/>
        </p:nvGrpSpPr>
        <p:grpSpPr>
          <a:xfrm>
            <a:off x="8757950" y="229650"/>
            <a:ext cx="175000" cy="175000"/>
            <a:chOff x="8792300" y="321275"/>
            <a:chExt cx="175000" cy="175000"/>
          </a:xfrm>
        </p:grpSpPr>
        <p:sp>
          <p:nvSpPr>
            <p:cNvPr id="765" name="Google Shape;765;p6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6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6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6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9" name="Google Shape;769;p65"/>
          <p:cNvGrpSpPr/>
          <p:nvPr/>
        </p:nvGrpSpPr>
        <p:grpSpPr>
          <a:xfrm>
            <a:off x="8490050" y="170875"/>
            <a:ext cx="175013" cy="27000"/>
            <a:chOff x="5662375" y="212375"/>
            <a:chExt cx="175013" cy="27000"/>
          </a:xfrm>
        </p:grpSpPr>
        <p:sp>
          <p:nvSpPr>
            <p:cNvPr id="770" name="Google Shape;770;p6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6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6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3" name="Google Shape;773;p65"/>
          <p:cNvGrpSpPr/>
          <p:nvPr/>
        </p:nvGrpSpPr>
        <p:grpSpPr>
          <a:xfrm>
            <a:off x="7916350" y="1124600"/>
            <a:ext cx="175013" cy="27000"/>
            <a:chOff x="5662375" y="212375"/>
            <a:chExt cx="175013" cy="27000"/>
          </a:xfrm>
        </p:grpSpPr>
        <p:sp>
          <p:nvSpPr>
            <p:cNvPr id="774" name="Google Shape;774;p6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6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6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7" name="Google Shape;777;p65"/>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8" name="Google Shape;778;p65"/>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9" name="Google Shape;779;p65"/>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0" name="Google Shape;780;p65"/>
          <p:cNvSpPr txBox="1">
            <a:spLocks noGrp="1"/>
          </p:cNvSpPr>
          <p:nvPr>
            <p:ph type="subTitle" idx="4"/>
          </p:nvPr>
        </p:nvSpPr>
        <p:spPr>
          <a:xfrm>
            <a:off x="6217920" y="2139696"/>
            <a:ext cx="1636800" cy="87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endParaRPr/>
          </a:p>
        </p:txBody>
      </p:sp>
      <p:sp>
        <p:nvSpPr>
          <p:cNvPr id="781" name="Google Shape;781;p65"/>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82" name="Google Shape;782;p65"/>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83"/>
        <p:cNvGrpSpPr/>
        <p:nvPr/>
      </p:nvGrpSpPr>
      <p:grpSpPr>
        <a:xfrm>
          <a:off x="0" y="0"/>
          <a:ext cx="0" cy="0"/>
          <a:chOff x="0" y="0"/>
          <a:chExt cx="0" cy="0"/>
        </a:xfrm>
      </p:grpSpPr>
      <p:sp>
        <p:nvSpPr>
          <p:cNvPr id="784" name="Google Shape;784;p66"/>
          <p:cNvSpPr txBox="1">
            <a:spLocks noGrp="1"/>
          </p:cNvSpPr>
          <p:nvPr>
            <p:ph type="title"/>
          </p:nvPr>
        </p:nvSpPr>
        <p:spPr>
          <a:xfrm>
            <a:off x="3090672" y="338328"/>
            <a:ext cx="29628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785" name="Google Shape;785;p66"/>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6" name="Google Shape;786;p66"/>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87" name="Google Shape;787;p66"/>
          <p:cNvSpPr txBox="1">
            <a:spLocks noGrp="1"/>
          </p:cNvSpPr>
          <p:nvPr>
            <p:ph type="subTitle" idx="3"/>
          </p:nvPr>
        </p:nvSpPr>
        <p:spPr>
          <a:xfrm>
            <a:off x="3689552"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8" name="Google Shape;788;p66"/>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9pPr>
          </a:lstStyle>
          <a:p>
            <a:endParaRPr/>
          </a:p>
        </p:txBody>
      </p:sp>
      <p:sp>
        <p:nvSpPr>
          <p:cNvPr id="789" name="Google Shape;789;p66"/>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90" name="Google Shape;790;p66"/>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91" name="Google Shape;791;p66"/>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92" name="Google Shape;792;p66"/>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93" name="Google Shape;793;p66"/>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94" name="Google Shape;794;p66"/>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95" name="Google Shape;795;p66"/>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96" name="Google Shape;796;p66"/>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797" name="Google Shape;797;p66"/>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798" name="Google Shape;798;p66"/>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799" name="Google Shape;799;p66"/>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800" name="Google Shape;800;p66"/>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801" name="Google Shape;801;p66"/>
          <p:cNvGrpSpPr/>
          <p:nvPr/>
        </p:nvGrpSpPr>
        <p:grpSpPr>
          <a:xfrm flipH="1">
            <a:off x="1278333" y="4513075"/>
            <a:ext cx="581800" cy="582350"/>
            <a:chOff x="8064275" y="887850"/>
            <a:chExt cx="581800" cy="582350"/>
          </a:xfrm>
        </p:grpSpPr>
        <p:sp>
          <p:nvSpPr>
            <p:cNvPr id="802" name="Google Shape;802;p6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6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6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6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6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6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8" name="Google Shape;808;p66"/>
          <p:cNvGrpSpPr/>
          <p:nvPr/>
        </p:nvGrpSpPr>
        <p:grpSpPr>
          <a:xfrm flipH="1">
            <a:off x="2747608" y="4340463"/>
            <a:ext cx="292025" cy="292575"/>
            <a:chOff x="7353050" y="316275"/>
            <a:chExt cx="292025" cy="292575"/>
          </a:xfrm>
        </p:grpSpPr>
        <p:sp>
          <p:nvSpPr>
            <p:cNvPr id="809" name="Google Shape;809;p6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6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6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6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3" name="Google Shape;813;p66"/>
          <p:cNvGrpSpPr/>
          <p:nvPr/>
        </p:nvGrpSpPr>
        <p:grpSpPr>
          <a:xfrm flipH="1">
            <a:off x="171308" y="4315025"/>
            <a:ext cx="175000" cy="175000"/>
            <a:chOff x="8792300" y="321275"/>
            <a:chExt cx="175000" cy="175000"/>
          </a:xfrm>
        </p:grpSpPr>
        <p:sp>
          <p:nvSpPr>
            <p:cNvPr id="814" name="Google Shape;814;p6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6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6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6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8" name="Google Shape;818;p66"/>
          <p:cNvGrpSpPr/>
          <p:nvPr/>
        </p:nvGrpSpPr>
        <p:grpSpPr>
          <a:xfrm>
            <a:off x="3873197" y="4657550"/>
            <a:ext cx="293111" cy="293388"/>
            <a:chOff x="3164039" y="430875"/>
            <a:chExt cx="293111" cy="293388"/>
          </a:xfrm>
        </p:grpSpPr>
        <p:sp>
          <p:nvSpPr>
            <p:cNvPr id="819" name="Google Shape;819;p6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6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6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6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6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6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66"/>
          <p:cNvGrpSpPr/>
          <p:nvPr/>
        </p:nvGrpSpPr>
        <p:grpSpPr>
          <a:xfrm flipH="1">
            <a:off x="242270" y="4142425"/>
            <a:ext cx="175013" cy="27000"/>
            <a:chOff x="5662375" y="212375"/>
            <a:chExt cx="175013" cy="27000"/>
          </a:xfrm>
        </p:grpSpPr>
        <p:sp>
          <p:nvSpPr>
            <p:cNvPr id="826" name="Google Shape;826;p6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6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6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29" name="Google Shape;829;p66"/>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830" name="Google Shape;830;p66"/>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831" name="Google Shape;831;p66"/>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832" name="Google Shape;832;p66"/>
          <p:cNvGrpSpPr/>
          <p:nvPr/>
        </p:nvGrpSpPr>
        <p:grpSpPr>
          <a:xfrm>
            <a:off x="8064275" y="1040250"/>
            <a:ext cx="581800" cy="582350"/>
            <a:chOff x="8064275" y="887850"/>
            <a:chExt cx="581800" cy="582350"/>
          </a:xfrm>
        </p:grpSpPr>
        <p:sp>
          <p:nvSpPr>
            <p:cNvPr id="833" name="Google Shape;833;p6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6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6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6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6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6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9" name="Google Shape;839;p66"/>
          <p:cNvGrpSpPr/>
          <p:nvPr/>
        </p:nvGrpSpPr>
        <p:grpSpPr>
          <a:xfrm>
            <a:off x="7353050" y="316275"/>
            <a:ext cx="292025" cy="292575"/>
            <a:chOff x="7353050" y="316275"/>
            <a:chExt cx="292025" cy="292575"/>
          </a:xfrm>
        </p:grpSpPr>
        <p:sp>
          <p:nvSpPr>
            <p:cNvPr id="840" name="Google Shape;840;p6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6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6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6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4" name="Google Shape;844;p66"/>
          <p:cNvGrpSpPr/>
          <p:nvPr/>
        </p:nvGrpSpPr>
        <p:grpSpPr>
          <a:xfrm>
            <a:off x="8792300" y="321275"/>
            <a:ext cx="175000" cy="175000"/>
            <a:chOff x="8792300" y="321275"/>
            <a:chExt cx="175000" cy="175000"/>
          </a:xfrm>
        </p:grpSpPr>
        <p:sp>
          <p:nvSpPr>
            <p:cNvPr id="845" name="Google Shape;845;p6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6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6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6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9" name="Google Shape;849;p66"/>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66"/>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66"/>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66"/>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66"/>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66"/>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5" name="Google Shape;855;p66"/>
          <p:cNvGrpSpPr/>
          <p:nvPr/>
        </p:nvGrpSpPr>
        <p:grpSpPr>
          <a:xfrm>
            <a:off x="8490050" y="170875"/>
            <a:ext cx="175013" cy="27000"/>
            <a:chOff x="5662375" y="212375"/>
            <a:chExt cx="175013" cy="27000"/>
          </a:xfrm>
        </p:grpSpPr>
        <p:sp>
          <p:nvSpPr>
            <p:cNvPr id="856" name="Google Shape;856;p6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6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6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9" name="Google Shape;859;p66"/>
          <p:cNvGrpSpPr/>
          <p:nvPr/>
        </p:nvGrpSpPr>
        <p:grpSpPr>
          <a:xfrm>
            <a:off x="8678350" y="1658000"/>
            <a:ext cx="175013" cy="27000"/>
            <a:chOff x="5662375" y="212375"/>
            <a:chExt cx="175013" cy="27000"/>
          </a:xfrm>
        </p:grpSpPr>
        <p:sp>
          <p:nvSpPr>
            <p:cNvPr id="860" name="Google Shape;860;p6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6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6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863"/>
        <p:cNvGrpSpPr/>
        <p:nvPr/>
      </p:nvGrpSpPr>
      <p:grpSpPr>
        <a:xfrm>
          <a:off x="0" y="0"/>
          <a:ext cx="0" cy="0"/>
          <a:chOff x="0" y="0"/>
          <a:chExt cx="0" cy="0"/>
        </a:xfrm>
      </p:grpSpPr>
      <p:sp>
        <p:nvSpPr>
          <p:cNvPr id="864" name="Google Shape;864;p67"/>
          <p:cNvSpPr txBox="1">
            <a:spLocks noGrp="1"/>
          </p:cNvSpPr>
          <p:nvPr>
            <p:ph type="title"/>
          </p:nvPr>
        </p:nvSpPr>
        <p:spPr>
          <a:xfrm>
            <a:off x="2962656" y="338328"/>
            <a:ext cx="3218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865" name="Google Shape;865;p67"/>
          <p:cNvGrpSpPr/>
          <p:nvPr/>
        </p:nvGrpSpPr>
        <p:grpSpPr>
          <a:xfrm>
            <a:off x="261711" y="-1158"/>
            <a:ext cx="8550326" cy="3981600"/>
            <a:chOff x="261711" y="-1158"/>
            <a:chExt cx="8550326" cy="3981600"/>
          </a:xfrm>
        </p:grpSpPr>
        <p:cxnSp>
          <p:nvCxnSpPr>
            <p:cNvPr id="866" name="Google Shape;866;p67"/>
            <p:cNvCxnSpPr/>
            <p:nvPr/>
          </p:nvCxnSpPr>
          <p:spPr>
            <a:xfrm>
              <a:off x="515925" y="-1158"/>
              <a:ext cx="0" cy="3981600"/>
            </a:xfrm>
            <a:prstGeom prst="straightConnector1">
              <a:avLst/>
            </a:prstGeom>
            <a:noFill/>
            <a:ln w="9525" cap="flat" cmpd="sng">
              <a:solidFill>
                <a:schemeClr val="dk2"/>
              </a:solidFill>
              <a:prstDash val="solid"/>
              <a:round/>
              <a:headEnd type="none" w="sm" len="sm"/>
              <a:tailEnd type="none" w="sm" len="sm"/>
            </a:ln>
          </p:spPr>
        </p:cxnSp>
        <p:cxnSp>
          <p:nvCxnSpPr>
            <p:cNvPr id="867" name="Google Shape;867;p67"/>
            <p:cNvCxnSpPr/>
            <p:nvPr/>
          </p:nvCxnSpPr>
          <p:spPr>
            <a:xfrm>
              <a:off x="8666025" y="-1158"/>
              <a:ext cx="0" cy="1902000"/>
            </a:xfrm>
            <a:prstGeom prst="straightConnector1">
              <a:avLst/>
            </a:prstGeom>
            <a:noFill/>
            <a:ln w="9525" cap="flat" cmpd="sng">
              <a:solidFill>
                <a:schemeClr val="dk2"/>
              </a:solidFill>
              <a:prstDash val="solid"/>
              <a:round/>
              <a:headEnd type="none" w="sm" len="sm"/>
              <a:tailEnd type="none" w="sm" len="sm"/>
            </a:ln>
          </p:spPr>
        </p:cxnSp>
        <p:grpSp>
          <p:nvGrpSpPr>
            <p:cNvPr id="868" name="Google Shape;868;p67"/>
            <p:cNvGrpSpPr/>
            <p:nvPr/>
          </p:nvGrpSpPr>
          <p:grpSpPr>
            <a:xfrm rot="10800000">
              <a:off x="343274" y="3300779"/>
              <a:ext cx="344736" cy="345385"/>
              <a:chOff x="7353050" y="316275"/>
              <a:chExt cx="292025" cy="292575"/>
            </a:xfrm>
          </p:grpSpPr>
          <p:sp>
            <p:nvSpPr>
              <p:cNvPr id="869" name="Google Shape;869;p6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6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6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6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3" name="Google Shape;873;p67"/>
            <p:cNvGrpSpPr/>
            <p:nvPr/>
          </p:nvGrpSpPr>
          <p:grpSpPr>
            <a:xfrm rot="10800000">
              <a:off x="8520013" y="714742"/>
              <a:ext cx="292025" cy="292575"/>
              <a:chOff x="7353050" y="316275"/>
              <a:chExt cx="292025" cy="292575"/>
            </a:xfrm>
          </p:grpSpPr>
          <p:sp>
            <p:nvSpPr>
              <p:cNvPr id="874" name="Google Shape;874;p6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6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6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6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8" name="Google Shape;878;p67"/>
            <p:cNvGrpSpPr/>
            <p:nvPr/>
          </p:nvGrpSpPr>
          <p:grpSpPr>
            <a:xfrm rot="10800000">
              <a:off x="261711" y="465077"/>
              <a:ext cx="507562" cy="507984"/>
              <a:chOff x="8064275" y="887850"/>
              <a:chExt cx="581800" cy="582350"/>
            </a:xfrm>
          </p:grpSpPr>
          <p:sp>
            <p:nvSpPr>
              <p:cNvPr id="879" name="Google Shape;879;p6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6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6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6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6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6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85" name="Google Shape;885;p67"/>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86" name="Google Shape;886;p67"/>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887" name="Google Shape;887;p67"/>
          <p:cNvSpPr txBox="1">
            <a:spLocks noGrp="1"/>
          </p:cNvSpPr>
          <p:nvPr>
            <p:ph type="subTitle" idx="3"/>
          </p:nvPr>
        </p:nvSpPr>
        <p:spPr>
          <a:xfrm>
            <a:off x="1408175" y="2309476"/>
            <a:ext cx="21840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88" name="Google Shape;888;p67"/>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889" name="Google Shape;889;p67"/>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90" name="Google Shape;890;p67"/>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891"/>
        <p:cNvGrpSpPr/>
        <p:nvPr/>
      </p:nvGrpSpPr>
      <p:grpSpPr>
        <a:xfrm>
          <a:off x="0" y="0"/>
          <a:ext cx="0" cy="0"/>
          <a:chOff x="0" y="0"/>
          <a:chExt cx="0" cy="0"/>
        </a:xfrm>
      </p:grpSpPr>
      <p:cxnSp>
        <p:nvCxnSpPr>
          <p:cNvPr id="892" name="Google Shape;892;p68"/>
          <p:cNvCxnSpPr/>
          <p:nvPr/>
        </p:nvCxnSpPr>
        <p:spPr>
          <a:xfrm>
            <a:off x="590450" y="4340600"/>
            <a:ext cx="670200" cy="423000"/>
          </a:xfrm>
          <a:prstGeom prst="straightConnector1">
            <a:avLst/>
          </a:prstGeom>
          <a:noFill/>
          <a:ln w="9525" cap="flat" cmpd="sng">
            <a:solidFill>
              <a:schemeClr val="dk2"/>
            </a:solidFill>
            <a:prstDash val="solid"/>
            <a:round/>
            <a:headEnd type="none" w="sm" len="sm"/>
            <a:tailEnd type="none" w="sm" len="sm"/>
          </a:ln>
        </p:spPr>
      </p:cxnSp>
      <p:sp>
        <p:nvSpPr>
          <p:cNvPr id="893" name="Google Shape;893;p68"/>
          <p:cNvSpPr txBox="1">
            <a:spLocks noGrp="1"/>
          </p:cNvSpPr>
          <p:nvPr>
            <p:ph type="title"/>
          </p:nvPr>
        </p:nvSpPr>
        <p:spPr>
          <a:xfrm>
            <a:off x="2208175" y="342775"/>
            <a:ext cx="4727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894" name="Google Shape;894;p68"/>
          <p:cNvCxnSpPr/>
          <p:nvPr/>
        </p:nvCxnSpPr>
        <p:spPr>
          <a:xfrm rot="10800000" flipH="1">
            <a:off x="0" y="4332550"/>
            <a:ext cx="590700" cy="663900"/>
          </a:xfrm>
          <a:prstGeom prst="straightConnector1">
            <a:avLst/>
          </a:prstGeom>
          <a:noFill/>
          <a:ln w="9525" cap="flat" cmpd="sng">
            <a:solidFill>
              <a:schemeClr val="dk2"/>
            </a:solidFill>
            <a:prstDash val="solid"/>
            <a:round/>
            <a:headEnd type="none" w="sm" len="sm"/>
            <a:tailEnd type="none" w="sm" len="sm"/>
          </a:ln>
        </p:spPr>
      </p:cxnSp>
      <p:grpSp>
        <p:nvGrpSpPr>
          <p:cNvPr id="895" name="Google Shape;895;p68"/>
          <p:cNvGrpSpPr/>
          <p:nvPr/>
        </p:nvGrpSpPr>
        <p:grpSpPr>
          <a:xfrm flipH="1">
            <a:off x="431725" y="4183775"/>
            <a:ext cx="292025" cy="292575"/>
            <a:chOff x="7353050" y="316275"/>
            <a:chExt cx="292025" cy="292575"/>
          </a:xfrm>
        </p:grpSpPr>
        <p:sp>
          <p:nvSpPr>
            <p:cNvPr id="896" name="Google Shape;896;p6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6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6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6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0" name="Google Shape;900;p68"/>
          <p:cNvGrpSpPr/>
          <p:nvPr/>
        </p:nvGrpSpPr>
        <p:grpSpPr>
          <a:xfrm>
            <a:off x="1075789" y="4604675"/>
            <a:ext cx="293111" cy="293388"/>
            <a:chOff x="3164039" y="430875"/>
            <a:chExt cx="293111" cy="293388"/>
          </a:xfrm>
        </p:grpSpPr>
        <p:sp>
          <p:nvSpPr>
            <p:cNvPr id="901" name="Google Shape;901;p6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6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6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6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6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6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07" name="Google Shape;907;p68"/>
          <p:cNvCxnSpPr/>
          <p:nvPr/>
        </p:nvCxnSpPr>
        <p:spPr>
          <a:xfrm rot="10800000">
            <a:off x="7196975" y="2951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908" name="Google Shape;908;p68"/>
          <p:cNvCxnSpPr/>
          <p:nvPr/>
        </p:nvCxnSpPr>
        <p:spPr>
          <a:xfrm flipH="1">
            <a:off x="8354075" y="-66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909" name="Google Shape;909;p68"/>
          <p:cNvGrpSpPr/>
          <p:nvPr/>
        </p:nvGrpSpPr>
        <p:grpSpPr>
          <a:xfrm>
            <a:off x="8064275" y="526925"/>
            <a:ext cx="581800" cy="582350"/>
            <a:chOff x="8064275" y="887850"/>
            <a:chExt cx="581800" cy="582350"/>
          </a:xfrm>
        </p:grpSpPr>
        <p:sp>
          <p:nvSpPr>
            <p:cNvPr id="910" name="Google Shape;910;p6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6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6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6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6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6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6" name="Google Shape;916;p68"/>
          <p:cNvGrpSpPr/>
          <p:nvPr/>
        </p:nvGrpSpPr>
        <p:grpSpPr>
          <a:xfrm>
            <a:off x="7033875" y="170875"/>
            <a:ext cx="292025" cy="292575"/>
            <a:chOff x="7353050" y="316275"/>
            <a:chExt cx="292025" cy="292575"/>
          </a:xfrm>
        </p:grpSpPr>
        <p:sp>
          <p:nvSpPr>
            <p:cNvPr id="917" name="Google Shape;917;p6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6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6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6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1" name="Google Shape;921;p68"/>
          <p:cNvGrpSpPr/>
          <p:nvPr/>
        </p:nvGrpSpPr>
        <p:grpSpPr>
          <a:xfrm>
            <a:off x="8757950" y="229650"/>
            <a:ext cx="175000" cy="175000"/>
            <a:chOff x="8792300" y="321275"/>
            <a:chExt cx="175000" cy="175000"/>
          </a:xfrm>
        </p:grpSpPr>
        <p:sp>
          <p:nvSpPr>
            <p:cNvPr id="922" name="Google Shape;922;p6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6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6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6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6" name="Google Shape;926;p68"/>
          <p:cNvGrpSpPr/>
          <p:nvPr/>
        </p:nvGrpSpPr>
        <p:grpSpPr>
          <a:xfrm>
            <a:off x="8490050" y="170875"/>
            <a:ext cx="175013" cy="27000"/>
            <a:chOff x="5662375" y="212375"/>
            <a:chExt cx="175013" cy="27000"/>
          </a:xfrm>
        </p:grpSpPr>
        <p:sp>
          <p:nvSpPr>
            <p:cNvPr id="927" name="Google Shape;927;p6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6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6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0" name="Google Shape;930;p68"/>
          <p:cNvGrpSpPr/>
          <p:nvPr/>
        </p:nvGrpSpPr>
        <p:grpSpPr>
          <a:xfrm>
            <a:off x="7916350" y="1124600"/>
            <a:ext cx="175013" cy="27000"/>
            <a:chOff x="5662375" y="212375"/>
            <a:chExt cx="175013" cy="27000"/>
          </a:xfrm>
        </p:grpSpPr>
        <p:sp>
          <p:nvSpPr>
            <p:cNvPr id="931" name="Google Shape;931;p6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6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6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4" name="Google Shape;934;p68"/>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35" name="Google Shape;935;p68"/>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36" name="Google Shape;936;p68"/>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37" name="Google Shape;937;p68"/>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38" name="Google Shape;938;p68"/>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39" name="Google Shape;939;p68"/>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0"/>
        <p:cNvGrpSpPr/>
        <p:nvPr/>
      </p:nvGrpSpPr>
      <p:grpSpPr>
        <a:xfrm>
          <a:off x="0" y="0"/>
          <a:ext cx="0" cy="0"/>
          <a:chOff x="0" y="0"/>
          <a:chExt cx="0" cy="0"/>
        </a:xfrm>
      </p:grpSpPr>
      <p:grpSp>
        <p:nvGrpSpPr>
          <p:cNvPr id="941" name="Google Shape;941;p69"/>
          <p:cNvGrpSpPr/>
          <p:nvPr/>
        </p:nvGrpSpPr>
        <p:grpSpPr>
          <a:xfrm rot="10800000">
            <a:off x="1954823" y="1124844"/>
            <a:ext cx="5234354" cy="3069144"/>
            <a:chOff x="1098425" y="237675"/>
            <a:chExt cx="5358675" cy="5174750"/>
          </a:xfrm>
        </p:grpSpPr>
        <p:sp>
          <p:nvSpPr>
            <p:cNvPr id="942" name="Google Shape;942;p69"/>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69"/>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69"/>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5" name="Google Shape;945;p69"/>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946" name="Google Shape;946;p69"/>
          <p:cNvCxnSpPr/>
          <p:nvPr/>
        </p:nvCxnSpPr>
        <p:spPr>
          <a:xfrm rot="5400000">
            <a:off x="7269708" y="3324550"/>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947" name="Google Shape;947;p69"/>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948" name="Google Shape;948;p69"/>
          <p:cNvCxnSpPr/>
          <p:nvPr/>
        </p:nvCxnSpPr>
        <p:spPr>
          <a:xfrm rot="5400000">
            <a:off x="7232433" y="736375"/>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949" name="Google Shape;949;p69"/>
          <p:cNvCxnSpPr/>
          <p:nvPr/>
        </p:nvCxnSpPr>
        <p:spPr>
          <a:xfrm rot="5400000">
            <a:off x="8168433" y="-6660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950" name="Google Shape;950;p69"/>
          <p:cNvGrpSpPr/>
          <p:nvPr/>
        </p:nvGrpSpPr>
        <p:grpSpPr>
          <a:xfrm rot="5400000" flipH="1">
            <a:off x="7407333" y="1284925"/>
            <a:ext cx="581800" cy="582350"/>
            <a:chOff x="8064275" y="887850"/>
            <a:chExt cx="581800" cy="582350"/>
          </a:xfrm>
        </p:grpSpPr>
        <p:sp>
          <p:nvSpPr>
            <p:cNvPr id="951" name="Google Shape;951;p6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7" name="Google Shape;957;p69"/>
          <p:cNvGrpSpPr/>
          <p:nvPr/>
        </p:nvGrpSpPr>
        <p:grpSpPr>
          <a:xfrm rot="5400000" flipH="1">
            <a:off x="7869720" y="2754200"/>
            <a:ext cx="292025" cy="292575"/>
            <a:chOff x="7353050" y="316275"/>
            <a:chExt cx="292025" cy="292575"/>
          </a:xfrm>
        </p:grpSpPr>
        <p:sp>
          <p:nvSpPr>
            <p:cNvPr id="958" name="Google Shape;958;p6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2" name="Google Shape;962;p69"/>
          <p:cNvGrpSpPr/>
          <p:nvPr/>
        </p:nvGrpSpPr>
        <p:grpSpPr>
          <a:xfrm rot="5400000" flipH="1">
            <a:off x="8012458" y="178175"/>
            <a:ext cx="175000" cy="175000"/>
            <a:chOff x="8792300" y="321275"/>
            <a:chExt cx="175000" cy="175000"/>
          </a:xfrm>
        </p:grpSpPr>
        <p:sp>
          <p:nvSpPr>
            <p:cNvPr id="963" name="Google Shape;963;p6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7" name="Google Shape;967;p69"/>
          <p:cNvGrpSpPr/>
          <p:nvPr/>
        </p:nvGrpSpPr>
        <p:grpSpPr>
          <a:xfrm rot="5400000">
            <a:off x="7551683" y="3879926"/>
            <a:ext cx="293111" cy="293388"/>
            <a:chOff x="3164039" y="430875"/>
            <a:chExt cx="293111" cy="293388"/>
          </a:xfrm>
        </p:grpSpPr>
        <p:sp>
          <p:nvSpPr>
            <p:cNvPr id="968" name="Google Shape;968;p6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4" name="Google Shape;974;p69"/>
          <p:cNvGrpSpPr/>
          <p:nvPr/>
        </p:nvGrpSpPr>
        <p:grpSpPr>
          <a:xfrm rot="5400000" flipH="1">
            <a:off x="8259052" y="323144"/>
            <a:ext cx="175013" cy="27000"/>
            <a:chOff x="5662375" y="212375"/>
            <a:chExt cx="175013" cy="27000"/>
          </a:xfrm>
        </p:grpSpPr>
        <p:sp>
          <p:nvSpPr>
            <p:cNvPr id="975" name="Google Shape;975;p6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78" name="Google Shape;978;p69"/>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979" name="Google Shape;979;p69"/>
          <p:cNvCxnSpPr/>
          <p:nvPr/>
        </p:nvCxnSpPr>
        <p:spPr>
          <a:xfrm rot="-5400000">
            <a:off x="847100" y="355400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980" name="Google Shape;980;p69"/>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981" name="Google Shape;981;p69"/>
          <p:cNvGrpSpPr/>
          <p:nvPr/>
        </p:nvGrpSpPr>
        <p:grpSpPr>
          <a:xfrm rot="5400000">
            <a:off x="621475" y="4062025"/>
            <a:ext cx="581800" cy="582350"/>
            <a:chOff x="8064275" y="887850"/>
            <a:chExt cx="581800" cy="582350"/>
          </a:xfrm>
        </p:grpSpPr>
        <p:sp>
          <p:nvSpPr>
            <p:cNvPr id="982" name="Google Shape;982;p6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8" name="Google Shape;988;p69"/>
          <p:cNvGrpSpPr/>
          <p:nvPr/>
        </p:nvGrpSpPr>
        <p:grpSpPr>
          <a:xfrm rot="5400000">
            <a:off x="1482825" y="3350800"/>
            <a:ext cx="292025" cy="292575"/>
            <a:chOff x="7353050" y="316275"/>
            <a:chExt cx="292025" cy="292575"/>
          </a:xfrm>
        </p:grpSpPr>
        <p:sp>
          <p:nvSpPr>
            <p:cNvPr id="989" name="Google Shape;989;p6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3" name="Google Shape;993;p69"/>
          <p:cNvGrpSpPr/>
          <p:nvPr/>
        </p:nvGrpSpPr>
        <p:grpSpPr>
          <a:xfrm rot="5400000">
            <a:off x="1595125" y="4790325"/>
            <a:ext cx="175000" cy="175000"/>
            <a:chOff x="8792300" y="321275"/>
            <a:chExt cx="175000" cy="175000"/>
          </a:xfrm>
        </p:grpSpPr>
        <p:sp>
          <p:nvSpPr>
            <p:cNvPr id="994" name="Google Shape;994;p6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8" name="Google Shape;998;p6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4" name="Google Shape;1004;p69"/>
          <p:cNvGrpSpPr/>
          <p:nvPr/>
        </p:nvGrpSpPr>
        <p:grpSpPr>
          <a:xfrm rot="5400000">
            <a:off x="1701119" y="1515381"/>
            <a:ext cx="175013" cy="27000"/>
            <a:chOff x="5662375" y="212375"/>
            <a:chExt cx="175013" cy="27000"/>
          </a:xfrm>
        </p:grpSpPr>
        <p:sp>
          <p:nvSpPr>
            <p:cNvPr id="1005" name="Google Shape;1005;p6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8" name="Google Shape;1008;p69"/>
          <p:cNvGrpSpPr/>
          <p:nvPr/>
        </p:nvGrpSpPr>
        <p:grpSpPr>
          <a:xfrm rot="5400000">
            <a:off x="1819519" y="4562081"/>
            <a:ext cx="175013" cy="27000"/>
            <a:chOff x="5662375" y="212375"/>
            <a:chExt cx="175013" cy="27000"/>
          </a:xfrm>
        </p:grpSpPr>
        <p:sp>
          <p:nvSpPr>
            <p:cNvPr id="1009" name="Google Shape;1009;p6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2" name="Google Shape;1012;p69"/>
          <p:cNvGrpSpPr/>
          <p:nvPr/>
        </p:nvGrpSpPr>
        <p:grpSpPr>
          <a:xfrm rot="5400000">
            <a:off x="408594" y="4140781"/>
            <a:ext cx="175013" cy="27000"/>
            <a:chOff x="5662375" y="212375"/>
            <a:chExt cx="175013" cy="27000"/>
          </a:xfrm>
        </p:grpSpPr>
        <p:sp>
          <p:nvSpPr>
            <p:cNvPr id="1013" name="Google Shape;1013;p6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6" name="Google Shape;1016;p69"/>
          <p:cNvSpPr txBox="1">
            <a:spLocks noGrp="1"/>
          </p:cNvSpPr>
          <p:nvPr>
            <p:ph type="title" hasCustomPrompt="1"/>
          </p:nvPr>
        </p:nvSpPr>
        <p:spPr>
          <a:xfrm>
            <a:off x="2624328" y="2057400"/>
            <a:ext cx="3904500" cy="78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5" name="Google Shape;45;p52"/>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46" name="Google Shape;46;p52"/>
          <p:cNvCxnSpPr/>
          <p:nvPr/>
        </p:nvCxnSpPr>
        <p:spPr>
          <a:xfrm rot="10800000">
            <a:off x="303000" y="3359375"/>
            <a:ext cx="151800" cy="957300"/>
          </a:xfrm>
          <a:prstGeom prst="straightConnector1">
            <a:avLst/>
          </a:prstGeom>
          <a:noFill/>
          <a:ln w="9525" cap="flat" cmpd="sng">
            <a:solidFill>
              <a:schemeClr val="dk1"/>
            </a:solidFill>
            <a:prstDash val="solid"/>
            <a:round/>
            <a:headEnd type="none" w="sm" len="sm"/>
            <a:tailEnd type="none" w="sm" len="sm"/>
          </a:ln>
        </p:spPr>
      </p:cxnSp>
      <p:cxnSp>
        <p:nvCxnSpPr>
          <p:cNvPr id="47" name="Google Shape;47;p52"/>
          <p:cNvCxnSpPr/>
          <p:nvPr/>
        </p:nvCxnSpPr>
        <p:spPr>
          <a:xfrm rot="10800000" flipH="1">
            <a:off x="0" y="4332550"/>
            <a:ext cx="446700" cy="663900"/>
          </a:xfrm>
          <a:prstGeom prst="straightConnector1">
            <a:avLst/>
          </a:prstGeom>
          <a:noFill/>
          <a:ln w="9525" cap="flat" cmpd="sng">
            <a:solidFill>
              <a:schemeClr val="dk1"/>
            </a:solidFill>
            <a:prstDash val="solid"/>
            <a:round/>
            <a:headEnd type="none" w="sm" len="sm"/>
            <a:tailEnd type="none" w="sm" len="sm"/>
          </a:ln>
        </p:spPr>
      </p:cxnSp>
      <p:grpSp>
        <p:nvGrpSpPr>
          <p:cNvPr id="48" name="Google Shape;48;p52"/>
          <p:cNvGrpSpPr/>
          <p:nvPr/>
        </p:nvGrpSpPr>
        <p:grpSpPr>
          <a:xfrm flipH="1">
            <a:off x="300738" y="4167800"/>
            <a:ext cx="292025" cy="292575"/>
            <a:chOff x="7353050" y="316275"/>
            <a:chExt cx="292025" cy="292575"/>
          </a:xfrm>
        </p:grpSpPr>
        <p:sp>
          <p:nvSpPr>
            <p:cNvPr id="49" name="Google Shape;49;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 name="Google Shape;53;p52"/>
          <p:cNvGrpSpPr/>
          <p:nvPr/>
        </p:nvGrpSpPr>
        <p:grpSpPr>
          <a:xfrm>
            <a:off x="148789" y="3224300"/>
            <a:ext cx="293111" cy="293388"/>
            <a:chOff x="3164039" y="430875"/>
            <a:chExt cx="293111" cy="293388"/>
          </a:xfrm>
        </p:grpSpPr>
        <p:sp>
          <p:nvSpPr>
            <p:cNvPr id="54" name="Google Shape;54;p5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0" name="Google Shape;60;p52"/>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61" name="Google Shape;61;p52"/>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62" name="Google Shape;62;p52"/>
          <p:cNvGrpSpPr/>
          <p:nvPr/>
        </p:nvGrpSpPr>
        <p:grpSpPr>
          <a:xfrm>
            <a:off x="8064275" y="526925"/>
            <a:ext cx="581800" cy="582350"/>
            <a:chOff x="8064275" y="887850"/>
            <a:chExt cx="581800" cy="582350"/>
          </a:xfrm>
        </p:grpSpPr>
        <p:sp>
          <p:nvSpPr>
            <p:cNvPr id="63" name="Google Shape;63;p5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5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52"/>
          <p:cNvGrpSpPr/>
          <p:nvPr/>
        </p:nvGrpSpPr>
        <p:grpSpPr>
          <a:xfrm>
            <a:off x="7033875" y="170875"/>
            <a:ext cx="292025" cy="292575"/>
            <a:chOff x="7353050" y="316275"/>
            <a:chExt cx="292025" cy="292575"/>
          </a:xfrm>
        </p:grpSpPr>
        <p:sp>
          <p:nvSpPr>
            <p:cNvPr id="70" name="Google Shape;70;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52"/>
          <p:cNvGrpSpPr/>
          <p:nvPr/>
        </p:nvGrpSpPr>
        <p:grpSpPr>
          <a:xfrm>
            <a:off x="8757950" y="229650"/>
            <a:ext cx="175000" cy="175000"/>
            <a:chOff x="8792300" y="321275"/>
            <a:chExt cx="175000" cy="175000"/>
          </a:xfrm>
        </p:grpSpPr>
        <p:sp>
          <p:nvSpPr>
            <p:cNvPr id="75" name="Google Shape;75;p5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5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5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 name="Google Shape;79;p52"/>
          <p:cNvGrpSpPr/>
          <p:nvPr/>
        </p:nvGrpSpPr>
        <p:grpSpPr>
          <a:xfrm>
            <a:off x="8490050" y="170875"/>
            <a:ext cx="175013" cy="27000"/>
            <a:chOff x="5662375" y="212375"/>
            <a:chExt cx="175013" cy="27000"/>
          </a:xfrm>
        </p:grpSpPr>
        <p:sp>
          <p:nvSpPr>
            <p:cNvPr id="80" name="Google Shape;80;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52"/>
          <p:cNvGrpSpPr/>
          <p:nvPr/>
        </p:nvGrpSpPr>
        <p:grpSpPr>
          <a:xfrm>
            <a:off x="7916350" y="1124600"/>
            <a:ext cx="175013" cy="27000"/>
            <a:chOff x="5662375" y="212375"/>
            <a:chExt cx="175013" cy="27000"/>
          </a:xfrm>
        </p:grpSpPr>
        <p:sp>
          <p:nvSpPr>
            <p:cNvPr id="84" name="Google Shape;84;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1017"/>
        <p:cNvGrpSpPr/>
        <p:nvPr/>
      </p:nvGrpSpPr>
      <p:grpSpPr>
        <a:xfrm>
          <a:off x="0" y="0"/>
          <a:ext cx="0" cy="0"/>
          <a:chOff x="0" y="0"/>
          <a:chExt cx="0" cy="0"/>
        </a:xfrm>
      </p:grpSpPr>
      <p:sp>
        <p:nvSpPr>
          <p:cNvPr id="1018" name="Google Shape;1018;p70"/>
          <p:cNvSpPr txBox="1">
            <a:spLocks noGrp="1"/>
          </p:cNvSpPr>
          <p:nvPr>
            <p:ph type="title"/>
          </p:nvPr>
        </p:nvSpPr>
        <p:spPr>
          <a:xfrm>
            <a:off x="1271016" y="338328"/>
            <a:ext cx="66111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019" name="Google Shape;1019;p70"/>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1020" name="Google Shape;1020;p70"/>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1021" name="Google Shape;1021;p70"/>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1022" name="Google Shape;1022;p70"/>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1023" name="Google Shape;1023;p70"/>
          <p:cNvGrpSpPr/>
          <p:nvPr/>
        </p:nvGrpSpPr>
        <p:grpSpPr>
          <a:xfrm flipH="1">
            <a:off x="423750" y="125363"/>
            <a:ext cx="292025" cy="292575"/>
            <a:chOff x="7353050" y="316275"/>
            <a:chExt cx="292025" cy="292575"/>
          </a:xfrm>
        </p:grpSpPr>
        <p:sp>
          <p:nvSpPr>
            <p:cNvPr id="1024" name="Google Shape;1024;p7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7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7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7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8" name="Google Shape;1028;p70"/>
          <p:cNvGrpSpPr/>
          <p:nvPr/>
        </p:nvGrpSpPr>
        <p:grpSpPr>
          <a:xfrm>
            <a:off x="1638739" y="558163"/>
            <a:ext cx="293111" cy="293388"/>
            <a:chOff x="3164039" y="430875"/>
            <a:chExt cx="293111" cy="293388"/>
          </a:xfrm>
        </p:grpSpPr>
        <p:sp>
          <p:nvSpPr>
            <p:cNvPr id="1029" name="Google Shape;1029;p7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7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7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7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7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7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5" name="Google Shape;1035;p70"/>
          <p:cNvGrpSpPr/>
          <p:nvPr/>
        </p:nvGrpSpPr>
        <p:grpSpPr>
          <a:xfrm>
            <a:off x="1591750" y="362600"/>
            <a:ext cx="175013" cy="27000"/>
            <a:chOff x="5662375" y="212375"/>
            <a:chExt cx="175013" cy="27000"/>
          </a:xfrm>
        </p:grpSpPr>
        <p:sp>
          <p:nvSpPr>
            <p:cNvPr id="1036" name="Google Shape;1036;p7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7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7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039" name="Google Shape;1039;p70"/>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1040" name="Google Shape;1040;p70"/>
          <p:cNvGrpSpPr/>
          <p:nvPr/>
        </p:nvGrpSpPr>
        <p:grpSpPr>
          <a:xfrm>
            <a:off x="7823875" y="202375"/>
            <a:ext cx="581800" cy="582350"/>
            <a:chOff x="8064275" y="887850"/>
            <a:chExt cx="581800" cy="582350"/>
          </a:xfrm>
        </p:grpSpPr>
        <p:sp>
          <p:nvSpPr>
            <p:cNvPr id="1041" name="Google Shape;1041;p7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7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7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7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7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7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7" name="Google Shape;1047;p70"/>
          <p:cNvGrpSpPr/>
          <p:nvPr/>
        </p:nvGrpSpPr>
        <p:grpSpPr>
          <a:xfrm flipH="1">
            <a:off x="8698650" y="1117488"/>
            <a:ext cx="292025" cy="292575"/>
            <a:chOff x="7353050" y="316275"/>
            <a:chExt cx="292025" cy="292575"/>
          </a:xfrm>
        </p:grpSpPr>
        <p:sp>
          <p:nvSpPr>
            <p:cNvPr id="1048" name="Google Shape;1048;p7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7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7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7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2" name="Google Shape;1052;p70"/>
          <p:cNvGrpSpPr/>
          <p:nvPr/>
        </p:nvGrpSpPr>
        <p:grpSpPr>
          <a:xfrm>
            <a:off x="8678350" y="1581800"/>
            <a:ext cx="175013" cy="27000"/>
            <a:chOff x="5662375" y="212375"/>
            <a:chExt cx="175013" cy="27000"/>
          </a:xfrm>
        </p:grpSpPr>
        <p:sp>
          <p:nvSpPr>
            <p:cNvPr id="1053" name="Google Shape;1053;p7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7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7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056" name="Google Shape;1056;p70"/>
          <p:cNvCxnSpPr/>
          <p:nvPr/>
        </p:nvCxnSpPr>
        <p:spPr>
          <a:xfrm flipH="1">
            <a:off x="5101704"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057" name="Google Shape;1057;p70"/>
          <p:cNvCxnSpPr/>
          <p:nvPr/>
        </p:nvCxnSpPr>
        <p:spPr>
          <a:xfrm rot="10800000">
            <a:off x="6234804"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058" name="Google Shape;1058;p70"/>
          <p:cNvCxnSpPr/>
          <p:nvPr/>
        </p:nvCxnSpPr>
        <p:spPr>
          <a:xfrm flipH="1">
            <a:off x="7547529"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059" name="Google Shape;1059;p70"/>
          <p:cNvCxnSpPr/>
          <p:nvPr/>
        </p:nvCxnSpPr>
        <p:spPr>
          <a:xfrm flipH="1">
            <a:off x="8872054"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060" name="Google Shape;1060;p70"/>
          <p:cNvGrpSpPr/>
          <p:nvPr/>
        </p:nvGrpSpPr>
        <p:grpSpPr>
          <a:xfrm>
            <a:off x="7278954" y="4513075"/>
            <a:ext cx="581800" cy="582350"/>
            <a:chOff x="8064275" y="887850"/>
            <a:chExt cx="581800" cy="582350"/>
          </a:xfrm>
        </p:grpSpPr>
        <p:sp>
          <p:nvSpPr>
            <p:cNvPr id="1061" name="Google Shape;1061;p7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7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7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7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7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7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7" name="Google Shape;1067;p70"/>
          <p:cNvGrpSpPr/>
          <p:nvPr/>
        </p:nvGrpSpPr>
        <p:grpSpPr>
          <a:xfrm>
            <a:off x="6099454" y="4340463"/>
            <a:ext cx="292025" cy="292575"/>
            <a:chOff x="7353050" y="316275"/>
            <a:chExt cx="292025" cy="292575"/>
          </a:xfrm>
        </p:grpSpPr>
        <p:sp>
          <p:nvSpPr>
            <p:cNvPr id="1068" name="Google Shape;1068;p7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7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7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7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2" name="Google Shape;1072;p70"/>
          <p:cNvGrpSpPr/>
          <p:nvPr/>
        </p:nvGrpSpPr>
        <p:grpSpPr>
          <a:xfrm>
            <a:off x="8792779" y="4315025"/>
            <a:ext cx="175000" cy="175000"/>
            <a:chOff x="8792300" y="321275"/>
            <a:chExt cx="175000" cy="175000"/>
          </a:xfrm>
        </p:grpSpPr>
        <p:sp>
          <p:nvSpPr>
            <p:cNvPr id="1073" name="Google Shape;1073;p7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7" name="Google Shape;1077;p70"/>
          <p:cNvGrpSpPr/>
          <p:nvPr/>
        </p:nvGrpSpPr>
        <p:grpSpPr>
          <a:xfrm flipH="1">
            <a:off x="4972779" y="4657550"/>
            <a:ext cx="293111" cy="293388"/>
            <a:chOff x="3164039" y="430875"/>
            <a:chExt cx="293111" cy="293388"/>
          </a:xfrm>
        </p:grpSpPr>
        <p:sp>
          <p:nvSpPr>
            <p:cNvPr id="1078" name="Google Shape;1078;p7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4" name="Google Shape;1084;p70"/>
          <p:cNvGrpSpPr/>
          <p:nvPr/>
        </p:nvGrpSpPr>
        <p:grpSpPr>
          <a:xfrm>
            <a:off x="8721804" y="4142425"/>
            <a:ext cx="175013" cy="27000"/>
            <a:chOff x="5662375" y="212375"/>
            <a:chExt cx="175013" cy="27000"/>
          </a:xfrm>
        </p:grpSpPr>
        <p:sp>
          <p:nvSpPr>
            <p:cNvPr id="1085" name="Google Shape;1085;p7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088"/>
        <p:cNvGrpSpPr/>
        <p:nvPr/>
      </p:nvGrpSpPr>
      <p:grpSpPr>
        <a:xfrm>
          <a:off x="0" y="0"/>
          <a:ext cx="0" cy="0"/>
          <a:chOff x="0" y="0"/>
          <a:chExt cx="0" cy="0"/>
        </a:xfrm>
      </p:grpSpPr>
      <p:cxnSp>
        <p:nvCxnSpPr>
          <p:cNvPr id="1089" name="Google Shape;1089;p71"/>
          <p:cNvCxnSpPr/>
          <p:nvPr/>
        </p:nvCxnSpPr>
        <p:spPr>
          <a:xfrm>
            <a:off x="1645925" y="5231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1090" name="Google Shape;1090;p71"/>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091" name="Google Shape;1091;p71"/>
          <p:cNvCxnSpPr/>
          <p:nvPr/>
        </p:nvCxnSpPr>
        <p:spPr>
          <a:xfrm>
            <a:off x="0" y="6520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092" name="Google Shape;1092;p71"/>
          <p:cNvGrpSpPr/>
          <p:nvPr/>
        </p:nvGrpSpPr>
        <p:grpSpPr>
          <a:xfrm flipH="1">
            <a:off x="499400" y="959675"/>
            <a:ext cx="581800" cy="582350"/>
            <a:chOff x="8064275" y="887850"/>
            <a:chExt cx="581800" cy="582350"/>
          </a:xfrm>
        </p:grpSpPr>
        <p:sp>
          <p:nvSpPr>
            <p:cNvPr id="1093" name="Google Shape;1093;p7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9" name="Google Shape;1099;p71"/>
          <p:cNvGrpSpPr/>
          <p:nvPr/>
        </p:nvGrpSpPr>
        <p:grpSpPr>
          <a:xfrm flipH="1">
            <a:off x="1500400" y="388100"/>
            <a:ext cx="292025" cy="292575"/>
            <a:chOff x="7353050" y="316275"/>
            <a:chExt cx="292025" cy="292575"/>
          </a:xfrm>
        </p:grpSpPr>
        <p:sp>
          <p:nvSpPr>
            <p:cNvPr id="1100" name="Google Shape;1100;p7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7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7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4" name="Google Shape;1104;p71"/>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1"/>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1"/>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1"/>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1"/>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1"/>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0" name="Google Shape;1110;p71"/>
          <p:cNvGrpSpPr/>
          <p:nvPr/>
        </p:nvGrpSpPr>
        <p:grpSpPr>
          <a:xfrm flipH="1">
            <a:off x="3527112" y="361100"/>
            <a:ext cx="175013" cy="27000"/>
            <a:chOff x="5662375" y="212375"/>
            <a:chExt cx="175013" cy="27000"/>
          </a:xfrm>
        </p:grpSpPr>
        <p:sp>
          <p:nvSpPr>
            <p:cNvPr id="1111" name="Google Shape;1111;p7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1"/>
          <p:cNvGrpSpPr/>
          <p:nvPr/>
        </p:nvGrpSpPr>
        <p:grpSpPr>
          <a:xfrm flipH="1">
            <a:off x="480412" y="242700"/>
            <a:ext cx="175013" cy="27000"/>
            <a:chOff x="5662375" y="212375"/>
            <a:chExt cx="175013" cy="27000"/>
          </a:xfrm>
        </p:grpSpPr>
        <p:sp>
          <p:nvSpPr>
            <p:cNvPr id="1115" name="Google Shape;1115;p7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8" name="Google Shape;1118;p71"/>
          <p:cNvGrpSpPr/>
          <p:nvPr/>
        </p:nvGrpSpPr>
        <p:grpSpPr>
          <a:xfrm flipH="1">
            <a:off x="901712" y="1653625"/>
            <a:ext cx="175013" cy="27000"/>
            <a:chOff x="5662375" y="212375"/>
            <a:chExt cx="175013" cy="27000"/>
          </a:xfrm>
        </p:grpSpPr>
        <p:sp>
          <p:nvSpPr>
            <p:cNvPr id="1119" name="Google Shape;1119;p7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22" name="Google Shape;1122;p71"/>
          <p:cNvCxnSpPr/>
          <p:nvPr/>
        </p:nvCxnSpPr>
        <p:spPr>
          <a:xfrm>
            <a:off x="791400" y="42124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1123" name="Google Shape;1123;p71"/>
          <p:cNvCxnSpPr/>
          <p:nvPr/>
        </p:nvCxnSpPr>
        <p:spPr>
          <a:xfrm rot="10800000" flipH="1">
            <a:off x="0" y="42204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1124" name="Google Shape;1124;p71"/>
          <p:cNvGrpSpPr/>
          <p:nvPr/>
        </p:nvGrpSpPr>
        <p:grpSpPr>
          <a:xfrm rot="10800000">
            <a:off x="499400" y="3940925"/>
            <a:ext cx="581800" cy="582350"/>
            <a:chOff x="8064275" y="887850"/>
            <a:chExt cx="581800" cy="582350"/>
          </a:xfrm>
        </p:grpSpPr>
        <p:sp>
          <p:nvSpPr>
            <p:cNvPr id="1125" name="Google Shape;1125;p7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7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7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1" name="Google Shape;1131;p71"/>
          <p:cNvGrpSpPr/>
          <p:nvPr/>
        </p:nvGrpSpPr>
        <p:grpSpPr>
          <a:xfrm rot="10800000">
            <a:off x="1819575" y="4586750"/>
            <a:ext cx="292025" cy="292575"/>
            <a:chOff x="7353050" y="316275"/>
            <a:chExt cx="292025" cy="292575"/>
          </a:xfrm>
        </p:grpSpPr>
        <p:sp>
          <p:nvSpPr>
            <p:cNvPr id="1132" name="Google Shape;1132;p7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6" name="Google Shape;1136;p71"/>
          <p:cNvGrpSpPr/>
          <p:nvPr/>
        </p:nvGrpSpPr>
        <p:grpSpPr>
          <a:xfrm rot="10800000">
            <a:off x="212525" y="4645550"/>
            <a:ext cx="175000" cy="175000"/>
            <a:chOff x="8792300" y="321275"/>
            <a:chExt cx="175000" cy="175000"/>
          </a:xfrm>
        </p:grpSpPr>
        <p:sp>
          <p:nvSpPr>
            <p:cNvPr id="1137" name="Google Shape;1137;p7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1" name="Google Shape;1141;p71"/>
          <p:cNvGrpSpPr/>
          <p:nvPr/>
        </p:nvGrpSpPr>
        <p:grpSpPr>
          <a:xfrm rot="10800000">
            <a:off x="480412" y="4852325"/>
            <a:ext cx="175013" cy="27000"/>
            <a:chOff x="5662375" y="212375"/>
            <a:chExt cx="175013" cy="27000"/>
          </a:xfrm>
        </p:grpSpPr>
        <p:sp>
          <p:nvSpPr>
            <p:cNvPr id="1142" name="Google Shape;1142;p7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7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7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5" name="Google Shape;1145;p71"/>
          <p:cNvGrpSpPr/>
          <p:nvPr/>
        </p:nvGrpSpPr>
        <p:grpSpPr>
          <a:xfrm rot="10800000">
            <a:off x="1054112" y="3898600"/>
            <a:ext cx="175013" cy="27000"/>
            <a:chOff x="5662375" y="212375"/>
            <a:chExt cx="175013" cy="27000"/>
          </a:xfrm>
        </p:grpSpPr>
        <p:sp>
          <p:nvSpPr>
            <p:cNvPr id="1146" name="Google Shape;1146;p7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7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7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9" name="Google Shape;1149;p71"/>
          <p:cNvSpPr txBox="1">
            <a:spLocks noGrp="1"/>
          </p:cNvSpPr>
          <p:nvPr>
            <p:ph type="title"/>
          </p:nvPr>
        </p:nvSpPr>
        <p:spPr>
          <a:xfrm>
            <a:off x="896100" y="1984450"/>
            <a:ext cx="3457200" cy="129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50"/>
        <p:cNvGrpSpPr/>
        <p:nvPr/>
      </p:nvGrpSpPr>
      <p:grpSpPr>
        <a:xfrm>
          <a:off x="0" y="0"/>
          <a:ext cx="0" cy="0"/>
          <a:chOff x="0" y="0"/>
          <a:chExt cx="0" cy="0"/>
        </a:xfrm>
      </p:grpSpPr>
      <p:sp>
        <p:nvSpPr>
          <p:cNvPr id="1151" name="Google Shape;1151;p72"/>
          <p:cNvSpPr txBox="1">
            <a:spLocks noGrp="1"/>
          </p:cNvSpPr>
          <p:nvPr>
            <p:ph type="title"/>
          </p:nvPr>
        </p:nvSpPr>
        <p:spPr>
          <a:xfrm>
            <a:off x="1833646" y="338325"/>
            <a:ext cx="54768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152" name="Google Shape;1152;p72"/>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153" name="Google Shape;1153;p72"/>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154" name="Google Shape;1154;p72"/>
          <p:cNvSpPr txBox="1">
            <a:spLocks noGrp="1"/>
          </p:cNvSpPr>
          <p:nvPr>
            <p:ph type="subTitle" idx="3"/>
          </p:nvPr>
        </p:nvSpPr>
        <p:spPr>
          <a:xfrm>
            <a:off x="4956048" y="2221992"/>
            <a:ext cx="2084700" cy="283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9pPr>
          </a:lstStyle>
          <a:p>
            <a:endParaRPr/>
          </a:p>
        </p:txBody>
      </p:sp>
      <p:sp>
        <p:nvSpPr>
          <p:cNvPr id="1155" name="Google Shape;1155;p72"/>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9pPr>
          </a:lstStyle>
          <a:p>
            <a:endParaRPr/>
          </a:p>
        </p:txBody>
      </p:sp>
      <p:sp>
        <p:nvSpPr>
          <p:cNvPr id="1156" name="Google Shape;1156;p72"/>
          <p:cNvSpPr txBox="1">
            <a:spLocks noGrp="1"/>
          </p:cNvSpPr>
          <p:nvPr>
            <p:ph type="title" idx="5"/>
          </p:nvPr>
        </p:nvSpPr>
        <p:spPr>
          <a:xfrm>
            <a:off x="2779776" y="1627632"/>
            <a:ext cx="7224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157" name="Google Shape;1157;p72"/>
          <p:cNvSpPr txBox="1">
            <a:spLocks noGrp="1"/>
          </p:cNvSpPr>
          <p:nvPr>
            <p:ph type="title" idx="6"/>
          </p:nvPr>
        </p:nvSpPr>
        <p:spPr>
          <a:xfrm>
            <a:off x="5641848" y="1627632"/>
            <a:ext cx="7224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1158" name="Google Shape;1158;p72"/>
          <p:cNvGrpSpPr/>
          <p:nvPr/>
        </p:nvGrpSpPr>
        <p:grpSpPr>
          <a:xfrm>
            <a:off x="432850" y="0"/>
            <a:ext cx="8278300" cy="5165700"/>
            <a:chOff x="432850" y="0"/>
            <a:chExt cx="8278300" cy="5165700"/>
          </a:xfrm>
        </p:grpSpPr>
        <p:cxnSp>
          <p:nvCxnSpPr>
            <p:cNvPr id="1159" name="Google Shape;1159;p72"/>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160" name="Google Shape;1160;p72"/>
            <p:cNvGrpSpPr/>
            <p:nvPr/>
          </p:nvGrpSpPr>
          <p:grpSpPr>
            <a:xfrm>
              <a:off x="8129350" y="4292175"/>
              <a:ext cx="581800" cy="582350"/>
              <a:chOff x="8064275" y="887850"/>
              <a:chExt cx="581800" cy="582350"/>
            </a:xfrm>
          </p:grpSpPr>
          <p:sp>
            <p:nvSpPr>
              <p:cNvPr id="1161" name="Google Shape;1161;p7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7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7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7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7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7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7" name="Google Shape;1167;p72"/>
            <p:cNvGrpSpPr/>
            <p:nvPr/>
          </p:nvGrpSpPr>
          <p:grpSpPr>
            <a:xfrm>
              <a:off x="8274238" y="3720600"/>
              <a:ext cx="292025" cy="292575"/>
              <a:chOff x="7353050" y="316275"/>
              <a:chExt cx="292025" cy="292575"/>
            </a:xfrm>
          </p:grpSpPr>
          <p:sp>
            <p:nvSpPr>
              <p:cNvPr id="1168" name="Google Shape;1168;p7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7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7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7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2" name="Google Shape;1172;p72"/>
            <p:cNvGrpSpPr/>
            <p:nvPr/>
          </p:nvGrpSpPr>
          <p:grpSpPr>
            <a:xfrm>
              <a:off x="8332763" y="3212475"/>
              <a:ext cx="175000" cy="175000"/>
              <a:chOff x="8792300" y="321275"/>
              <a:chExt cx="175000" cy="175000"/>
            </a:xfrm>
          </p:grpSpPr>
          <p:sp>
            <p:nvSpPr>
              <p:cNvPr id="1173" name="Google Shape;1173;p7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7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7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7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77" name="Google Shape;1177;p72"/>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178" name="Google Shape;1178;p72"/>
            <p:cNvGrpSpPr/>
            <p:nvPr/>
          </p:nvGrpSpPr>
          <p:grpSpPr>
            <a:xfrm rot="10800000">
              <a:off x="432850" y="291788"/>
              <a:ext cx="581800" cy="582350"/>
              <a:chOff x="8064275" y="887850"/>
              <a:chExt cx="581800" cy="582350"/>
            </a:xfrm>
          </p:grpSpPr>
          <p:sp>
            <p:nvSpPr>
              <p:cNvPr id="1179" name="Google Shape;1179;p7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7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7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7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7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7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5" name="Google Shape;1185;p72"/>
            <p:cNvGrpSpPr/>
            <p:nvPr/>
          </p:nvGrpSpPr>
          <p:grpSpPr>
            <a:xfrm rot="10800000">
              <a:off x="577738" y="1153138"/>
              <a:ext cx="292025" cy="292575"/>
              <a:chOff x="7353050" y="316275"/>
              <a:chExt cx="292025" cy="292575"/>
            </a:xfrm>
          </p:grpSpPr>
          <p:sp>
            <p:nvSpPr>
              <p:cNvPr id="1186" name="Google Shape;1186;p7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7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7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7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0" name="Google Shape;1190;p72"/>
            <p:cNvGrpSpPr/>
            <p:nvPr/>
          </p:nvGrpSpPr>
          <p:grpSpPr>
            <a:xfrm rot="10800000">
              <a:off x="636238" y="1778838"/>
              <a:ext cx="175000" cy="175000"/>
              <a:chOff x="8792300" y="321275"/>
              <a:chExt cx="175000" cy="175000"/>
            </a:xfrm>
          </p:grpSpPr>
          <p:sp>
            <p:nvSpPr>
              <p:cNvPr id="1191" name="Google Shape;1191;p7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7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7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7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5" name="Google Shape;1195;p72"/>
            <p:cNvGrpSpPr/>
            <p:nvPr/>
          </p:nvGrpSpPr>
          <p:grpSpPr>
            <a:xfrm>
              <a:off x="432850" y="2003163"/>
              <a:ext cx="175013" cy="27000"/>
              <a:chOff x="5662375" y="212375"/>
              <a:chExt cx="175013" cy="27000"/>
            </a:xfrm>
          </p:grpSpPr>
          <p:sp>
            <p:nvSpPr>
              <p:cNvPr id="1196" name="Google Shape;1196;p7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7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7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9" name="Google Shape;1199;p72"/>
            <p:cNvGrpSpPr/>
            <p:nvPr/>
          </p:nvGrpSpPr>
          <p:grpSpPr>
            <a:xfrm>
              <a:off x="788100" y="208488"/>
              <a:ext cx="175013" cy="27000"/>
              <a:chOff x="5662375" y="212375"/>
              <a:chExt cx="175013" cy="27000"/>
            </a:xfrm>
          </p:grpSpPr>
          <p:sp>
            <p:nvSpPr>
              <p:cNvPr id="1200" name="Google Shape;1200;p7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7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7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3" name="Google Shape;1203;p72"/>
            <p:cNvGrpSpPr/>
            <p:nvPr/>
          </p:nvGrpSpPr>
          <p:grpSpPr>
            <a:xfrm>
              <a:off x="8129350" y="4988725"/>
              <a:ext cx="175013" cy="27000"/>
              <a:chOff x="5662375" y="212375"/>
              <a:chExt cx="175013" cy="27000"/>
            </a:xfrm>
          </p:grpSpPr>
          <p:sp>
            <p:nvSpPr>
              <p:cNvPr id="1204" name="Google Shape;1204;p7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7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7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p72"/>
            <p:cNvGrpSpPr/>
            <p:nvPr/>
          </p:nvGrpSpPr>
          <p:grpSpPr>
            <a:xfrm>
              <a:off x="8497550" y="3429425"/>
              <a:ext cx="175013" cy="27000"/>
              <a:chOff x="5662375" y="212375"/>
              <a:chExt cx="175013" cy="27000"/>
            </a:xfrm>
          </p:grpSpPr>
          <p:sp>
            <p:nvSpPr>
              <p:cNvPr id="1208" name="Google Shape;1208;p7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7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7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11" name="Google Shape;1211;p72"/>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212" name="Google Shape;1212;p72"/>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213" name="Google Shape;1213;p7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7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7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7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7"/>
        <p:cNvGrpSpPr/>
        <p:nvPr/>
      </p:nvGrpSpPr>
      <p:grpSpPr>
        <a:xfrm>
          <a:off x="0" y="0"/>
          <a:ext cx="0" cy="0"/>
          <a:chOff x="0" y="0"/>
          <a:chExt cx="0" cy="0"/>
        </a:xfrm>
      </p:grpSpPr>
      <p:sp>
        <p:nvSpPr>
          <p:cNvPr id="1218" name="Google Shape;1218;p73"/>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600"/>
              <a:buFont typeface="Barlow Semi Condensed"/>
              <a:buNone/>
              <a:defRPr sz="1600" b="0" i="0" u="none" strike="noStrike" cap="none">
                <a:solidFill>
                  <a:schemeClr val="dk2"/>
                </a:solidFill>
                <a:latin typeface="Barlow Semi Condensed"/>
                <a:ea typeface="Barlow Semi Condensed"/>
                <a:cs typeface="Barlow Semi Condensed"/>
                <a:sym typeface="Barlow Semi Condensed"/>
              </a:defRPr>
            </a:lvl1pPr>
          </a:lstStyle>
          <a:p>
            <a:endParaRPr/>
          </a:p>
        </p:txBody>
      </p:sp>
      <p:sp>
        <p:nvSpPr>
          <p:cNvPr id="1219" name="Google Shape;1219;p73"/>
          <p:cNvSpPr txBox="1">
            <a:spLocks noGrp="1"/>
          </p:cNvSpPr>
          <p:nvPr>
            <p:ph type="title"/>
          </p:nvPr>
        </p:nvSpPr>
        <p:spPr>
          <a:xfrm>
            <a:off x="2100600" y="347472"/>
            <a:ext cx="4947000" cy="585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1220" name="Google Shape;1220;p73"/>
          <p:cNvCxnSpPr/>
          <p:nvPr/>
        </p:nvCxnSpPr>
        <p:spPr>
          <a:xfrm>
            <a:off x="590450" y="4340600"/>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1221" name="Google Shape;1221;p73"/>
          <p:cNvCxnSpPr/>
          <p:nvPr/>
        </p:nvCxnSpPr>
        <p:spPr>
          <a:xfrm rot="10800000" flipH="1">
            <a:off x="7975" y="4332600"/>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1222" name="Google Shape;1222;p73"/>
          <p:cNvGrpSpPr/>
          <p:nvPr/>
        </p:nvGrpSpPr>
        <p:grpSpPr>
          <a:xfrm flipH="1">
            <a:off x="431725" y="4183775"/>
            <a:ext cx="292025" cy="292575"/>
            <a:chOff x="7353050" y="316275"/>
            <a:chExt cx="292025" cy="292575"/>
          </a:xfrm>
        </p:grpSpPr>
        <p:sp>
          <p:nvSpPr>
            <p:cNvPr id="1223" name="Google Shape;1223;p7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7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7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7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7" name="Google Shape;1227;p73"/>
          <p:cNvGrpSpPr/>
          <p:nvPr/>
        </p:nvGrpSpPr>
        <p:grpSpPr>
          <a:xfrm>
            <a:off x="1646714" y="4616575"/>
            <a:ext cx="293111" cy="293388"/>
            <a:chOff x="3164039" y="430875"/>
            <a:chExt cx="293111" cy="293388"/>
          </a:xfrm>
        </p:grpSpPr>
        <p:sp>
          <p:nvSpPr>
            <p:cNvPr id="1228" name="Google Shape;1228;p7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7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7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7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7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7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34" name="Google Shape;1234;p73"/>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1235" name="Google Shape;1235;p73"/>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1236" name="Google Shape;1236;p73"/>
          <p:cNvGrpSpPr/>
          <p:nvPr/>
        </p:nvGrpSpPr>
        <p:grpSpPr>
          <a:xfrm>
            <a:off x="8064275" y="526925"/>
            <a:ext cx="581800" cy="582350"/>
            <a:chOff x="8064275" y="887850"/>
            <a:chExt cx="581800" cy="582350"/>
          </a:xfrm>
        </p:grpSpPr>
        <p:sp>
          <p:nvSpPr>
            <p:cNvPr id="1237" name="Google Shape;1237;p7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7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7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7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7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7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3" name="Google Shape;1243;p73"/>
          <p:cNvGrpSpPr/>
          <p:nvPr/>
        </p:nvGrpSpPr>
        <p:grpSpPr>
          <a:xfrm>
            <a:off x="7033875" y="170875"/>
            <a:ext cx="292025" cy="292575"/>
            <a:chOff x="7353050" y="316275"/>
            <a:chExt cx="292025" cy="292575"/>
          </a:xfrm>
        </p:grpSpPr>
        <p:sp>
          <p:nvSpPr>
            <p:cNvPr id="1244" name="Google Shape;1244;p7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7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7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7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p73"/>
          <p:cNvGrpSpPr/>
          <p:nvPr/>
        </p:nvGrpSpPr>
        <p:grpSpPr>
          <a:xfrm>
            <a:off x="8757950" y="229650"/>
            <a:ext cx="175000" cy="175000"/>
            <a:chOff x="8792300" y="321275"/>
            <a:chExt cx="175000" cy="175000"/>
          </a:xfrm>
        </p:grpSpPr>
        <p:sp>
          <p:nvSpPr>
            <p:cNvPr id="1249" name="Google Shape;1249;p7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7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7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7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3" name="Google Shape;1253;p73"/>
          <p:cNvGrpSpPr/>
          <p:nvPr/>
        </p:nvGrpSpPr>
        <p:grpSpPr>
          <a:xfrm>
            <a:off x="8490050" y="170875"/>
            <a:ext cx="175013" cy="27000"/>
            <a:chOff x="5662375" y="212375"/>
            <a:chExt cx="175013" cy="27000"/>
          </a:xfrm>
        </p:grpSpPr>
        <p:sp>
          <p:nvSpPr>
            <p:cNvPr id="1254" name="Google Shape;1254;p7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7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7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7" name="Google Shape;1257;p73"/>
          <p:cNvGrpSpPr/>
          <p:nvPr/>
        </p:nvGrpSpPr>
        <p:grpSpPr>
          <a:xfrm>
            <a:off x="7916350" y="1124600"/>
            <a:ext cx="175013" cy="27000"/>
            <a:chOff x="5662375" y="212375"/>
            <a:chExt cx="175013" cy="27000"/>
          </a:xfrm>
        </p:grpSpPr>
        <p:sp>
          <p:nvSpPr>
            <p:cNvPr id="1258" name="Google Shape;1258;p7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7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7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261"/>
        <p:cNvGrpSpPr/>
        <p:nvPr/>
      </p:nvGrpSpPr>
      <p:grpSpPr>
        <a:xfrm>
          <a:off x="0" y="0"/>
          <a:ext cx="0" cy="0"/>
          <a:chOff x="0" y="0"/>
          <a:chExt cx="0" cy="0"/>
        </a:xfrm>
      </p:grpSpPr>
      <p:sp>
        <p:nvSpPr>
          <p:cNvPr id="1262" name="Google Shape;1262;p74"/>
          <p:cNvSpPr txBox="1">
            <a:spLocks noGrp="1"/>
          </p:cNvSpPr>
          <p:nvPr>
            <p:ph type="title"/>
          </p:nvPr>
        </p:nvSpPr>
        <p:spPr>
          <a:xfrm>
            <a:off x="2105425" y="384048"/>
            <a:ext cx="4937700" cy="107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a:endParaRPr/>
          </a:p>
        </p:txBody>
      </p:sp>
      <p:sp>
        <p:nvSpPr>
          <p:cNvPr id="1263" name="Google Shape;1263;p74"/>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9pPr>
          </a:lstStyle>
          <a:p>
            <a:endParaRPr/>
          </a:p>
        </p:txBody>
      </p:sp>
      <p:sp>
        <p:nvSpPr>
          <p:cNvPr id="1264" name="Google Shape;1264;p74"/>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n" sz="1100" b="0" i="0" u="none" strike="noStrike" cap="none">
                <a:solidFill>
                  <a:schemeClr val="accent1"/>
                </a:solidFill>
                <a:latin typeface="Barlow Semi Condensed Medium"/>
                <a:ea typeface="Barlow Semi Condensed Medium"/>
                <a:cs typeface="Barlow Semi Condensed Medium"/>
                <a:sym typeface="Barlow Semi Condensed Medium"/>
              </a:rPr>
              <a:t>CREDITS:</a:t>
            </a:r>
            <a:r>
              <a:rPr lang="en" sz="1100" b="0" i="0" u="none" strike="noStrike" cap="none">
                <a:solidFill>
                  <a:schemeClr val="dk2"/>
                </a:solidFill>
                <a:latin typeface="Barlow Semi Condensed"/>
                <a:ea typeface="Barlow Semi Condensed"/>
                <a:cs typeface="Barlow Semi Condensed"/>
                <a:sym typeface="Barlow Semi Condensed"/>
              </a:rPr>
              <a:t> This presentation template was created by </a:t>
            </a:r>
            <a:r>
              <a:rPr lang="en"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b="0" i="0" u="none" strike="noStrike" cap="none">
                <a:solidFill>
                  <a:schemeClr val="dk2"/>
                </a:solidFill>
                <a:latin typeface="Barlow Semi Condensed"/>
                <a:ea typeface="Barlow Semi Condensed"/>
                <a:cs typeface="Barlow Semi Condensed"/>
                <a:sym typeface="Barlow Semi Condensed"/>
              </a:rPr>
              <a:t>, including icons by </a:t>
            </a:r>
            <a:r>
              <a:rPr lang="en"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b="0" i="0" u="none" strike="noStrike" cap="none">
                <a:solidFill>
                  <a:schemeClr val="dk2"/>
                </a:solidFill>
                <a:latin typeface="Barlow Semi Condensed"/>
                <a:ea typeface="Barlow Semi Condensed"/>
                <a:cs typeface="Barlow Semi Condensed"/>
                <a:sym typeface="Barlow Semi Condensed"/>
              </a:rPr>
              <a:t>, infographics &amp; images by </a:t>
            </a:r>
            <a:r>
              <a:rPr lang="en"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b="0" i="0" u="none" strike="noStrike" cap="none">
                <a:solidFill>
                  <a:schemeClr val="dk2"/>
                </a:solidFill>
                <a:latin typeface="Barlow Semi Condensed"/>
                <a:ea typeface="Barlow Semi Condensed"/>
                <a:cs typeface="Barlow Semi Condensed"/>
                <a:sym typeface="Barlow Semi Condensed"/>
              </a:rPr>
              <a:t> and illustrations by </a:t>
            </a:r>
            <a:r>
              <a:rPr lang="en" sz="1100" b="0" i="0" u="none" strike="noStrike" cap="non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1400" b="0" i="0" u="none" strike="noStrike" cap="none">
              <a:solidFill>
                <a:schemeClr val="dk2"/>
              </a:solidFill>
              <a:latin typeface="Barlow Semi Condensed Medium"/>
              <a:ea typeface="Barlow Semi Condensed Medium"/>
              <a:cs typeface="Barlow Semi Condensed Medium"/>
              <a:sym typeface="Barlow Semi Condensed Medium"/>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Barlow Semi Condensed"/>
              <a:ea typeface="Barlow Semi Condensed"/>
              <a:cs typeface="Barlow Semi Condensed"/>
              <a:sym typeface="Barlow Semi Condensed"/>
            </a:endParaRPr>
          </a:p>
        </p:txBody>
      </p:sp>
      <p:cxnSp>
        <p:nvCxnSpPr>
          <p:cNvPr id="1265" name="Google Shape;1265;p74"/>
          <p:cNvCxnSpPr/>
          <p:nvPr/>
        </p:nvCxnSpPr>
        <p:spPr>
          <a:xfrm rot="5400000">
            <a:off x="7269708" y="3324550"/>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266" name="Google Shape;1266;p74"/>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267" name="Google Shape;1267;p74"/>
          <p:cNvCxnSpPr/>
          <p:nvPr/>
        </p:nvCxnSpPr>
        <p:spPr>
          <a:xfrm rot="5400000">
            <a:off x="7232433" y="736375"/>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268" name="Google Shape;1268;p74"/>
          <p:cNvCxnSpPr/>
          <p:nvPr/>
        </p:nvCxnSpPr>
        <p:spPr>
          <a:xfrm rot="5400000">
            <a:off x="8168433" y="-6660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269" name="Google Shape;1269;p74"/>
          <p:cNvGrpSpPr/>
          <p:nvPr/>
        </p:nvGrpSpPr>
        <p:grpSpPr>
          <a:xfrm rot="5400000" flipH="1">
            <a:off x="7407333" y="1284925"/>
            <a:ext cx="581800" cy="582350"/>
            <a:chOff x="8064275" y="887850"/>
            <a:chExt cx="581800" cy="582350"/>
          </a:xfrm>
        </p:grpSpPr>
        <p:sp>
          <p:nvSpPr>
            <p:cNvPr id="1270" name="Google Shape;1270;p7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7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7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7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7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7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6" name="Google Shape;1276;p74"/>
          <p:cNvGrpSpPr/>
          <p:nvPr/>
        </p:nvGrpSpPr>
        <p:grpSpPr>
          <a:xfrm rot="5400000" flipH="1">
            <a:off x="7869720" y="2754200"/>
            <a:ext cx="292025" cy="292575"/>
            <a:chOff x="7353050" y="316275"/>
            <a:chExt cx="292025" cy="292575"/>
          </a:xfrm>
        </p:grpSpPr>
        <p:sp>
          <p:nvSpPr>
            <p:cNvPr id="1277" name="Google Shape;1277;p7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7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7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7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1" name="Google Shape;1281;p74"/>
          <p:cNvGrpSpPr/>
          <p:nvPr/>
        </p:nvGrpSpPr>
        <p:grpSpPr>
          <a:xfrm rot="5400000" flipH="1">
            <a:off x="8012458" y="178175"/>
            <a:ext cx="175000" cy="175000"/>
            <a:chOff x="8792300" y="321275"/>
            <a:chExt cx="175000" cy="175000"/>
          </a:xfrm>
        </p:grpSpPr>
        <p:sp>
          <p:nvSpPr>
            <p:cNvPr id="1282" name="Google Shape;1282;p7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7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7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7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6" name="Google Shape;1286;p74"/>
          <p:cNvGrpSpPr/>
          <p:nvPr/>
        </p:nvGrpSpPr>
        <p:grpSpPr>
          <a:xfrm rot="5400000">
            <a:off x="7551683" y="3879926"/>
            <a:ext cx="293111" cy="293388"/>
            <a:chOff x="3164039" y="430875"/>
            <a:chExt cx="293111" cy="293388"/>
          </a:xfrm>
        </p:grpSpPr>
        <p:sp>
          <p:nvSpPr>
            <p:cNvPr id="1287" name="Google Shape;1287;p7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7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7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7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7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7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3" name="Google Shape;1293;p74"/>
          <p:cNvGrpSpPr/>
          <p:nvPr/>
        </p:nvGrpSpPr>
        <p:grpSpPr>
          <a:xfrm rot="5400000" flipH="1">
            <a:off x="8259052" y="323144"/>
            <a:ext cx="175013" cy="27000"/>
            <a:chOff x="5662375" y="212375"/>
            <a:chExt cx="175013" cy="27000"/>
          </a:xfrm>
        </p:grpSpPr>
        <p:sp>
          <p:nvSpPr>
            <p:cNvPr id="1294" name="Google Shape;1294;p7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7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7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97" name="Google Shape;1297;p74"/>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1298" name="Google Shape;1298;p74"/>
          <p:cNvCxnSpPr/>
          <p:nvPr/>
        </p:nvCxnSpPr>
        <p:spPr>
          <a:xfrm rot="-5400000">
            <a:off x="847100" y="355400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299" name="Google Shape;1299;p74"/>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300" name="Google Shape;1300;p74"/>
          <p:cNvGrpSpPr/>
          <p:nvPr/>
        </p:nvGrpSpPr>
        <p:grpSpPr>
          <a:xfrm rot="5400000">
            <a:off x="621475" y="4062025"/>
            <a:ext cx="581800" cy="582350"/>
            <a:chOff x="8064275" y="887850"/>
            <a:chExt cx="581800" cy="582350"/>
          </a:xfrm>
        </p:grpSpPr>
        <p:sp>
          <p:nvSpPr>
            <p:cNvPr id="1301" name="Google Shape;1301;p7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7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7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7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7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7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7" name="Google Shape;1307;p74"/>
          <p:cNvGrpSpPr/>
          <p:nvPr/>
        </p:nvGrpSpPr>
        <p:grpSpPr>
          <a:xfrm rot="5400000">
            <a:off x="1482825" y="3350800"/>
            <a:ext cx="292025" cy="292575"/>
            <a:chOff x="7353050" y="316275"/>
            <a:chExt cx="292025" cy="292575"/>
          </a:xfrm>
        </p:grpSpPr>
        <p:sp>
          <p:nvSpPr>
            <p:cNvPr id="1308" name="Google Shape;1308;p7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7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7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7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2" name="Google Shape;1312;p74"/>
          <p:cNvGrpSpPr/>
          <p:nvPr/>
        </p:nvGrpSpPr>
        <p:grpSpPr>
          <a:xfrm rot="5400000">
            <a:off x="1595125" y="4790325"/>
            <a:ext cx="175000" cy="175000"/>
            <a:chOff x="8792300" y="321275"/>
            <a:chExt cx="175000" cy="175000"/>
          </a:xfrm>
        </p:grpSpPr>
        <p:sp>
          <p:nvSpPr>
            <p:cNvPr id="1313" name="Google Shape;1313;p7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7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7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7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7" name="Google Shape;1317;p74"/>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74"/>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74"/>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74"/>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74"/>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74"/>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23" name="Google Shape;1323;p74"/>
          <p:cNvGrpSpPr/>
          <p:nvPr/>
        </p:nvGrpSpPr>
        <p:grpSpPr>
          <a:xfrm rot="5400000">
            <a:off x="1701119" y="1515381"/>
            <a:ext cx="175013" cy="27000"/>
            <a:chOff x="5662375" y="212375"/>
            <a:chExt cx="175013" cy="27000"/>
          </a:xfrm>
        </p:grpSpPr>
        <p:sp>
          <p:nvSpPr>
            <p:cNvPr id="1324" name="Google Shape;1324;p7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7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7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7" name="Google Shape;1327;p74"/>
          <p:cNvGrpSpPr/>
          <p:nvPr/>
        </p:nvGrpSpPr>
        <p:grpSpPr>
          <a:xfrm rot="5400000">
            <a:off x="1819519" y="4562081"/>
            <a:ext cx="175013" cy="27000"/>
            <a:chOff x="5662375" y="212375"/>
            <a:chExt cx="175013" cy="27000"/>
          </a:xfrm>
        </p:grpSpPr>
        <p:sp>
          <p:nvSpPr>
            <p:cNvPr id="1328" name="Google Shape;1328;p7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7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7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1" name="Google Shape;1331;p74"/>
          <p:cNvGrpSpPr/>
          <p:nvPr/>
        </p:nvGrpSpPr>
        <p:grpSpPr>
          <a:xfrm rot="5400000">
            <a:off x="408594" y="4140781"/>
            <a:ext cx="175013" cy="27000"/>
            <a:chOff x="5662375" y="212375"/>
            <a:chExt cx="175013" cy="27000"/>
          </a:xfrm>
        </p:grpSpPr>
        <p:sp>
          <p:nvSpPr>
            <p:cNvPr id="1332" name="Google Shape;1332;p7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7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7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335"/>
        <p:cNvGrpSpPr/>
        <p:nvPr/>
      </p:nvGrpSpPr>
      <p:grpSpPr>
        <a:xfrm>
          <a:off x="0" y="0"/>
          <a:ext cx="0" cy="0"/>
          <a:chOff x="0" y="0"/>
          <a:chExt cx="0" cy="0"/>
        </a:xfrm>
      </p:grpSpPr>
      <p:sp>
        <p:nvSpPr>
          <p:cNvPr id="1336" name="Google Shape;1336;p75"/>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337" name="Google Shape;1337;p75"/>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338" name="Google Shape;1338;p75"/>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1339" name="Google Shape;1339;p75"/>
          <p:cNvGrpSpPr/>
          <p:nvPr/>
        </p:nvGrpSpPr>
        <p:grpSpPr>
          <a:xfrm>
            <a:off x="432850" y="0"/>
            <a:ext cx="8278300" cy="5165700"/>
            <a:chOff x="432850" y="0"/>
            <a:chExt cx="8278300" cy="5165700"/>
          </a:xfrm>
        </p:grpSpPr>
        <p:cxnSp>
          <p:nvCxnSpPr>
            <p:cNvPr id="1340" name="Google Shape;1340;p75"/>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341" name="Google Shape;1341;p75"/>
            <p:cNvGrpSpPr/>
            <p:nvPr/>
          </p:nvGrpSpPr>
          <p:grpSpPr>
            <a:xfrm>
              <a:off x="8129350" y="4292175"/>
              <a:ext cx="581800" cy="582350"/>
              <a:chOff x="8064275" y="887850"/>
              <a:chExt cx="581800" cy="582350"/>
            </a:xfrm>
          </p:grpSpPr>
          <p:sp>
            <p:nvSpPr>
              <p:cNvPr id="1342" name="Google Shape;1342;p7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7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7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7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7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7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8" name="Google Shape;1348;p75"/>
            <p:cNvGrpSpPr/>
            <p:nvPr/>
          </p:nvGrpSpPr>
          <p:grpSpPr>
            <a:xfrm>
              <a:off x="8274238" y="3720600"/>
              <a:ext cx="292025" cy="292575"/>
              <a:chOff x="7353050" y="316275"/>
              <a:chExt cx="292025" cy="292575"/>
            </a:xfrm>
          </p:grpSpPr>
          <p:sp>
            <p:nvSpPr>
              <p:cNvPr id="1349" name="Google Shape;1349;p7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7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7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7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3" name="Google Shape;1353;p75"/>
            <p:cNvGrpSpPr/>
            <p:nvPr/>
          </p:nvGrpSpPr>
          <p:grpSpPr>
            <a:xfrm>
              <a:off x="8332763" y="3212475"/>
              <a:ext cx="175000" cy="175000"/>
              <a:chOff x="8792300" y="321275"/>
              <a:chExt cx="175000" cy="175000"/>
            </a:xfrm>
          </p:grpSpPr>
          <p:sp>
            <p:nvSpPr>
              <p:cNvPr id="1354" name="Google Shape;1354;p7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7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7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7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58" name="Google Shape;1358;p75"/>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359" name="Google Shape;1359;p75"/>
            <p:cNvGrpSpPr/>
            <p:nvPr/>
          </p:nvGrpSpPr>
          <p:grpSpPr>
            <a:xfrm rot="10800000">
              <a:off x="432850" y="291788"/>
              <a:ext cx="581800" cy="582350"/>
              <a:chOff x="8064275" y="887850"/>
              <a:chExt cx="581800" cy="582350"/>
            </a:xfrm>
          </p:grpSpPr>
          <p:sp>
            <p:nvSpPr>
              <p:cNvPr id="1360" name="Google Shape;1360;p7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7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7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7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7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7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6" name="Google Shape;1366;p75"/>
            <p:cNvGrpSpPr/>
            <p:nvPr/>
          </p:nvGrpSpPr>
          <p:grpSpPr>
            <a:xfrm rot="10800000">
              <a:off x="577738" y="1153138"/>
              <a:ext cx="292025" cy="292575"/>
              <a:chOff x="7353050" y="316275"/>
              <a:chExt cx="292025" cy="292575"/>
            </a:xfrm>
          </p:grpSpPr>
          <p:sp>
            <p:nvSpPr>
              <p:cNvPr id="1367" name="Google Shape;1367;p7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7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7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7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1" name="Google Shape;1371;p75"/>
            <p:cNvGrpSpPr/>
            <p:nvPr/>
          </p:nvGrpSpPr>
          <p:grpSpPr>
            <a:xfrm rot="10800000">
              <a:off x="636238" y="1778838"/>
              <a:ext cx="175000" cy="175000"/>
              <a:chOff x="8792300" y="321275"/>
              <a:chExt cx="175000" cy="175000"/>
            </a:xfrm>
          </p:grpSpPr>
          <p:sp>
            <p:nvSpPr>
              <p:cNvPr id="1372" name="Google Shape;1372;p7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7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7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7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6" name="Google Shape;1376;p75"/>
            <p:cNvGrpSpPr/>
            <p:nvPr/>
          </p:nvGrpSpPr>
          <p:grpSpPr>
            <a:xfrm>
              <a:off x="432850" y="2003163"/>
              <a:ext cx="175013" cy="27000"/>
              <a:chOff x="5662375" y="212375"/>
              <a:chExt cx="175013" cy="27000"/>
            </a:xfrm>
          </p:grpSpPr>
          <p:sp>
            <p:nvSpPr>
              <p:cNvPr id="1377" name="Google Shape;1377;p7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7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7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0" name="Google Shape;1380;p75"/>
            <p:cNvGrpSpPr/>
            <p:nvPr/>
          </p:nvGrpSpPr>
          <p:grpSpPr>
            <a:xfrm>
              <a:off x="788100" y="208488"/>
              <a:ext cx="175013" cy="27000"/>
              <a:chOff x="5662375" y="212375"/>
              <a:chExt cx="175013" cy="27000"/>
            </a:xfrm>
          </p:grpSpPr>
          <p:sp>
            <p:nvSpPr>
              <p:cNvPr id="1381" name="Google Shape;1381;p7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7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7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4" name="Google Shape;1384;p75"/>
            <p:cNvGrpSpPr/>
            <p:nvPr/>
          </p:nvGrpSpPr>
          <p:grpSpPr>
            <a:xfrm>
              <a:off x="8129350" y="4988725"/>
              <a:ext cx="175013" cy="27000"/>
              <a:chOff x="5662375" y="212375"/>
              <a:chExt cx="175013" cy="27000"/>
            </a:xfrm>
          </p:grpSpPr>
          <p:sp>
            <p:nvSpPr>
              <p:cNvPr id="1385" name="Google Shape;1385;p7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7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7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8" name="Google Shape;1388;p75"/>
            <p:cNvGrpSpPr/>
            <p:nvPr/>
          </p:nvGrpSpPr>
          <p:grpSpPr>
            <a:xfrm>
              <a:off x="8497550" y="3429425"/>
              <a:ext cx="175013" cy="27000"/>
              <a:chOff x="5662375" y="212375"/>
              <a:chExt cx="175013" cy="27000"/>
            </a:xfrm>
          </p:grpSpPr>
          <p:sp>
            <p:nvSpPr>
              <p:cNvPr id="1389" name="Google Shape;1389;p7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7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7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92" name="Google Shape;1392;p75"/>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393" name="Google Shape;1393;p75"/>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394" name="Google Shape;1394;p7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7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7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7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8"/>
        <p:cNvGrpSpPr/>
        <p:nvPr/>
      </p:nvGrpSpPr>
      <p:grpSpPr>
        <a:xfrm>
          <a:off x="0" y="0"/>
          <a:ext cx="0" cy="0"/>
          <a:chOff x="0" y="0"/>
          <a:chExt cx="0" cy="0"/>
        </a:xfrm>
      </p:grpSpPr>
      <p:sp>
        <p:nvSpPr>
          <p:cNvPr id="1399" name="Google Shape;1399;p78"/>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00" name="Google Shape;1400;p78"/>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endParaRPr/>
          </a:p>
        </p:txBody>
      </p:sp>
      <p:cxnSp>
        <p:nvCxnSpPr>
          <p:cNvPr id="1401" name="Google Shape;1401;p78"/>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402" name="Google Shape;1402;p78"/>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403" name="Google Shape;1403;p78"/>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404" name="Google Shape;1404;p78"/>
          <p:cNvGrpSpPr/>
          <p:nvPr/>
        </p:nvGrpSpPr>
        <p:grpSpPr>
          <a:xfrm flipH="1">
            <a:off x="499400" y="959675"/>
            <a:ext cx="581800" cy="582350"/>
            <a:chOff x="8064275" y="887850"/>
            <a:chExt cx="581800" cy="582350"/>
          </a:xfrm>
        </p:grpSpPr>
        <p:sp>
          <p:nvSpPr>
            <p:cNvPr id="1405" name="Google Shape;1405;p7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7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7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7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7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7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1" name="Google Shape;1411;p78"/>
          <p:cNvGrpSpPr/>
          <p:nvPr/>
        </p:nvGrpSpPr>
        <p:grpSpPr>
          <a:xfrm flipH="1">
            <a:off x="1500400" y="388100"/>
            <a:ext cx="292025" cy="292575"/>
            <a:chOff x="7353050" y="316275"/>
            <a:chExt cx="292025" cy="292575"/>
          </a:xfrm>
        </p:grpSpPr>
        <p:sp>
          <p:nvSpPr>
            <p:cNvPr id="1412" name="Google Shape;1412;p7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7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7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6" name="Google Shape;1416;p78"/>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78"/>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78"/>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78"/>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78"/>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78"/>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2" name="Google Shape;1422;p78"/>
          <p:cNvGrpSpPr/>
          <p:nvPr/>
        </p:nvGrpSpPr>
        <p:grpSpPr>
          <a:xfrm flipH="1">
            <a:off x="3527112" y="361100"/>
            <a:ext cx="175013" cy="27000"/>
            <a:chOff x="5662375" y="212375"/>
            <a:chExt cx="175013" cy="27000"/>
          </a:xfrm>
        </p:grpSpPr>
        <p:sp>
          <p:nvSpPr>
            <p:cNvPr id="1423" name="Google Shape;1423;p7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7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7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6" name="Google Shape;1426;p78"/>
          <p:cNvGrpSpPr/>
          <p:nvPr/>
        </p:nvGrpSpPr>
        <p:grpSpPr>
          <a:xfrm flipH="1">
            <a:off x="480412" y="242700"/>
            <a:ext cx="175013" cy="27000"/>
            <a:chOff x="5662375" y="212375"/>
            <a:chExt cx="175013" cy="27000"/>
          </a:xfrm>
        </p:grpSpPr>
        <p:sp>
          <p:nvSpPr>
            <p:cNvPr id="1427" name="Google Shape;1427;p7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7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7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0" name="Google Shape;1430;p78"/>
          <p:cNvGrpSpPr/>
          <p:nvPr/>
        </p:nvGrpSpPr>
        <p:grpSpPr>
          <a:xfrm flipH="1">
            <a:off x="901712" y="1653625"/>
            <a:ext cx="175013" cy="27000"/>
            <a:chOff x="5662375" y="212375"/>
            <a:chExt cx="175013" cy="27000"/>
          </a:xfrm>
        </p:grpSpPr>
        <p:sp>
          <p:nvSpPr>
            <p:cNvPr id="1431" name="Google Shape;1431;p7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7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7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34" name="Google Shape;1434;p78"/>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1435" name="Google Shape;1435;p78"/>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1436" name="Google Shape;1436;p78"/>
          <p:cNvGrpSpPr/>
          <p:nvPr/>
        </p:nvGrpSpPr>
        <p:grpSpPr>
          <a:xfrm rot="10800000">
            <a:off x="499400" y="3940925"/>
            <a:ext cx="581800" cy="582350"/>
            <a:chOff x="8064275" y="887850"/>
            <a:chExt cx="581800" cy="582350"/>
          </a:xfrm>
        </p:grpSpPr>
        <p:sp>
          <p:nvSpPr>
            <p:cNvPr id="1437" name="Google Shape;1437;p7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7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7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7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7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7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3" name="Google Shape;1443;p78"/>
          <p:cNvGrpSpPr/>
          <p:nvPr/>
        </p:nvGrpSpPr>
        <p:grpSpPr>
          <a:xfrm rot="10800000">
            <a:off x="1819575" y="4586750"/>
            <a:ext cx="292025" cy="292575"/>
            <a:chOff x="7353050" y="316275"/>
            <a:chExt cx="292025" cy="292575"/>
          </a:xfrm>
        </p:grpSpPr>
        <p:sp>
          <p:nvSpPr>
            <p:cNvPr id="1444" name="Google Shape;1444;p7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7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7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7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8" name="Google Shape;1448;p78"/>
          <p:cNvGrpSpPr/>
          <p:nvPr/>
        </p:nvGrpSpPr>
        <p:grpSpPr>
          <a:xfrm rot="10800000">
            <a:off x="212525" y="4645550"/>
            <a:ext cx="175000" cy="175000"/>
            <a:chOff x="8792300" y="321275"/>
            <a:chExt cx="175000" cy="175000"/>
          </a:xfrm>
        </p:grpSpPr>
        <p:sp>
          <p:nvSpPr>
            <p:cNvPr id="1449" name="Google Shape;1449;p7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7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7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7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3" name="Google Shape;1453;p78"/>
          <p:cNvGrpSpPr/>
          <p:nvPr/>
        </p:nvGrpSpPr>
        <p:grpSpPr>
          <a:xfrm rot="10800000">
            <a:off x="480412" y="4852325"/>
            <a:ext cx="175013" cy="27000"/>
            <a:chOff x="5662375" y="212375"/>
            <a:chExt cx="175013" cy="27000"/>
          </a:xfrm>
        </p:grpSpPr>
        <p:sp>
          <p:nvSpPr>
            <p:cNvPr id="1454" name="Google Shape;1454;p7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7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7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7" name="Google Shape;1457;p78"/>
          <p:cNvGrpSpPr/>
          <p:nvPr/>
        </p:nvGrpSpPr>
        <p:grpSpPr>
          <a:xfrm rot="10800000">
            <a:off x="1054112" y="3898600"/>
            <a:ext cx="175013" cy="27000"/>
            <a:chOff x="5662375" y="212375"/>
            <a:chExt cx="175013" cy="27000"/>
          </a:xfrm>
        </p:grpSpPr>
        <p:sp>
          <p:nvSpPr>
            <p:cNvPr id="1458" name="Google Shape;1458;p7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7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7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462"/>
        <p:cNvGrpSpPr/>
        <p:nvPr/>
      </p:nvGrpSpPr>
      <p:grpSpPr>
        <a:xfrm>
          <a:off x="0" y="0"/>
          <a:ext cx="0" cy="0"/>
          <a:chOff x="0" y="0"/>
          <a:chExt cx="0" cy="0"/>
        </a:xfrm>
      </p:grpSpPr>
      <p:cxnSp>
        <p:nvCxnSpPr>
          <p:cNvPr id="1463" name="Google Shape;1463;p80"/>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1464" name="Google Shape;1464;p80"/>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1465" name="Google Shape;1465;p80"/>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1466" name="Google Shape;1466;p80"/>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1467" name="Google Shape;1467;p80"/>
          <p:cNvGrpSpPr/>
          <p:nvPr/>
        </p:nvGrpSpPr>
        <p:grpSpPr>
          <a:xfrm rot="5400000" flipH="1">
            <a:off x="7407333" y="1284925"/>
            <a:ext cx="581800" cy="582350"/>
            <a:chOff x="8064275" y="887850"/>
            <a:chExt cx="581800" cy="582350"/>
          </a:xfrm>
        </p:grpSpPr>
        <p:sp>
          <p:nvSpPr>
            <p:cNvPr id="1468" name="Google Shape;1468;p8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8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8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8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8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8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4" name="Google Shape;1474;p80"/>
          <p:cNvGrpSpPr/>
          <p:nvPr/>
        </p:nvGrpSpPr>
        <p:grpSpPr>
          <a:xfrm rot="5400000" flipH="1">
            <a:off x="7869720" y="2754200"/>
            <a:ext cx="292025" cy="292575"/>
            <a:chOff x="7353050" y="316275"/>
            <a:chExt cx="292025" cy="292575"/>
          </a:xfrm>
        </p:grpSpPr>
        <p:sp>
          <p:nvSpPr>
            <p:cNvPr id="1475" name="Google Shape;1475;p8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8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8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8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9" name="Google Shape;1479;p80"/>
          <p:cNvGrpSpPr/>
          <p:nvPr/>
        </p:nvGrpSpPr>
        <p:grpSpPr>
          <a:xfrm rot="5400000" flipH="1">
            <a:off x="8012458" y="178175"/>
            <a:ext cx="175000" cy="175000"/>
            <a:chOff x="8792300" y="321275"/>
            <a:chExt cx="175000" cy="175000"/>
          </a:xfrm>
        </p:grpSpPr>
        <p:sp>
          <p:nvSpPr>
            <p:cNvPr id="1480" name="Google Shape;1480;p8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8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8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8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4" name="Google Shape;1484;p80"/>
          <p:cNvGrpSpPr/>
          <p:nvPr/>
        </p:nvGrpSpPr>
        <p:grpSpPr>
          <a:xfrm rot="5400000">
            <a:off x="7551683" y="3879926"/>
            <a:ext cx="293111" cy="293388"/>
            <a:chOff x="3164039" y="430875"/>
            <a:chExt cx="293111" cy="293388"/>
          </a:xfrm>
        </p:grpSpPr>
        <p:sp>
          <p:nvSpPr>
            <p:cNvPr id="1485" name="Google Shape;1485;p8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8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8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8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8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8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1" name="Google Shape;1491;p80"/>
          <p:cNvGrpSpPr/>
          <p:nvPr/>
        </p:nvGrpSpPr>
        <p:grpSpPr>
          <a:xfrm rot="5400000" flipH="1">
            <a:off x="8259052" y="323144"/>
            <a:ext cx="175013" cy="27000"/>
            <a:chOff x="5662375" y="212375"/>
            <a:chExt cx="175013" cy="27000"/>
          </a:xfrm>
        </p:grpSpPr>
        <p:sp>
          <p:nvSpPr>
            <p:cNvPr id="1492" name="Google Shape;1492;p8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8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8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95" name="Google Shape;1495;p80"/>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1496" name="Google Shape;1496;p80"/>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1497" name="Google Shape;1497;p80"/>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1498" name="Google Shape;1498;p80"/>
          <p:cNvGrpSpPr/>
          <p:nvPr/>
        </p:nvGrpSpPr>
        <p:grpSpPr>
          <a:xfrm rot="5400000">
            <a:off x="621475" y="4062025"/>
            <a:ext cx="581800" cy="582350"/>
            <a:chOff x="8064275" y="887850"/>
            <a:chExt cx="581800" cy="582350"/>
          </a:xfrm>
        </p:grpSpPr>
        <p:sp>
          <p:nvSpPr>
            <p:cNvPr id="1499" name="Google Shape;1499;p8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8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8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8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8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8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5" name="Google Shape;1505;p80"/>
          <p:cNvGrpSpPr/>
          <p:nvPr/>
        </p:nvGrpSpPr>
        <p:grpSpPr>
          <a:xfrm rot="5400000">
            <a:off x="1482825" y="3350800"/>
            <a:ext cx="292025" cy="292575"/>
            <a:chOff x="7353050" y="316275"/>
            <a:chExt cx="292025" cy="292575"/>
          </a:xfrm>
        </p:grpSpPr>
        <p:sp>
          <p:nvSpPr>
            <p:cNvPr id="1506" name="Google Shape;1506;p8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8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8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8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0" name="Google Shape;1510;p80"/>
          <p:cNvGrpSpPr/>
          <p:nvPr/>
        </p:nvGrpSpPr>
        <p:grpSpPr>
          <a:xfrm rot="5400000">
            <a:off x="1595125" y="4790325"/>
            <a:ext cx="175000" cy="175000"/>
            <a:chOff x="8792300" y="321275"/>
            <a:chExt cx="175000" cy="175000"/>
          </a:xfrm>
        </p:grpSpPr>
        <p:sp>
          <p:nvSpPr>
            <p:cNvPr id="1511" name="Google Shape;1511;p8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8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8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8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5" name="Google Shape;1515;p8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8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8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8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8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8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21" name="Google Shape;1521;p80"/>
          <p:cNvGrpSpPr/>
          <p:nvPr/>
        </p:nvGrpSpPr>
        <p:grpSpPr>
          <a:xfrm rot="5400000">
            <a:off x="1701119" y="1515381"/>
            <a:ext cx="175013" cy="27000"/>
            <a:chOff x="5662375" y="212375"/>
            <a:chExt cx="175013" cy="27000"/>
          </a:xfrm>
        </p:grpSpPr>
        <p:sp>
          <p:nvSpPr>
            <p:cNvPr id="1522" name="Google Shape;1522;p8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8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8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5" name="Google Shape;1525;p80"/>
          <p:cNvGrpSpPr/>
          <p:nvPr/>
        </p:nvGrpSpPr>
        <p:grpSpPr>
          <a:xfrm rot="5400000">
            <a:off x="1819519" y="4562081"/>
            <a:ext cx="175013" cy="27000"/>
            <a:chOff x="5662375" y="212375"/>
            <a:chExt cx="175013" cy="27000"/>
          </a:xfrm>
        </p:grpSpPr>
        <p:sp>
          <p:nvSpPr>
            <p:cNvPr id="1526" name="Google Shape;1526;p8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8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8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9" name="Google Shape;1529;p80"/>
          <p:cNvGrpSpPr/>
          <p:nvPr/>
        </p:nvGrpSpPr>
        <p:grpSpPr>
          <a:xfrm rot="5400000">
            <a:off x="408594" y="4140781"/>
            <a:ext cx="175013" cy="27000"/>
            <a:chOff x="5662375" y="212375"/>
            <a:chExt cx="175013" cy="27000"/>
          </a:xfrm>
        </p:grpSpPr>
        <p:sp>
          <p:nvSpPr>
            <p:cNvPr id="1530" name="Google Shape;1530;p8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8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8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533"/>
        <p:cNvGrpSpPr/>
        <p:nvPr/>
      </p:nvGrpSpPr>
      <p:grpSpPr>
        <a:xfrm>
          <a:off x="0" y="0"/>
          <a:ext cx="0" cy="0"/>
          <a:chOff x="0" y="0"/>
          <a:chExt cx="0" cy="0"/>
        </a:xfrm>
      </p:grpSpPr>
      <p:grpSp>
        <p:nvGrpSpPr>
          <p:cNvPr id="1534" name="Google Shape;1534;p81"/>
          <p:cNvGrpSpPr/>
          <p:nvPr/>
        </p:nvGrpSpPr>
        <p:grpSpPr>
          <a:xfrm>
            <a:off x="261711" y="-1158"/>
            <a:ext cx="8550326" cy="3981600"/>
            <a:chOff x="261711" y="-1158"/>
            <a:chExt cx="8550326" cy="3981600"/>
          </a:xfrm>
        </p:grpSpPr>
        <p:cxnSp>
          <p:nvCxnSpPr>
            <p:cNvPr id="1535" name="Google Shape;1535;p81"/>
            <p:cNvCxnSpPr/>
            <p:nvPr/>
          </p:nvCxnSpPr>
          <p:spPr>
            <a:xfrm>
              <a:off x="515925" y="-1158"/>
              <a:ext cx="0" cy="3981600"/>
            </a:xfrm>
            <a:prstGeom prst="straightConnector1">
              <a:avLst/>
            </a:prstGeom>
            <a:noFill/>
            <a:ln w="9525" cap="flat" cmpd="sng">
              <a:solidFill>
                <a:srgbClr val="595959"/>
              </a:solidFill>
              <a:prstDash val="solid"/>
              <a:round/>
              <a:headEnd type="none" w="sm" len="sm"/>
              <a:tailEnd type="none" w="sm" len="sm"/>
            </a:ln>
          </p:spPr>
        </p:cxnSp>
        <p:cxnSp>
          <p:nvCxnSpPr>
            <p:cNvPr id="1536" name="Google Shape;1536;p81"/>
            <p:cNvCxnSpPr/>
            <p:nvPr/>
          </p:nvCxnSpPr>
          <p:spPr>
            <a:xfrm>
              <a:off x="8666025" y="-1158"/>
              <a:ext cx="0" cy="1902000"/>
            </a:xfrm>
            <a:prstGeom prst="straightConnector1">
              <a:avLst/>
            </a:prstGeom>
            <a:noFill/>
            <a:ln w="9525" cap="flat" cmpd="sng">
              <a:solidFill>
                <a:srgbClr val="595959"/>
              </a:solidFill>
              <a:prstDash val="solid"/>
              <a:round/>
              <a:headEnd type="none" w="sm" len="sm"/>
              <a:tailEnd type="none" w="sm" len="sm"/>
            </a:ln>
          </p:spPr>
        </p:cxnSp>
        <p:grpSp>
          <p:nvGrpSpPr>
            <p:cNvPr id="1537" name="Google Shape;1537;p81"/>
            <p:cNvGrpSpPr/>
            <p:nvPr/>
          </p:nvGrpSpPr>
          <p:grpSpPr>
            <a:xfrm rot="10800000">
              <a:off x="343274" y="3300779"/>
              <a:ext cx="344736" cy="345385"/>
              <a:chOff x="7353050" y="316275"/>
              <a:chExt cx="292025" cy="292575"/>
            </a:xfrm>
          </p:grpSpPr>
          <p:sp>
            <p:nvSpPr>
              <p:cNvPr id="1538" name="Google Shape;1538;p8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8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8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8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2" name="Google Shape;1542;p81"/>
            <p:cNvGrpSpPr/>
            <p:nvPr/>
          </p:nvGrpSpPr>
          <p:grpSpPr>
            <a:xfrm rot="10800000">
              <a:off x="8520013" y="714742"/>
              <a:ext cx="292025" cy="292575"/>
              <a:chOff x="7353050" y="316275"/>
              <a:chExt cx="292025" cy="292575"/>
            </a:xfrm>
          </p:grpSpPr>
          <p:sp>
            <p:nvSpPr>
              <p:cNvPr id="1543" name="Google Shape;1543;p8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8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8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8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7" name="Google Shape;1547;p81"/>
            <p:cNvGrpSpPr/>
            <p:nvPr/>
          </p:nvGrpSpPr>
          <p:grpSpPr>
            <a:xfrm rot="10800000">
              <a:off x="261711" y="465077"/>
              <a:ext cx="507562" cy="507984"/>
              <a:chOff x="8064275" y="887850"/>
              <a:chExt cx="581800" cy="582350"/>
            </a:xfrm>
          </p:grpSpPr>
          <p:sp>
            <p:nvSpPr>
              <p:cNvPr id="1548" name="Google Shape;1548;p8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8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8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8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8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8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7"/>
        <p:cNvGrpSpPr/>
        <p:nvPr/>
      </p:nvGrpSpPr>
      <p:grpSpPr>
        <a:xfrm>
          <a:off x="0" y="0"/>
          <a:ext cx="0" cy="0"/>
          <a:chOff x="0" y="0"/>
          <a:chExt cx="0" cy="0"/>
        </a:xfrm>
      </p:grpSpPr>
      <p:sp>
        <p:nvSpPr>
          <p:cNvPr id="88" name="Google Shape;88;p53"/>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89" name="Google Shape;89;p5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0" name="Google Shape;90;p5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1" name="Google Shape;91;p5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2" name="Google Shape;92;p5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3" name="Google Shape;93;p5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4" name="Google Shape;94;p5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5" name="Google Shape;95;p5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6" name="Google Shape;96;p5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7" name="Google Shape;97;p53"/>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98" name="Google Shape;98;p53"/>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99" name="Google Shape;99;p53"/>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00" name="Google Shape;100;p53"/>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554"/>
        <p:cNvGrpSpPr/>
        <p:nvPr/>
      </p:nvGrpSpPr>
      <p:grpSpPr>
        <a:xfrm>
          <a:off x="0" y="0"/>
          <a:ext cx="0" cy="0"/>
          <a:chOff x="0" y="0"/>
          <a:chExt cx="0" cy="0"/>
        </a:xfrm>
      </p:grpSpPr>
      <p:grpSp>
        <p:nvGrpSpPr>
          <p:cNvPr id="1555" name="Google Shape;1555;p82"/>
          <p:cNvGrpSpPr/>
          <p:nvPr/>
        </p:nvGrpSpPr>
        <p:grpSpPr>
          <a:xfrm>
            <a:off x="432850" y="0"/>
            <a:ext cx="8278300" cy="5165700"/>
            <a:chOff x="432850" y="0"/>
            <a:chExt cx="8278300" cy="5165700"/>
          </a:xfrm>
        </p:grpSpPr>
        <p:cxnSp>
          <p:nvCxnSpPr>
            <p:cNvPr id="1556" name="Google Shape;1556;p82"/>
            <p:cNvCxnSpPr/>
            <p:nvPr/>
          </p:nvCxnSpPr>
          <p:spPr>
            <a:xfrm rot="10800000">
              <a:off x="8420275" y="2664300"/>
              <a:ext cx="0" cy="2501400"/>
            </a:xfrm>
            <a:prstGeom prst="straightConnector1">
              <a:avLst/>
            </a:prstGeom>
            <a:noFill/>
            <a:ln w="9525" cap="flat" cmpd="sng">
              <a:solidFill>
                <a:srgbClr val="595959"/>
              </a:solidFill>
              <a:prstDash val="solid"/>
              <a:round/>
              <a:headEnd type="none" w="sm" len="sm"/>
              <a:tailEnd type="none" w="sm" len="sm"/>
            </a:ln>
          </p:spPr>
        </p:cxnSp>
        <p:grpSp>
          <p:nvGrpSpPr>
            <p:cNvPr id="1557" name="Google Shape;1557;p82"/>
            <p:cNvGrpSpPr/>
            <p:nvPr/>
          </p:nvGrpSpPr>
          <p:grpSpPr>
            <a:xfrm>
              <a:off x="8129350" y="4292175"/>
              <a:ext cx="581800" cy="582350"/>
              <a:chOff x="8064275" y="887850"/>
              <a:chExt cx="581800" cy="582350"/>
            </a:xfrm>
          </p:grpSpPr>
          <p:sp>
            <p:nvSpPr>
              <p:cNvPr id="1558" name="Google Shape;1558;p8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8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8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8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8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8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4" name="Google Shape;1564;p82"/>
            <p:cNvGrpSpPr/>
            <p:nvPr/>
          </p:nvGrpSpPr>
          <p:grpSpPr>
            <a:xfrm>
              <a:off x="8274238" y="3720600"/>
              <a:ext cx="292025" cy="292575"/>
              <a:chOff x="7353050" y="316275"/>
              <a:chExt cx="292025" cy="292575"/>
            </a:xfrm>
          </p:grpSpPr>
          <p:sp>
            <p:nvSpPr>
              <p:cNvPr id="1565" name="Google Shape;1565;p8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8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8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8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9" name="Google Shape;1569;p82"/>
            <p:cNvGrpSpPr/>
            <p:nvPr/>
          </p:nvGrpSpPr>
          <p:grpSpPr>
            <a:xfrm>
              <a:off x="8332763" y="3212475"/>
              <a:ext cx="175000" cy="175000"/>
              <a:chOff x="8792300" y="321275"/>
              <a:chExt cx="175000" cy="175000"/>
            </a:xfrm>
          </p:grpSpPr>
          <p:sp>
            <p:nvSpPr>
              <p:cNvPr id="1570" name="Google Shape;1570;p8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8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8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8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574" name="Google Shape;1574;p82"/>
            <p:cNvCxnSpPr/>
            <p:nvPr/>
          </p:nvCxnSpPr>
          <p:spPr>
            <a:xfrm>
              <a:off x="723725" y="613"/>
              <a:ext cx="0" cy="2501400"/>
            </a:xfrm>
            <a:prstGeom prst="straightConnector1">
              <a:avLst/>
            </a:prstGeom>
            <a:noFill/>
            <a:ln w="9525" cap="flat" cmpd="sng">
              <a:solidFill>
                <a:srgbClr val="595959"/>
              </a:solidFill>
              <a:prstDash val="solid"/>
              <a:round/>
              <a:headEnd type="none" w="sm" len="sm"/>
              <a:tailEnd type="none" w="sm" len="sm"/>
            </a:ln>
          </p:spPr>
        </p:cxnSp>
        <p:grpSp>
          <p:nvGrpSpPr>
            <p:cNvPr id="1575" name="Google Shape;1575;p82"/>
            <p:cNvGrpSpPr/>
            <p:nvPr/>
          </p:nvGrpSpPr>
          <p:grpSpPr>
            <a:xfrm rot="10800000">
              <a:off x="432850" y="291788"/>
              <a:ext cx="581800" cy="582350"/>
              <a:chOff x="8064275" y="887850"/>
              <a:chExt cx="581800" cy="582350"/>
            </a:xfrm>
          </p:grpSpPr>
          <p:sp>
            <p:nvSpPr>
              <p:cNvPr id="1576" name="Google Shape;1576;p8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8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8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8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8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8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2" name="Google Shape;1582;p82"/>
            <p:cNvGrpSpPr/>
            <p:nvPr/>
          </p:nvGrpSpPr>
          <p:grpSpPr>
            <a:xfrm rot="10800000">
              <a:off x="577738" y="1153138"/>
              <a:ext cx="292025" cy="292575"/>
              <a:chOff x="7353050" y="316275"/>
              <a:chExt cx="292025" cy="292575"/>
            </a:xfrm>
          </p:grpSpPr>
          <p:sp>
            <p:nvSpPr>
              <p:cNvPr id="1583" name="Google Shape;1583;p8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8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8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8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7" name="Google Shape;1587;p82"/>
            <p:cNvGrpSpPr/>
            <p:nvPr/>
          </p:nvGrpSpPr>
          <p:grpSpPr>
            <a:xfrm rot="10800000">
              <a:off x="636238" y="1778838"/>
              <a:ext cx="175000" cy="175000"/>
              <a:chOff x="8792300" y="321275"/>
              <a:chExt cx="175000" cy="175000"/>
            </a:xfrm>
          </p:grpSpPr>
          <p:sp>
            <p:nvSpPr>
              <p:cNvPr id="1588" name="Google Shape;1588;p8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8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8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8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2" name="Google Shape;1592;p82"/>
            <p:cNvGrpSpPr/>
            <p:nvPr/>
          </p:nvGrpSpPr>
          <p:grpSpPr>
            <a:xfrm>
              <a:off x="432850" y="2003163"/>
              <a:ext cx="175013" cy="27000"/>
              <a:chOff x="5662375" y="212375"/>
              <a:chExt cx="175013" cy="27000"/>
            </a:xfrm>
          </p:grpSpPr>
          <p:sp>
            <p:nvSpPr>
              <p:cNvPr id="1593" name="Google Shape;1593;p8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8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8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6" name="Google Shape;1596;p82"/>
            <p:cNvGrpSpPr/>
            <p:nvPr/>
          </p:nvGrpSpPr>
          <p:grpSpPr>
            <a:xfrm>
              <a:off x="788100" y="208488"/>
              <a:ext cx="175013" cy="27000"/>
              <a:chOff x="5662375" y="212375"/>
              <a:chExt cx="175013" cy="27000"/>
            </a:xfrm>
          </p:grpSpPr>
          <p:sp>
            <p:nvSpPr>
              <p:cNvPr id="1597" name="Google Shape;1597;p8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8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8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0" name="Google Shape;1600;p82"/>
            <p:cNvGrpSpPr/>
            <p:nvPr/>
          </p:nvGrpSpPr>
          <p:grpSpPr>
            <a:xfrm>
              <a:off x="8129350" y="4988725"/>
              <a:ext cx="175013" cy="27000"/>
              <a:chOff x="5662375" y="212375"/>
              <a:chExt cx="175013" cy="27000"/>
            </a:xfrm>
          </p:grpSpPr>
          <p:sp>
            <p:nvSpPr>
              <p:cNvPr id="1601" name="Google Shape;1601;p8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8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8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4" name="Google Shape;1604;p82"/>
            <p:cNvGrpSpPr/>
            <p:nvPr/>
          </p:nvGrpSpPr>
          <p:grpSpPr>
            <a:xfrm>
              <a:off x="8497550" y="3429425"/>
              <a:ext cx="175013" cy="27000"/>
              <a:chOff x="5662375" y="212375"/>
              <a:chExt cx="175013" cy="27000"/>
            </a:xfrm>
          </p:grpSpPr>
          <p:sp>
            <p:nvSpPr>
              <p:cNvPr id="1605" name="Google Shape;1605;p8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8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8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08" name="Google Shape;1608;p82"/>
            <p:cNvCxnSpPr/>
            <p:nvPr/>
          </p:nvCxnSpPr>
          <p:spPr>
            <a:xfrm>
              <a:off x="8407225" y="0"/>
              <a:ext cx="0" cy="2160900"/>
            </a:xfrm>
            <a:prstGeom prst="straightConnector1">
              <a:avLst/>
            </a:prstGeom>
            <a:noFill/>
            <a:ln w="9525" cap="flat" cmpd="sng">
              <a:solidFill>
                <a:srgbClr val="595959"/>
              </a:solidFill>
              <a:prstDash val="solid"/>
              <a:round/>
              <a:headEnd type="none" w="sm" len="sm"/>
              <a:tailEnd type="none" w="sm" len="sm"/>
            </a:ln>
          </p:spPr>
        </p:cxnSp>
        <p:cxnSp>
          <p:nvCxnSpPr>
            <p:cNvPr id="1609" name="Google Shape;1609;p82"/>
            <p:cNvCxnSpPr/>
            <p:nvPr/>
          </p:nvCxnSpPr>
          <p:spPr>
            <a:xfrm>
              <a:off x="718025" y="2985634"/>
              <a:ext cx="0" cy="2160900"/>
            </a:xfrm>
            <a:prstGeom prst="straightConnector1">
              <a:avLst/>
            </a:prstGeom>
            <a:noFill/>
            <a:ln w="9525" cap="flat" cmpd="sng">
              <a:solidFill>
                <a:srgbClr val="595959"/>
              </a:solidFill>
              <a:prstDash val="solid"/>
              <a:round/>
              <a:headEnd type="none" w="sm" len="sm"/>
              <a:tailEnd type="none" w="sm" len="sm"/>
            </a:ln>
          </p:spPr>
        </p:cxnSp>
        <p:sp>
          <p:nvSpPr>
            <p:cNvPr id="1610" name="Google Shape;1610;p82"/>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82"/>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82"/>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82"/>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614"/>
        <p:cNvGrpSpPr/>
        <p:nvPr/>
      </p:nvGrpSpPr>
      <p:grpSpPr>
        <a:xfrm>
          <a:off x="0" y="0"/>
          <a:ext cx="0" cy="0"/>
          <a:chOff x="0" y="0"/>
          <a:chExt cx="0" cy="0"/>
        </a:xfrm>
      </p:grpSpPr>
      <p:grpSp>
        <p:nvGrpSpPr>
          <p:cNvPr id="1615" name="Google Shape;1615;p83"/>
          <p:cNvGrpSpPr/>
          <p:nvPr/>
        </p:nvGrpSpPr>
        <p:grpSpPr>
          <a:xfrm>
            <a:off x="-6867" y="-6625"/>
            <a:ext cx="9152342" cy="5102050"/>
            <a:chOff x="-6867" y="-6625"/>
            <a:chExt cx="9152342" cy="5102050"/>
          </a:xfrm>
        </p:grpSpPr>
        <p:cxnSp>
          <p:nvCxnSpPr>
            <p:cNvPr id="1616" name="Google Shape;1616;p83"/>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617" name="Google Shape;1617;p83"/>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618" name="Google Shape;1618;p83"/>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619" name="Google Shape;1619;p83"/>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620" name="Google Shape;1620;p83"/>
            <p:cNvGrpSpPr/>
            <p:nvPr/>
          </p:nvGrpSpPr>
          <p:grpSpPr>
            <a:xfrm flipH="1">
              <a:off x="1278333" y="4513075"/>
              <a:ext cx="581800" cy="582350"/>
              <a:chOff x="8064275" y="887850"/>
              <a:chExt cx="581800" cy="582350"/>
            </a:xfrm>
          </p:grpSpPr>
          <p:sp>
            <p:nvSpPr>
              <p:cNvPr id="1621" name="Google Shape;1621;p8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8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8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8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8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8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7" name="Google Shape;1627;p83"/>
            <p:cNvGrpSpPr/>
            <p:nvPr/>
          </p:nvGrpSpPr>
          <p:grpSpPr>
            <a:xfrm flipH="1">
              <a:off x="2747608" y="4340463"/>
              <a:ext cx="292025" cy="292575"/>
              <a:chOff x="7353050" y="316275"/>
              <a:chExt cx="292025" cy="292575"/>
            </a:xfrm>
          </p:grpSpPr>
          <p:sp>
            <p:nvSpPr>
              <p:cNvPr id="1628" name="Google Shape;1628;p8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8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8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8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2" name="Google Shape;1632;p83"/>
            <p:cNvGrpSpPr/>
            <p:nvPr/>
          </p:nvGrpSpPr>
          <p:grpSpPr>
            <a:xfrm flipH="1">
              <a:off x="171308" y="4315025"/>
              <a:ext cx="175000" cy="175000"/>
              <a:chOff x="8792300" y="321275"/>
              <a:chExt cx="175000" cy="175000"/>
            </a:xfrm>
          </p:grpSpPr>
          <p:sp>
            <p:nvSpPr>
              <p:cNvPr id="1633" name="Google Shape;1633;p8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8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8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8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7" name="Google Shape;1637;p83"/>
            <p:cNvGrpSpPr/>
            <p:nvPr/>
          </p:nvGrpSpPr>
          <p:grpSpPr>
            <a:xfrm>
              <a:off x="3873197" y="4657550"/>
              <a:ext cx="293111" cy="293388"/>
              <a:chOff x="3164039" y="430875"/>
              <a:chExt cx="293111" cy="293388"/>
            </a:xfrm>
          </p:grpSpPr>
          <p:sp>
            <p:nvSpPr>
              <p:cNvPr id="1638" name="Google Shape;1638;p8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8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8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8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8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8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4" name="Google Shape;1644;p83"/>
            <p:cNvGrpSpPr/>
            <p:nvPr/>
          </p:nvGrpSpPr>
          <p:grpSpPr>
            <a:xfrm flipH="1">
              <a:off x="242270" y="4142425"/>
              <a:ext cx="175013" cy="27000"/>
              <a:chOff x="5662375" y="212375"/>
              <a:chExt cx="175013" cy="27000"/>
            </a:xfrm>
          </p:grpSpPr>
          <p:sp>
            <p:nvSpPr>
              <p:cNvPr id="1645" name="Google Shape;1645;p8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8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8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48" name="Google Shape;1648;p83"/>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1649" name="Google Shape;1649;p83"/>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650" name="Google Shape;1650;p83"/>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651" name="Google Shape;1651;p83"/>
            <p:cNvGrpSpPr/>
            <p:nvPr/>
          </p:nvGrpSpPr>
          <p:grpSpPr>
            <a:xfrm>
              <a:off x="8064275" y="1040250"/>
              <a:ext cx="581800" cy="582350"/>
              <a:chOff x="8064275" y="887850"/>
              <a:chExt cx="581800" cy="582350"/>
            </a:xfrm>
          </p:grpSpPr>
          <p:sp>
            <p:nvSpPr>
              <p:cNvPr id="1652" name="Google Shape;1652;p8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8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8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8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8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8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8" name="Google Shape;1658;p83"/>
            <p:cNvGrpSpPr/>
            <p:nvPr/>
          </p:nvGrpSpPr>
          <p:grpSpPr>
            <a:xfrm>
              <a:off x="7353050" y="316275"/>
              <a:ext cx="292025" cy="292575"/>
              <a:chOff x="7353050" y="316275"/>
              <a:chExt cx="292025" cy="292575"/>
            </a:xfrm>
          </p:grpSpPr>
          <p:sp>
            <p:nvSpPr>
              <p:cNvPr id="1659" name="Google Shape;1659;p8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8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8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8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3" name="Google Shape;1663;p83"/>
            <p:cNvGrpSpPr/>
            <p:nvPr/>
          </p:nvGrpSpPr>
          <p:grpSpPr>
            <a:xfrm>
              <a:off x="8792300" y="321275"/>
              <a:ext cx="175000" cy="175000"/>
              <a:chOff x="8792300" y="321275"/>
              <a:chExt cx="175000" cy="175000"/>
            </a:xfrm>
          </p:grpSpPr>
          <p:sp>
            <p:nvSpPr>
              <p:cNvPr id="1664" name="Google Shape;1664;p8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8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8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8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8" name="Google Shape;1668;p83"/>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83"/>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83"/>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83"/>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83"/>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83"/>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4" name="Google Shape;1674;p83"/>
            <p:cNvGrpSpPr/>
            <p:nvPr/>
          </p:nvGrpSpPr>
          <p:grpSpPr>
            <a:xfrm>
              <a:off x="8490050" y="170875"/>
              <a:ext cx="175013" cy="27000"/>
              <a:chOff x="5662375" y="212375"/>
              <a:chExt cx="175013" cy="27000"/>
            </a:xfrm>
          </p:grpSpPr>
          <p:sp>
            <p:nvSpPr>
              <p:cNvPr id="1675" name="Google Shape;1675;p8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8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8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8" name="Google Shape;1678;p83"/>
            <p:cNvGrpSpPr/>
            <p:nvPr/>
          </p:nvGrpSpPr>
          <p:grpSpPr>
            <a:xfrm>
              <a:off x="8678350" y="1658000"/>
              <a:ext cx="175013" cy="27000"/>
              <a:chOff x="5662375" y="212375"/>
              <a:chExt cx="175013" cy="27000"/>
            </a:xfrm>
          </p:grpSpPr>
          <p:sp>
            <p:nvSpPr>
              <p:cNvPr id="1679" name="Google Shape;1679;p8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8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8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grpSp>
        <p:nvGrpSpPr>
          <p:cNvPr id="102" name="Google Shape;102;p54"/>
          <p:cNvGrpSpPr/>
          <p:nvPr/>
        </p:nvGrpSpPr>
        <p:grpSpPr>
          <a:xfrm>
            <a:off x="2132649" y="713253"/>
            <a:ext cx="4878702" cy="3717004"/>
            <a:chOff x="399425" y="238125"/>
            <a:chExt cx="6810025" cy="5187000"/>
          </a:xfrm>
        </p:grpSpPr>
        <p:sp>
          <p:nvSpPr>
            <p:cNvPr id="103" name="Google Shape;103;p54"/>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4"/>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54"/>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6" name="Google Shape;106;p54"/>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107" name="Google Shape;107;p54"/>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108" name="Google Shape;108;p54"/>
          <p:cNvGrpSpPr/>
          <p:nvPr/>
        </p:nvGrpSpPr>
        <p:grpSpPr>
          <a:xfrm>
            <a:off x="432850" y="0"/>
            <a:ext cx="8278300" cy="5165700"/>
            <a:chOff x="432850" y="0"/>
            <a:chExt cx="8278300" cy="5165700"/>
          </a:xfrm>
        </p:grpSpPr>
        <p:cxnSp>
          <p:nvCxnSpPr>
            <p:cNvPr id="109" name="Google Shape;109;p54"/>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10" name="Google Shape;110;p54"/>
            <p:cNvGrpSpPr/>
            <p:nvPr/>
          </p:nvGrpSpPr>
          <p:grpSpPr>
            <a:xfrm>
              <a:off x="8129350" y="4292175"/>
              <a:ext cx="581800" cy="582350"/>
              <a:chOff x="8064275" y="887850"/>
              <a:chExt cx="581800" cy="582350"/>
            </a:xfrm>
          </p:grpSpPr>
          <p:sp>
            <p:nvSpPr>
              <p:cNvPr id="111" name="Google Shape;111;p5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54"/>
            <p:cNvGrpSpPr/>
            <p:nvPr/>
          </p:nvGrpSpPr>
          <p:grpSpPr>
            <a:xfrm>
              <a:off x="8274238" y="3720600"/>
              <a:ext cx="292025" cy="292575"/>
              <a:chOff x="7353050" y="316275"/>
              <a:chExt cx="292025" cy="292575"/>
            </a:xfrm>
          </p:grpSpPr>
          <p:sp>
            <p:nvSpPr>
              <p:cNvPr id="118" name="Google Shape;118;p5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54"/>
            <p:cNvGrpSpPr/>
            <p:nvPr/>
          </p:nvGrpSpPr>
          <p:grpSpPr>
            <a:xfrm>
              <a:off x="8332763" y="3212475"/>
              <a:ext cx="175000" cy="175000"/>
              <a:chOff x="8792300" y="321275"/>
              <a:chExt cx="175000" cy="175000"/>
            </a:xfrm>
          </p:grpSpPr>
          <p:sp>
            <p:nvSpPr>
              <p:cNvPr id="123" name="Google Shape;123;p5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7" name="Google Shape;127;p54"/>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28" name="Google Shape;128;p54"/>
            <p:cNvGrpSpPr/>
            <p:nvPr/>
          </p:nvGrpSpPr>
          <p:grpSpPr>
            <a:xfrm rot="10800000">
              <a:off x="432850" y="291788"/>
              <a:ext cx="581800" cy="582350"/>
              <a:chOff x="8064275" y="887850"/>
              <a:chExt cx="581800" cy="582350"/>
            </a:xfrm>
          </p:grpSpPr>
          <p:sp>
            <p:nvSpPr>
              <p:cNvPr id="129" name="Google Shape;129;p5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5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54"/>
            <p:cNvGrpSpPr/>
            <p:nvPr/>
          </p:nvGrpSpPr>
          <p:grpSpPr>
            <a:xfrm rot="10800000">
              <a:off x="577738" y="1153138"/>
              <a:ext cx="292025" cy="292575"/>
              <a:chOff x="7353050" y="316275"/>
              <a:chExt cx="292025" cy="292575"/>
            </a:xfrm>
          </p:grpSpPr>
          <p:sp>
            <p:nvSpPr>
              <p:cNvPr id="136" name="Google Shape;136;p5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54"/>
            <p:cNvGrpSpPr/>
            <p:nvPr/>
          </p:nvGrpSpPr>
          <p:grpSpPr>
            <a:xfrm rot="10800000">
              <a:off x="636238" y="1778838"/>
              <a:ext cx="175000" cy="175000"/>
              <a:chOff x="8792300" y="321275"/>
              <a:chExt cx="175000" cy="175000"/>
            </a:xfrm>
          </p:grpSpPr>
          <p:sp>
            <p:nvSpPr>
              <p:cNvPr id="141" name="Google Shape;141;p5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54"/>
            <p:cNvGrpSpPr/>
            <p:nvPr/>
          </p:nvGrpSpPr>
          <p:grpSpPr>
            <a:xfrm>
              <a:off x="432850" y="2003163"/>
              <a:ext cx="175013" cy="27000"/>
              <a:chOff x="5662375" y="212375"/>
              <a:chExt cx="175013" cy="27000"/>
            </a:xfrm>
          </p:grpSpPr>
          <p:sp>
            <p:nvSpPr>
              <p:cNvPr id="146" name="Google Shape;146;p5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54"/>
            <p:cNvGrpSpPr/>
            <p:nvPr/>
          </p:nvGrpSpPr>
          <p:grpSpPr>
            <a:xfrm>
              <a:off x="788100" y="208488"/>
              <a:ext cx="175013" cy="27000"/>
              <a:chOff x="5662375" y="212375"/>
              <a:chExt cx="175013" cy="27000"/>
            </a:xfrm>
          </p:grpSpPr>
          <p:sp>
            <p:nvSpPr>
              <p:cNvPr id="150" name="Google Shape;150;p5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5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54"/>
            <p:cNvGrpSpPr/>
            <p:nvPr/>
          </p:nvGrpSpPr>
          <p:grpSpPr>
            <a:xfrm>
              <a:off x="8129350" y="4988725"/>
              <a:ext cx="175013" cy="27000"/>
              <a:chOff x="5662375" y="212375"/>
              <a:chExt cx="175013" cy="27000"/>
            </a:xfrm>
          </p:grpSpPr>
          <p:sp>
            <p:nvSpPr>
              <p:cNvPr id="154" name="Google Shape;154;p5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54"/>
            <p:cNvGrpSpPr/>
            <p:nvPr/>
          </p:nvGrpSpPr>
          <p:grpSpPr>
            <a:xfrm>
              <a:off x="8497550" y="3429425"/>
              <a:ext cx="175013" cy="27000"/>
              <a:chOff x="5662375" y="212375"/>
              <a:chExt cx="175013" cy="27000"/>
            </a:xfrm>
          </p:grpSpPr>
          <p:sp>
            <p:nvSpPr>
              <p:cNvPr id="158" name="Google Shape;158;p5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5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1" name="Google Shape;161;p54"/>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62" name="Google Shape;162;p54"/>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63" name="Google Shape;163;p5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5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5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7"/>
        <p:cNvGrpSpPr/>
        <p:nvPr/>
      </p:nvGrpSpPr>
      <p:grpSpPr>
        <a:xfrm>
          <a:off x="0" y="0"/>
          <a:ext cx="0" cy="0"/>
          <a:chOff x="0" y="0"/>
          <a:chExt cx="0" cy="0"/>
        </a:xfrm>
      </p:grpSpPr>
      <p:sp>
        <p:nvSpPr>
          <p:cNvPr id="168" name="Google Shape;168;p55"/>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169" name="Google Shape;169;p55"/>
          <p:cNvGrpSpPr/>
          <p:nvPr/>
        </p:nvGrpSpPr>
        <p:grpSpPr>
          <a:xfrm>
            <a:off x="4484494" y="4433000"/>
            <a:ext cx="175013" cy="27000"/>
            <a:chOff x="5662375" y="212375"/>
            <a:chExt cx="175013" cy="27000"/>
          </a:xfrm>
        </p:grpSpPr>
        <p:sp>
          <p:nvSpPr>
            <p:cNvPr id="170" name="Google Shape;170;p5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55"/>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174" name="Google Shape;174;p55"/>
          <p:cNvGrpSpPr/>
          <p:nvPr/>
        </p:nvGrpSpPr>
        <p:grpSpPr>
          <a:xfrm>
            <a:off x="432850" y="0"/>
            <a:ext cx="8278300" cy="5165700"/>
            <a:chOff x="432850" y="0"/>
            <a:chExt cx="8278300" cy="5165700"/>
          </a:xfrm>
        </p:grpSpPr>
        <p:cxnSp>
          <p:nvCxnSpPr>
            <p:cNvPr id="175" name="Google Shape;175;p55"/>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76" name="Google Shape;176;p55"/>
            <p:cNvGrpSpPr/>
            <p:nvPr/>
          </p:nvGrpSpPr>
          <p:grpSpPr>
            <a:xfrm>
              <a:off x="8129350" y="4292175"/>
              <a:ext cx="581800" cy="582350"/>
              <a:chOff x="8064275" y="887850"/>
              <a:chExt cx="581800" cy="582350"/>
            </a:xfrm>
          </p:grpSpPr>
          <p:sp>
            <p:nvSpPr>
              <p:cNvPr id="177" name="Google Shape;177;p5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 name="Google Shape;183;p55"/>
            <p:cNvGrpSpPr/>
            <p:nvPr/>
          </p:nvGrpSpPr>
          <p:grpSpPr>
            <a:xfrm>
              <a:off x="8274238" y="3720600"/>
              <a:ext cx="292025" cy="292575"/>
              <a:chOff x="7353050" y="316275"/>
              <a:chExt cx="292025" cy="292575"/>
            </a:xfrm>
          </p:grpSpPr>
          <p:sp>
            <p:nvSpPr>
              <p:cNvPr id="184" name="Google Shape;184;p5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5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55"/>
            <p:cNvGrpSpPr/>
            <p:nvPr/>
          </p:nvGrpSpPr>
          <p:grpSpPr>
            <a:xfrm>
              <a:off x="8332763" y="3212475"/>
              <a:ext cx="175000" cy="175000"/>
              <a:chOff x="8792300" y="321275"/>
              <a:chExt cx="175000" cy="175000"/>
            </a:xfrm>
          </p:grpSpPr>
          <p:sp>
            <p:nvSpPr>
              <p:cNvPr id="189" name="Google Shape;189;p5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5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93" name="Google Shape;193;p55"/>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94" name="Google Shape;194;p55"/>
            <p:cNvGrpSpPr/>
            <p:nvPr/>
          </p:nvGrpSpPr>
          <p:grpSpPr>
            <a:xfrm rot="10800000">
              <a:off x="432850" y="291788"/>
              <a:ext cx="581800" cy="582350"/>
              <a:chOff x="8064275" y="887850"/>
              <a:chExt cx="581800" cy="582350"/>
            </a:xfrm>
          </p:grpSpPr>
          <p:sp>
            <p:nvSpPr>
              <p:cNvPr id="195" name="Google Shape;195;p5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5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5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5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55"/>
            <p:cNvGrpSpPr/>
            <p:nvPr/>
          </p:nvGrpSpPr>
          <p:grpSpPr>
            <a:xfrm rot="10800000">
              <a:off x="577738" y="1153138"/>
              <a:ext cx="292025" cy="292575"/>
              <a:chOff x="7353050" y="316275"/>
              <a:chExt cx="292025" cy="292575"/>
            </a:xfrm>
          </p:grpSpPr>
          <p:sp>
            <p:nvSpPr>
              <p:cNvPr id="202" name="Google Shape;202;p5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5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5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5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55"/>
            <p:cNvGrpSpPr/>
            <p:nvPr/>
          </p:nvGrpSpPr>
          <p:grpSpPr>
            <a:xfrm rot="10800000">
              <a:off x="636238" y="1778838"/>
              <a:ext cx="175000" cy="175000"/>
              <a:chOff x="8792300" y="321275"/>
              <a:chExt cx="175000" cy="175000"/>
            </a:xfrm>
          </p:grpSpPr>
          <p:sp>
            <p:nvSpPr>
              <p:cNvPr id="207" name="Google Shape;207;p5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55"/>
            <p:cNvGrpSpPr/>
            <p:nvPr/>
          </p:nvGrpSpPr>
          <p:grpSpPr>
            <a:xfrm>
              <a:off x="432850" y="2003163"/>
              <a:ext cx="175013" cy="27000"/>
              <a:chOff x="5662375" y="212375"/>
              <a:chExt cx="175013" cy="27000"/>
            </a:xfrm>
          </p:grpSpPr>
          <p:sp>
            <p:nvSpPr>
              <p:cNvPr id="212" name="Google Shape;212;p5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5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5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5" name="Google Shape;215;p55"/>
            <p:cNvGrpSpPr/>
            <p:nvPr/>
          </p:nvGrpSpPr>
          <p:grpSpPr>
            <a:xfrm>
              <a:off x="788100" y="208488"/>
              <a:ext cx="175013" cy="27000"/>
              <a:chOff x="5662375" y="212375"/>
              <a:chExt cx="175013" cy="27000"/>
            </a:xfrm>
          </p:grpSpPr>
          <p:sp>
            <p:nvSpPr>
              <p:cNvPr id="216" name="Google Shape;216;p5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55"/>
            <p:cNvGrpSpPr/>
            <p:nvPr/>
          </p:nvGrpSpPr>
          <p:grpSpPr>
            <a:xfrm>
              <a:off x="8129350" y="4988725"/>
              <a:ext cx="175013" cy="27000"/>
              <a:chOff x="5662375" y="212375"/>
              <a:chExt cx="175013" cy="27000"/>
            </a:xfrm>
          </p:grpSpPr>
          <p:sp>
            <p:nvSpPr>
              <p:cNvPr id="220" name="Google Shape;220;p5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5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55"/>
            <p:cNvGrpSpPr/>
            <p:nvPr/>
          </p:nvGrpSpPr>
          <p:grpSpPr>
            <a:xfrm>
              <a:off x="8497550" y="3429425"/>
              <a:ext cx="175013" cy="27000"/>
              <a:chOff x="5662375" y="212375"/>
              <a:chExt cx="175013" cy="27000"/>
            </a:xfrm>
          </p:grpSpPr>
          <p:sp>
            <p:nvSpPr>
              <p:cNvPr id="224" name="Google Shape;224;p5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5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27" name="Google Shape;227;p55"/>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228" name="Google Shape;228;p55"/>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229" name="Google Shape;229;p5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5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233"/>
        <p:cNvGrpSpPr/>
        <p:nvPr/>
      </p:nvGrpSpPr>
      <p:grpSpPr>
        <a:xfrm>
          <a:off x="0" y="0"/>
          <a:ext cx="0" cy="0"/>
          <a:chOff x="0" y="0"/>
          <a:chExt cx="0" cy="0"/>
        </a:xfrm>
      </p:grpSpPr>
      <p:sp>
        <p:nvSpPr>
          <p:cNvPr id="234" name="Google Shape;234;p56"/>
          <p:cNvSpPr txBox="1">
            <a:spLocks noGrp="1"/>
          </p:cNvSpPr>
          <p:nvPr>
            <p:ph type="title"/>
          </p:nvPr>
        </p:nvSpPr>
        <p:spPr>
          <a:xfrm>
            <a:off x="1719072" y="338328"/>
            <a:ext cx="5577900" cy="59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35" name="Google Shape;235;p56"/>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6" name="Google Shape;236;p56"/>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7" name="Google Shape;237;p56"/>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8" name="Google Shape;238;p56"/>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39" name="Google Shape;239;p56"/>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40" name="Google Shape;240;p56"/>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241" name="Google Shape;241;p56"/>
          <p:cNvGrpSpPr/>
          <p:nvPr/>
        </p:nvGrpSpPr>
        <p:grpSpPr>
          <a:xfrm>
            <a:off x="261711" y="-1158"/>
            <a:ext cx="8550326" cy="3981600"/>
            <a:chOff x="261711" y="-1158"/>
            <a:chExt cx="8550326" cy="3981600"/>
          </a:xfrm>
        </p:grpSpPr>
        <p:cxnSp>
          <p:nvCxnSpPr>
            <p:cNvPr id="242" name="Google Shape;242;p56"/>
            <p:cNvCxnSpPr/>
            <p:nvPr/>
          </p:nvCxnSpPr>
          <p:spPr>
            <a:xfrm>
              <a:off x="515925" y="-1158"/>
              <a:ext cx="0" cy="3981600"/>
            </a:xfrm>
            <a:prstGeom prst="straightConnector1">
              <a:avLst/>
            </a:prstGeom>
            <a:noFill/>
            <a:ln w="9525" cap="flat" cmpd="sng">
              <a:solidFill>
                <a:schemeClr val="dk1"/>
              </a:solidFill>
              <a:prstDash val="solid"/>
              <a:round/>
              <a:headEnd type="none" w="sm" len="sm"/>
              <a:tailEnd type="none" w="sm" len="sm"/>
            </a:ln>
          </p:spPr>
        </p:cxnSp>
        <p:cxnSp>
          <p:nvCxnSpPr>
            <p:cNvPr id="243" name="Google Shape;243;p56"/>
            <p:cNvCxnSpPr/>
            <p:nvPr/>
          </p:nvCxnSpPr>
          <p:spPr>
            <a:xfrm>
              <a:off x="8666025" y="-1158"/>
              <a:ext cx="0" cy="1902000"/>
            </a:xfrm>
            <a:prstGeom prst="straightConnector1">
              <a:avLst/>
            </a:prstGeom>
            <a:noFill/>
            <a:ln w="9525" cap="flat" cmpd="sng">
              <a:solidFill>
                <a:schemeClr val="dk1"/>
              </a:solidFill>
              <a:prstDash val="solid"/>
              <a:round/>
              <a:headEnd type="none" w="sm" len="sm"/>
              <a:tailEnd type="none" w="sm" len="sm"/>
            </a:ln>
          </p:spPr>
        </p:cxnSp>
        <p:grpSp>
          <p:nvGrpSpPr>
            <p:cNvPr id="244" name="Google Shape;244;p56"/>
            <p:cNvGrpSpPr/>
            <p:nvPr/>
          </p:nvGrpSpPr>
          <p:grpSpPr>
            <a:xfrm rot="10800000">
              <a:off x="343274" y="3300779"/>
              <a:ext cx="344736" cy="345385"/>
              <a:chOff x="7353050" y="316275"/>
              <a:chExt cx="292025" cy="292575"/>
            </a:xfrm>
          </p:grpSpPr>
          <p:sp>
            <p:nvSpPr>
              <p:cNvPr id="245" name="Google Shape;245;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56"/>
            <p:cNvGrpSpPr/>
            <p:nvPr/>
          </p:nvGrpSpPr>
          <p:grpSpPr>
            <a:xfrm rot="10800000">
              <a:off x="8520013" y="714742"/>
              <a:ext cx="292025" cy="292575"/>
              <a:chOff x="7353050" y="316275"/>
              <a:chExt cx="292025" cy="292575"/>
            </a:xfrm>
          </p:grpSpPr>
          <p:sp>
            <p:nvSpPr>
              <p:cNvPr id="250" name="Google Shape;250;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56"/>
            <p:cNvGrpSpPr/>
            <p:nvPr/>
          </p:nvGrpSpPr>
          <p:grpSpPr>
            <a:xfrm rot="10800000">
              <a:off x="261711" y="465077"/>
              <a:ext cx="507562" cy="507984"/>
              <a:chOff x="8064275" y="887850"/>
              <a:chExt cx="581800" cy="582350"/>
            </a:xfrm>
          </p:grpSpPr>
          <p:sp>
            <p:nvSpPr>
              <p:cNvPr id="255" name="Google Shape;255;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261"/>
        <p:cNvGrpSpPr/>
        <p:nvPr/>
      </p:nvGrpSpPr>
      <p:grpSpPr>
        <a:xfrm>
          <a:off x="0" y="0"/>
          <a:ext cx="0" cy="0"/>
          <a:chOff x="0" y="0"/>
          <a:chExt cx="0" cy="0"/>
        </a:xfrm>
      </p:grpSpPr>
      <p:sp>
        <p:nvSpPr>
          <p:cNvPr id="262" name="Google Shape;262;p57"/>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63" name="Google Shape;263;p57"/>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4" name="Google Shape;264;p57"/>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65" name="Google Shape;265;p57"/>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6" name="Google Shape;266;p57"/>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67" name="Google Shape;267;p57"/>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8" name="Google Shape;268;p57"/>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69" name="Google Shape;269;p57"/>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70" name="Google Shape;270;p57"/>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271" name="Google Shape;271;p57"/>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272" name="Google Shape;272;p57"/>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273" name="Google Shape;273;p57"/>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274" name="Google Shape;274;p57"/>
          <p:cNvGrpSpPr/>
          <p:nvPr/>
        </p:nvGrpSpPr>
        <p:grpSpPr>
          <a:xfrm flipH="1">
            <a:off x="423750" y="125363"/>
            <a:ext cx="292025" cy="292575"/>
            <a:chOff x="7353050" y="316275"/>
            <a:chExt cx="292025" cy="292575"/>
          </a:xfrm>
        </p:grpSpPr>
        <p:sp>
          <p:nvSpPr>
            <p:cNvPr id="275" name="Google Shape;275;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9" name="Google Shape;279;p57"/>
          <p:cNvGrpSpPr/>
          <p:nvPr/>
        </p:nvGrpSpPr>
        <p:grpSpPr>
          <a:xfrm>
            <a:off x="1638739" y="558163"/>
            <a:ext cx="293111" cy="293388"/>
            <a:chOff x="3164039" y="430875"/>
            <a:chExt cx="293111" cy="293388"/>
          </a:xfrm>
        </p:grpSpPr>
        <p:sp>
          <p:nvSpPr>
            <p:cNvPr id="280" name="Google Shape;280;p5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5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5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5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5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5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57"/>
          <p:cNvGrpSpPr/>
          <p:nvPr/>
        </p:nvGrpSpPr>
        <p:grpSpPr>
          <a:xfrm>
            <a:off x="1591750" y="362600"/>
            <a:ext cx="175013" cy="27000"/>
            <a:chOff x="5662375" y="212375"/>
            <a:chExt cx="175013" cy="27000"/>
          </a:xfrm>
        </p:grpSpPr>
        <p:sp>
          <p:nvSpPr>
            <p:cNvPr id="287" name="Google Shape;287;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90" name="Google Shape;290;p57"/>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291" name="Google Shape;291;p57"/>
          <p:cNvGrpSpPr/>
          <p:nvPr/>
        </p:nvGrpSpPr>
        <p:grpSpPr>
          <a:xfrm>
            <a:off x="7823875" y="202375"/>
            <a:ext cx="581800" cy="582350"/>
            <a:chOff x="8064275" y="887850"/>
            <a:chExt cx="581800" cy="582350"/>
          </a:xfrm>
        </p:grpSpPr>
        <p:sp>
          <p:nvSpPr>
            <p:cNvPr id="292" name="Google Shape;292;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57"/>
          <p:cNvGrpSpPr/>
          <p:nvPr/>
        </p:nvGrpSpPr>
        <p:grpSpPr>
          <a:xfrm flipH="1">
            <a:off x="8698650" y="1117488"/>
            <a:ext cx="292025" cy="292575"/>
            <a:chOff x="7353050" y="316275"/>
            <a:chExt cx="292025" cy="292575"/>
          </a:xfrm>
        </p:grpSpPr>
        <p:sp>
          <p:nvSpPr>
            <p:cNvPr id="299" name="Google Shape;299;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 name="Google Shape;303;p57"/>
          <p:cNvGrpSpPr/>
          <p:nvPr/>
        </p:nvGrpSpPr>
        <p:grpSpPr>
          <a:xfrm>
            <a:off x="8678350" y="1581800"/>
            <a:ext cx="175013" cy="27000"/>
            <a:chOff x="5662375" y="212375"/>
            <a:chExt cx="175013" cy="27000"/>
          </a:xfrm>
        </p:grpSpPr>
        <p:sp>
          <p:nvSpPr>
            <p:cNvPr id="304" name="Google Shape;304;p5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5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
        <p:cNvGrpSpPr/>
        <p:nvPr/>
      </p:nvGrpSpPr>
      <p:grpSpPr>
        <a:xfrm>
          <a:off x="0" y="0"/>
          <a:ext cx="0" cy="0"/>
          <a:chOff x="0" y="0"/>
          <a:chExt cx="0" cy="0"/>
        </a:xfrm>
      </p:grpSpPr>
      <p:sp>
        <p:nvSpPr>
          <p:cNvPr id="308" name="Google Shape;308;p58"/>
          <p:cNvSpPr txBox="1">
            <a:spLocks noGrp="1"/>
          </p:cNvSpPr>
          <p:nvPr>
            <p:ph type="title"/>
          </p:nvPr>
        </p:nvSpPr>
        <p:spPr>
          <a:xfrm>
            <a:off x="1823475" y="338328"/>
            <a:ext cx="5496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309" name="Google Shape;309;p58"/>
          <p:cNvGrpSpPr/>
          <p:nvPr/>
        </p:nvGrpSpPr>
        <p:grpSpPr>
          <a:xfrm>
            <a:off x="432850" y="0"/>
            <a:ext cx="8278300" cy="5165700"/>
            <a:chOff x="432850" y="0"/>
            <a:chExt cx="8278300" cy="5165700"/>
          </a:xfrm>
        </p:grpSpPr>
        <p:cxnSp>
          <p:nvCxnSpPr>
            <p:cNvPr id="310" name="Google Shape;310;p58"/>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311" name="Google Shape;311;p58"/>
            <p:cNvGrpSpPr/>
            <p:nvPr/>
          </p:nvGrpSpPr>
          <p:grpSpPr>
            <a:xfrm>
              <a:off x="8129350" y="4292175"/>
              <a:ext cx="581800" cy="582350"/>
              <a:chOff x="8064275" y="887850"/>
              <a:chExt cx="581800" cy="582350"/>
            </a:xfrm>
          </p:grpSpPr>
          <p:sp>
            <p:nvSpPr>
              <p:cNvPr id="312" name="Google Shape;312;p5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5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5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5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5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8" name="Google Shape;318;p58"/>
            <p:cNvGrpSpPr/>
            <p:nvPr/>
          </p:nvGrpSpPr>
          <p:grpSpPr>
            <a:xfrm>
              <a:off x="8274238" y="3720600"/>
              <a:ext cx="292025" cy="292575"/>
              <a:chOff x="7353050" y="316275"/>
              <a:chExt cx="292025" cy="292575"/>
            </a:xfrm>
          </p:grpSpPr>
          <p:sp>
            <p:nvSpPr>
              <p:cNvPr id="319" name="Google Shape;319;p5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5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5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3" name="Google Shape;323;p58"/>
            <p:cNvGrpSpPr/>
            <p:nvPr/>
          </p:nvGrpSpPr>
          <p:grpSpPr>
            <a:xfrm>
              <a:off x="8332763" y="3212475"/>
              <a:ext cx="175000" cy="175000"/>
              <a:chOff x="8792300" y="321275"/>
              <a:chExt cx="175000" cy="175000"/>
            </a:xfrm>
          </p:grpSpPr>
          <p:sp>
            <p:nvSpPr>
              <p:cNvPr id="324" name="Google Shape;324;p5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5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5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5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28" name="Google Shape;328;p58"/>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329" name="Google Shape;329;p58"/>
            <p:cNvGrpSpPr/>
            <p:nvPr/>
          </p:nvGrpSpPr>
          <p:grpSpPr>
            <a:xfrm rot="10800000">
              <a:off x="432850" y="291788"/>
              <a:ext cx="581800" cy="582350"/>
              <a:chOff x="8064275" y="887850"/>
              <a:chExt cx="581800" cy="582350"/>
            </a:xfrm>
          </p:grpSpPr>
          <p:sp>
            <p:nvSpPr>
              <p:cNvPr id="330" name="Google Shape;330;p5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5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5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5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5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5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6" name="Google Shape;336;p58"/>
            <p:cNvGrpSpPr/>
            <p:nvPr/>
          </p:nvGrpSpPr>
          <p:grpSpPr>
            <a:xfrm rot="10800000">
              <a:off x="577738" y="1153138"/>
              <a:ext cx="292025" cy="292575"/>
              <a:chOff x="7353050" y="316275"/>
              <a:chExt cx="292025" cy="292575"/>
            </a:xfrm>
          </p:grpSpPr>
          <p:sp>
            <p:nvSpPr>
              <p:cNvPr id="337" name="Google Shape;337;p5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5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5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5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 name="Google Shape;341;p58"/>
            <p:cNvGrpSpPr/>
            <p:nvPr/>
          </p:nvGrpSpPr>
          <p:grpSpPr>
            <a:xfrm rot="10800000">
              <a:off x="636238" y="1778838"/>
              <a:ext cx="175000" cy="175000"/>
              <a:chOff x="8792300" y="321275"/>
              <a:chExt cx="175000" cy="175000"/>
            </a:xfrm>
          </p:grpSpPr>
          <p:sp>
            <p:nvSpPr>
              <p:cNvPr id="342" name="Google Shape;342;p5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5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5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5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6" name="Google Shape;346;p58"/>
            <p:cNvGrpSpPr/>
            <p:nvPr/>
          </p:nvGrpSpPr>
          <p:grpSpPr>
            <a:xfrm>
              <a:off x="432850" y="2003163"/>
              <a:ext cx="175013" cy="27000"/>
              <a:chOff x="5662375" y="212375"/>
              <a:chExt cx="175013" cy="27000"/>
            </a:xfrm>
          </p:grpSpPr>
          <p:sp>
            <p:nvSpPr>
              <p:cNvPr id="347" name="Google Shape;347;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0" name="Google Shape;350;p58"/>
            <p:cNvGrpSpPr/>
            <p:nvPr/>
          </p:nvGrpSpPr>
          <p:grpSpPr>
            <a:xfrm>
              <a:off x="788100" y="208488"/>
              <a:ext cx="175013" cy="27000"/>
              <a:chOff x="5662375" y="212375"/>
              <a:chExt cx="175013" cy="27000"/>
            </a:xfrm>
          </p:grpSpPr>
          <p:sp>
            <p:nvSpPr>
              <p:cNvPr id="351" name="Google Shape;351;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4" name="Google Shape;354;p58"/>
            <p:cNvGrpSpPr/>
            <p:nvPr/>
          </p:nvGrpSpPr>
          <p:grpSpPr>
            <a:xfrm>
              <a:off x="8129350" y="4988725"/>
              <a:ext cx="175013" cy="27000"/>
              <a:chOff x="5662375" y="212375"/>
              <a:chExt cx="175013" cy="27000"/>
            </a:xfrm>
          </p:grpSpPr>
          <p:sp>
            <p:nvSpPr>
              <p:cNvPr id="355" name="Google Shape;355;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8" name="Google Shape;358;p58"/>
            <p:cNvGrpSpPr/>
            <p:nvPr/>
          </p:nvGrpSpPr>
          <p:grpSpPr>
            <a:xfrm>
              <a:off x="8497550" y="3429425"/>
              <a:ext cx="175013" cy="27000"/>
              <a:chOff x="5662375" y="212375"/>
              <a:chExt cx="175013" cy="27000"/>
            </a:xfrm>
          </p:grpSpPr>
          <p:sp>
            <p:nvSpPr>
              <p:cNvPr id="359" name="Google Shape;359;p5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5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5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62" name="Google Shape;362;p58"/>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63" name="Google Shape;363;p58"/>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64" name="Google Shape;364;p58"/>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58"/>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58"/>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58"/>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8"/>
        <p:cNvGrpSpPr/>
        <p:nvPr/>
      </p:nvGrpSpPr>
      <p:grpSpPr>
        <a:xfrm>
          <a:off x="0" y="0"/>
          <a:ext cx="0" cy="0"/>
          <a:chOff x="0" y="0"/>
          <a:chExt cx="0" cy="0"/>
        </a:xfrm>
      </p:grpSpPr>
      <p:sp>
        <p:nvSpPr>
          <p:cNvPr id="369" name="Google Shape;369;p59"/>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370" name="Google Shape;370;p59"/>
          <p:cNvSpPr txBox="1">
            <a:spLocks noGrp="1"/>
          </p:cNvSpPr>
          <p:nvPr>
            <p:ph type="title"/>
          </p:nvPr>
        </p:nvSpPr>
        <p:spPr>
          <a:xfrm>
            <a:off x="804672" y="3319272"/>
            <a:ext cx="3291900" cy="402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71" name="Google Shape;371;p59"/>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372" name="Google Shape;372;p5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373" name="Google Shape;373;p59"/>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374" name="Google Shape;374;p59"/>
          <p:cNvGrpSpPr/>
          <p:nvPr/>
        </p:nvGrpSpPr>
        <p:grpSpPr>
          <a:xfrm flipH="1">
            <a:off x="499400" y="959675"/>
            <a:ext cx="581800" cy="582350"/>
            <a:chOff x="8064275" y="887850"/>
            <a:chExt cx="581800" cy="582350"/>
          </a:xfrm>
        </p:grpSpPr>
        <p:sp>
          <p:nvSpPr>
            <p:cNvPr id="375" name="Google Shape;375;p5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5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5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5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5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5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1" name="Google Shape;381;p59"/>
          <p:cNvGrpSpPr/>
          <p:nvPr/>
        </p:nvGrpSpPr>
        <p:grpSpPr>
          <a:xfrm flipH="1">
            <a:off x="1500400" y="388100"/>
            <a:ext cx="292025" cy="292575"/>
            <a:chOff x="7353050" y="316275"/>
            <a:chExt cx="292025" cy="292575"/>
          </a:xfrm>
        </p:grpSpPr>
        <p:sp>
          <p:nvSpPr>
            <p:cNvPr id="382" name="Google Shape;382;p5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5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5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5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6" name="Google Shape;386;p5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5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5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5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5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5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2" name="Google Shape;392;p59"/>
          <p:cNvGrpSpPr/>
          <p:nvPr/>
        </p:nvGrpSpPr>
        <p:grpSpPr>
          <a:xfrm flipH="1">
            <a:off x="3527112" y="361100"/>
            <a:ext cx="175013" cy="27000"/>
            <a:chOff x="5662375" y="212375"/>
            <a:chExt cx="175013" cy="27000"/>
          </a:xfrm>
        </p:grpSpPr>
        <p:sp>
          <p:nvSpPr>
            <p:cNvPr id="393" name="Google Shape;393;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6" name="Google Shape;396;p59"/>
          <p:cNvGrpSpPr/>
          <p:nvPr/>
        </p:nvGrpSpPr>
        <p:grpSpPr>
          <a:xfrm flipH="1">
            <a:off x="480412" y="242700"/>
            <a:ext cx="175013" cy="27000"/>
            <a:chOff x="5662375" y="212375"/>
            <a:chExt cx="175013" cy="27000"/>
          </a:xfrm>
        </p:grpSpPr>
        <p:sp>
          <p:nvSpPr>
            <p:cNvPr id="397" name="Google Shape;397;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0" name="Google Shape;400;p59"/>
          <p:cNvGrpSpPr/>
          <p:nvPr/>
        </p:nvGrpSpPr>
        <p:grpSpPr>
          <a:xfrm flipH="1">
            <a:off x="901712" y="1653625"/>
            <a:ext cx="175013" cy="27000"/>
            <a:chOff x="5662375" y="212375"/>
            <a:chExt cx="175013" cy="27000"/>
          </a:xfrm>
        </p:grpSpPr>
        <p:sp>
          <p:nvSpPr>
            <p:cNvPr id="401" name="Google Shape;401;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04" name="Google Shape;404;p59"/>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405" name="Google Shape;405;p59"/>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406" name="Google Shape;406;p59"/>
          <p:cNvGrpSpPr/>
          <p:nvPr/>
        </p:nvGrpSpPr>
        <p:grpSpPr>
          <a:xfrm rot="10800000">
            <a:off x="499400" y="3940925"/>
            <a:ext cx="581800" cy="582350"/>
            <a:chOff x="8064275" y="887850"/>
            <a:chExt cx="581800" cy="582350"/>
          </a:xfrm>
        </p:grpSpPr>
        <p:sp>
          <p:nvSpPr>
            <p:cNvPr id="407" name="Google Shape;407;p5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5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5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5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5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59"/>
          <p:cNvGrpSpPr/>
          <p:nvPr/>
        </p:nvGrpSpPr>
        <p:grpSpPr>
          <a:xfrm rot="10800000">
            <a:off x="1819575" y="4586750"/>
            <a:ext cx="292025" cy="292575"/>
            <a:chOff x="7353050" y="316275"/>
            <a:chExt cx="292025" cy="292575"/>
          </a:xfrm>
        </p:grpSpPr>
        <p:sp>
          <p:nvSpPr>
            <p:cNvPr id="414" name="Google Shape;414;p5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5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5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8" name="Google Shape;418;p59"/>
          <p:cNvGrpSpPr/>
          <p:nvPr/>
        </p:nvGrpSpPr>
        <p:grpSpPr>
          <a:xfrm rot="10800000">
            <a:off x="212525" y="4645550"/>
            <a:ext cx="175000" cy="175000"/>
            <a:chOff x="8792300" y="321275"/>
            <a:chExt cx="175000" cy="175000"/>
          </a:xfrm>
        </p:grpSpPr>
        <p:sp>
          <p:nvSpPr>
            <p:cNvPr id="419" name="Google Shape;419;p5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5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5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5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59"/>
          <p:cNvGrpSpPr/>
          <p:nvPr/>
        </p:nvGrpSpPr>
        <p:grpSpPr>
          <a:xfrm rot="10800000">
            <a:off x="480412" y="4852325"/>
            <a:ext cx="175013" cy="27000"/>
            <a:chOff x="5662375" y="212375"/>
            <a:chExt cx="175013" cy="27000"/>
          </a:xfrm>
        </p:grpSpPr>
        <p:sp>
          <p:nvSpPr>
            <p:cNvPr id="424" name="Google Shape;424;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 name="Google Shape;427;p59"/>
          <p:cNvGrpSpPr/>
          <p:nvPr/>
        </p:nvGrpSpPr>
        <p:grpSpPr>
          <a:xfrm rot="10800000">
            <a:off x="1054112" y="3898600"/>
            <a:ext cx="175013" cy="27000"/>
            <a:chOff x="5662375" y="212375"/>
            <a:chExt cx="175013" cy="27000"/>
          </a:xfrm>
        </p:grpSpPr>
        <p:sp>
          <p:nvSpPr>
            <p:cNvPr id="428" name="Google Shape;428;p5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5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1"/>
          <p:cNvGrpSpPr/>
          <p:nvPr/>
        </p:nvGrpSpPr>
        <p:grpSpPr>
          <a:xfrm>
            <a:off x="303210" y="959719"/>
            <a:ext cx="5343540" cy="4183680"/>
            <a:chOff x="469775" y="238125"/>
            <a:chExt cx="6679425" cy="5229600"/>
          </a:xfrm>
        </p:grpSpPr>
        <p:sp>
          <p:nvSpPr>
            <p:cNvPr id="1687" name="Google Shape;1687;p1"/>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0" name="Google Shape;1880;p1"/>
          <p:cNvSpPr txBox="1">
            <a:spLocks noGrp="1"/>
          </p:cNvSpPr>
          <p:nvPr>
            <p:ph type="ctrTitle"/>
          </p:nvPr>
        </p:nvSpPr>
        <p:spPr>
          <a:xfrm>
            <a:off x="5090700" y="1735175"/>
            <a:ext cx="3580200" cy="22455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200"/>
              <a:buNone/>
            </a:pPr>
            <a:r>
              <a:rPr lang="en" sz="4700" dirty="0"/>
              <a:t>BI Internship Use Case Report</a:t>
            </a:r>
            <a:endParaRPr sz="4700" dirty="0">
              <a:solidFill>
                <a:schemeClr val="dk2"/>
              </a:solidFill>
            </a:endParaRPr>
          </a:p>
        </p:txBody>
      </p:sp>
      <p:sp>
        <p:nvSpPr>
          <p:cNvPr id="1881" name="Google Shape;1881;p1"/>
          <p:cNvSpPr txBox="1">
            <a:spLocks noGrp="1"/>
          </p:cNvSpPr>
          <p:nvPr>
            <p:ph type="subTitle" idx="1"/>
          </p:nvPr>
        </p:nvSpPr>
        <p:spPr>
          <a:xfrm>
            <a:off x="5406606" y="3869133"/>
            <a:ext cx="3264300" cy="896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 sz="2300"/>
              <a:t>By: Iqrar Agalosi Nureyza</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grpSp>
        <p:nvGrpSpPr>
          <p:cNvPr id="2173" name="Google Shape;2173;g10819d299c3_0_40"/>
          <p:cNvGrpSpPr/>
          <p:nvPr/>
        </p:nvGrpSpPr>
        <p:grpSpPr>
          <a:xfrm>
            <a:off x="3949059" y="289836"/>
            <a:ext cx="1245900" cy="1245900"/>
            <a:chOff x="6293934" y="1010648"/>
            <a:chExt cx="1245900" cy="1245900"/>
          </a:xfrm>
        </p:grpSpPr>
        <p:sp>
          <p:nvSpPr>
            <p:cNvPr id="2174" name="Google Shape;2174;g10819d299c3_0_40"/>
            <p:cNvSpPr/>
            <p:nvPr/>
          </p:nvSpPr>
          <p:spPr>
            <a:xfrm>
              <a:off x="6293934" y="1010648"/>
              <a:ext cx="1245900" cy="124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g10819d299c3_0_40"/>
            <p:cNvSpPr/>
            <p:nvPr/>
          </p:nvSpPr>
          <p:spPr>
            <a:xfrm>
              <a:off x="6401784" y="1118586"/>
              <a:ext cx="1030200" cy="1030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76" name="Google Shape;2176;g10819d299c3_0_40"/>
          <p:cNvSpPr txBox="1"/>
          <p:nvPr/>
        </p:nvSpPr>
        <p:spPr>
          <a:xfrm>
            <a:off x="4129077" y="641643"/>
            <a:ext cx="877800" cy="53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a:solidFill>
                  <a:schemeClr val="lt1"/>
                </a:solidFill>
                <a:latin typeface="Barlow Semi Condensed Medium"/>
                <a:ea typeface="Barlow Semi Condensed Medium"/>
                <a:cs typeface="Barlow Semi Condensed Medium"/>
                <a:sym typeface="Barlow Semi Condensed Medium"/>
              </a:rPr>
              <a:t>100</a:t>
            </a:r>
            <a:endParaRPr sz="2700" b="0" i="0" u="none" strike="noStrike" cap="none">
              <a:solidFill>
                <a:schemeClr val="lt1"/>
              </a:solidFill>
              <a:latin typeface="Barlow Semi Condensed Medium"/>
              <a:ea typeface="Barlow Semi Condensed Medium"/>
              <a:cs typeface="Barlow Semi Condensed Medium"/>
              <a:sym typeface="Barlow Semi Condensed Medium"/>
            </a:endParaRPr>
          </a:p>
        </p:txBody>
      </p:sp>
      <p:sp>
        <p:nvSpPr>
          <p:cNvPr id="2177" name="Google Shape;2177;g10819d299c3_0_40"/>
          <p:cNvSpPr txBox="1"/>
          <p:nvPr/>
        </p:nvSpPr>
        <p:spPr>
          <a:xfrm>
            <a:off x="2777428" y="1514950"/>
            <a:ext cx="3581100" cy="396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a:solidFill>
                  <a:schemeClr val="dk2"/>
                </a:solidFill>
                <a:latin typeface="Barlow Semi Condensed"/>
                <a:ea typeface="Barlow Semi Condensed"/>
                <a:cs typeface="Barlow Semi Condensed"/>
                <a:sym typeface="Barlow Semi Condensed"/>
              </a:rPr>
              <a:t>Number of transactions happen every day</a:t>
            </a:r>
            <a:endParaRPr sz="1600" b="0" i="0" u="none" strike="noStrike" cap="none">
              <a:solidFill>
                <a:schemeClr val="dk2"/>
              </a:solidFill>
              <a:latin typeface="Barlow Semi Condensed"/>
              <a:ea typeface="Barlow Semi Condensed"/>
              <a:cs typeface="Barlow Semi Condensed"/>
              <a:sym typeface="Barlow Semi Condensed"/>
            </a:endParaRPr>
          </a:p>
        </p:txBody>
      </p:sp>
      <p:grpSp>
        <p:nvGrpSpPr>
          <p:cNvPr id="2178" name="Google Shape;2178;g10819d299c3_0_40"/>
          <p:cNvGrpSpPr/>
          <p:nvPr/>
        </p:nvGrpSpPr>
        <p:grpSpPr>
          <a:xfrm>
            <a:off x="2836400" y="2254783"/>
            <a:ext cx="3480300" cy="1145100"/>
            <a:chOff x="2771600" y="526920"/>
            <a:chExt cx="3480300" cy="1145100"/>
          </a:xfrm>
        </p:grpSpPr>
        <p:sp>
          <p:nvSpPr>
            <p:cNvPr id="2179" name="Google Shape;2179;g10819d299c3_0_40"/>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g10819d299c3_0_40"/>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1" name="Google Shape;2181;g10819d299c3_0_40"/>
          <p:cNvSpPr txBox="1">
            <a:spLocks noGrp="1"/>
          </p:cNvSpPr>
          <p:nvPr>
            <p:ph type="title" idx="4294967295"/>
          </p:nvPr>
        </p:nvSpPr>
        <p:spPr>
          <a:xfrm>
            <a:off x="2830046" y="2431893"/>
            <a:ext cx="3483900" cy="56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chemeClr val="accent1"/>
                </a:solidFill>
              </a:rPr>
              <a:t>~13,014,430 Average</a:t>
            </a:r>
            <a:endParaRPr>
              <a:solidFill>
                <a:schemeClr val="accent1"/>
              </a:solidFill>
            </a:endParaRPr>
          </a:p>
        </p:txBody>
      </p:sp>
      <p:sp>
        <p:nvSpPr>
          <p:cNvPr id="2182" name="Google Shape;2182;g10819d299c3_0_40"/>
          <p:cNvSpPr txBox="1">
            <a:spLocks noGrp="1"/>
          </p:cNvSpPr>
          <p:nvPr>
            <p:ph type="subTitle" idx="1"/>
          </p:nvPr>
        </p:nvSpPr>
        <p:spPr>
          <a:xfrm>
            <a:off x="2839190" y="2953102"/>
            <a:ext cx="3483900" cy="27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Barlow Semi Condensed"/>
                <a:ea typeface="Barlow Semi Condensed"/>
                <a:cs typeface="Barlow Semi Condensed"/>
                <a:sym typeface="Barlow Semi Condensed"/>
              </a:rPr>
              <a:t>Total amount every day</a:t>
            </a:r>
            <a:endParaRPr>
              <a:latin typeface="Barlow Semi Condensed"/>
              <a:ea typeface="Barlow Semi Condensed"/>
              <a:cs typeface="Barlow Semi Condensed"/>
              <a:sym typeface="Barlow Semi Condensed"/>
            </a:endParaRPr>
          </a:p>
        </p:txBody>
      </p:sp>
      <p:grpSp>
        <p:nvGrpSpPr>
          <p:cNvPr id="2183" name="Google Shape;2183;g10819d299c3_0_40"/>
          <p:cNvGrpSpPr/>
          <p:nvPr/>
        </p:nvGrpSpPr>
        <p:grpSpPr>
          <a:xfrm>
            <a:off x="2840975" y="3708558"/>
            <a:ext cx="3480300" cy="1145100"/>
            <a:chOff x="2771600" y="526920"/>
            <a:chExt cx="3480300" cy="1145100"/>
          </a:xfrm>
        </p:grpSpPr>
        <p:sp>
          <p:nvSpPr>
            <p:cNvPr id="2184" name="Google Shape;2184;g10819d299c3_0_40"/>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g10819d299c3_0_40"/>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6" name="Google Shape;2186;g10819d299c3_0_40"/>
          <p:cNvSpPr txBox="1">
            <a:spLocks noGrp="1"/>
          </p:cNvSpPr>
          <p:nvPr>
            <p:ph type="title" idx="4294967295"/>
          </p:nvPr>
        </p:nvSpPr>
        <p:spPr>
          <a:xfrm>
            <a:off x="2834621" y="3885668"/>
            <a:ext cx="3483900" cy="56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chemeClr val="accent1"/>
                </a:solidFill>
              </a:rPr>
              <a:t>84,828.5 Average</a:t>
            </a:r>
            <a:endParaRPr>
              <a:solidFill>
                <a:schemeClr val="accent1"/>
              </a:solidFill>
            </a:endParaRPr>
          </a:p>
        </p:txBody>
      </p:sp>
      <p:sp>
        <p:nvSpPr>
          <p:cNvPr id="2187" name="Google Shape;2187;g10819d299c3_0_40"/>
          <p:cNvSpPr txBox="1">
            <a:spLocks noGrp="1"/>
          </p:cNvSpPr>
          <p:nvPr>
            <p:ph type="subTitle" idx="2"/>
          </p:nvPr>
        </p:nvSpPr>
        <p:spPr>
          <a:xfrm>
            <a:off x="2843765" y="4406877"/>
            <a:ext cx="3483900" cy="27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latin typeface="Barlow Semi Condensed"/>
                <a:ea typeface="Barlow Semi Condensed"/>
                <a:cs typeface="Barlow Semi Condensed"/>
                <a:sym typeface="Barlow Semi Condensed"/>
              </a:rPr>
              <a:t>Cashback every day</a:t>
            </a:r>
            <a:endParaRPr>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grpSp>
        <p:nvGrpSpPr>
          <p:cNvPr id="2192" name="Google Shape;2192;g10819d299c3_0_28"/>
          <p:cNvGrpSpPr/>
          <p:nvPr/>
        </p:nvGrpSpPr>
        <p:grpSpPr>
          <a:xfrm>
            <a:off x="2835025" y="176708"/>
            <a:ext cx="3480300" cy="1145100"/>
            <a:chOff x="2771600" y="526920"/>
            <a:chExt cx="3480300" cy="1145100"/>
          </a:xfrm>
        </p:grpSpPr>
        <p:sp>
          <p:nvSpPr>
            <p:cNvPr id="2193" name="Google Shape;2193;g10819d299c3_0_28"/>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g10819d299c3_0_28"/>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5" name="Google Shape;2195;g10819d299c3_0_28"/>
          <p:cNvSpPr txBox="1">
            <a:spLocks noGrp="1"/>
          </p:cNvSpPr>
          <p:nvPr>
            <p:ph type="title" idx="4294967295"/>
          </p:nvPr>
        </p:nvSpPr>
        <p:spPr>
          <a:xfrm>
            <a:off x="2828671" y="353875"/>
            <a:ext cx="3483900" cy="56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solidFill>
                  <a:schemeClr val="accent1"/>
                </a:solidFill>
              </a:rPr>
              <a:t>472,349,090</a:t>
            </a:r>
            <a:endParaRPr>
              <a:solidFill>
                <a:schemeClr val="accent1"/>
              </a:solidFill>
            </a:endParaRPr>
          </a:p>
        </p:txBody>
      </p:sp>
      <p:sp>
        <p:nvSpPr>
          <p:cNvPr id="2196" name="Google Shape;2196;g10819d299c3_0_28"/>
          <p:cNvSpPr txBox="1">
            <a:spLocks noGrp="1"/>
          </p:cNvSpPr>
          <p:nvPr>
            <p:ph type="subTitle" idx="1"/>
          </p:nvPr>
        </p:nvSpPr>
        <p:spPr>
          <a:xfrm>
            <a:off x="2828671" y="875083"/>
            <a:ext cx="3483900" cy="27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The highest amount is in June 2020</a:t>
            </a:r>
            <a:endParaRPr/>
          </a:p>
        </p:txBody>
      </p:sp>
      <p:pic>
        <p:nvPicPr>
          <p:cNvPr id="2197" name="Google Shape;2197;g10819d299c3_0_28"/>
          <p:cNvPicPr preferRelativeResize="0"/>
          <p:nvPr/>
        </p:nvPicPr>
        <p:blipFill>
          <a:blip r:embed="rId3">
            <a:alphaModFix/>
          </a:blip>
          <a:stretch>
            <a:fillRect/>
          </a:stretch>
        </p:blipFill>
        <p:spPr>
          <a:xfrm>
            <a:off x="1968075" y="1452601"/>
            <a:ext cx="5214199" cy="3428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1"/>
        <p:cNvGrpSpPr/>
        <p:nvPr/>
      </p:nvGrpSpPr>
      <p:grpSpPr>
        <a:xfrm>
          <a:off x="0" y="0"/>
          <a:ext cx="0" cy="0"/>
          <a:chOff x="0" y="0"/>
          <a:chExt cx="0" cy="0"/>
        </a:xfrm>
      </p:grpSpPr>
      <p:pic>
        <p:nvPicPr>
          <p:cNvPr id="2202" name="Google Shape;2202;g10819d29a35_0_30"/>
          <p:cNvPicPr preferRelativeResize="0"/>
          <p:nvPr/>
        </p:nvPicPr>
        <p:blipFill>
          <a:blip r:embed="rId3">
            <a:alphaModFix/>
          </a:blip>
          <a:stretch>
            <a:fillRect/>
          </a:stretch>
        </p:blipFill>
        <p:spPr>
          <a:xfrm>
            <a:off x="152400" y="1082200"/>
            <a:ext cx="8839200" cy="3202197"/>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6"/>
        <p:cNvGrpSpPr/>
        <p:nvPr/>
      </p:nvGrpSpPr>
      <p:grpSpPr>
        <a:xfrm>
          <a:off x="0" y="0"/>
          <a:ext cx="0" cy="0"/>
          <a:chOff x="0" y="0"/>
          <a:chExt cx="0" cy="0"/>
        </a:xfrm>
      </p:grpSpPr>
      <p:sp>
        <p:nvSpPr>
          <p:cNvPr id="2207" name="Google Shape;2207;g10819d29a35_0_0"/>
          <p:cNvSpPr txBox="1"/>
          <p:nvPr/>
        </p:nvSpPr>
        <p:spPr>
          <a:xfrm>
            <a:off x="1193987" y="4139625"/>
            <a:ext cx="67560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By using box plot, we can see that amount in the data has a quite big outlier there. This is natural since there could be a big nominal in a single transaction from rich customer or from expensive stuff.</a:t>
            </a:r>
            <a:endParaRPr/>
          </a:p>
        </p:txBody>
      </p:sp>
      <p:pic>
        <p:nvPicPr>
          <p:cNvPr id="2208" name="Google Shape;2208;g10819d29a35_0_0"/>
          <p:cNvPicPr preferRelativeResize="0"/>
          <p:nvPr/>
        </p:nvPicPr>
        <p:blipFill>
          <a:blip r:embed="rId3">
            <a:alphaModFix/>
          </a:blip>
          <a:stretch>
            <a:fillRect/>
          </a:stretch>
        </p:blipFill>
        <p:spPr>
          <a:xfrm>
            <a:off x="1065875" y="535900"/>
            <a:ext cx="7108600" cy="360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3" name="Google Shape;2213;g10819d29a35_0_5"/>
          <p:cNvSpPr txBox="1"/>
          <p:nvPr/>
        </p:nvSpPr>
        <p:spPr>
          <a:xfrm>
            <a:off x="1194012" y="4164425"/>
            <a:ext cx="6756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Outlier in ovo point is smaller dan ovo cash. This is happened because the majority of customers are using ovo cash. So there are more variants in the data.</a:t>
            </a:r>
            <a:endParaRPr/>
          </a:p>
        </p:txBody>
      </p:sp>
      <p:pic>
        <p:nvPicPr>
          <p:cNvPr id="2214" name="Google Shape;2214;g10819d29a35_0_5"/>
          <p:cNvPicPr preferRelativeResize="0"/>
          <p:nvPr/>
        </p:nvPicPr>
        <p:blipFill>
          <a:blip r:embed="rId3">
            <a:alphaModFix/>
          </a:blip>
          <a:stretch>
            <a:fillRect/>
          </a:stretch>
        </p:blipFill>
        <p:spPr>
          <a:xfrm>
            <a:off x="1194000" y="511825"/>
            <a:ext cx="6756000" cy="35294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g10819d29a35_0_10"/>
          <p:cNvSpPr txBox="1"/>
          <p:nvPr/>
        </p:nvSpPr>
        <p:spPr>
          <a:xfrm>
            <a:off x="7324477" y="2048011"/>
            <a:ext cx="877800" cy="530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Barlow Semi Condensed Medium"/>
                <a:ea typeface="Barlow Semi Condensed Medium"/>
                <a:cs typeface="Barlow Semi Condensed Medium"/>
                <a:sym typeface="Barlow Semi Condensed Medium"/>
              </a:rPr>
              <a:t>45K</a:t>
            </a:r>
            <a:endParaRPr sz="3000" b="0" i="0" u="none" strike="noStrike" cap="none">
              <a:solidFill>
                <a:schemeClr val="lt1"/>
              </a:solidFill>
              <a:latin typeface="Barlow Semi Condensed Medium"/>
              <a:ea typeface="Barlow Semi Condensed Medium"/>
              <a:cs typeface="Barlow Semi Condensed Medium"/>
              <a:sym typeface="Barlow Semi Condensed Medium"/>
            </a:endParaRPr>
          </a:p>
        </p:txBody>
      </p:sp>
      <p:sp>
        <p:nvSpPr>
          <p:cNvPr id="2220" name="Google Shape;2220;g10819d29a35_0_10"/>
          <p:cNvSpPr txBox="1"/>
          <p:nvPr/>
        </p:nvSpPr>
        <p:spPr>
          <a:xfrm>
            <a:off x="6391789" y="2912310"/>
            <a:ext cx="2752200" cy="396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a:solidFill>
                  <a:schemeClr val="dk2"/>
                </a:solidFill>
                <a:latin typeface="Barlow Semi Condensed"/>
                <a:ea typeface="Barlow Semi Condensed"/>
                <a:cs typeface="Barlow Semi Condensed"/>
                <a:sym typeface="Barlow Semi Condensed"/>
              </a:rPr>
              <a:t>Cashback Ratio Avg.</a:t>
            </a:r>
            <a:endParaRPr sz="1600" b="0" i="0" u="none" strike="noStrike" cap="none">
              <a:solidFill>
                <a:schemeClr val="dk2"/>
              </a:solidFill>
              <a:latin typeface="Barlow Semi Condensed"/>
              <a:ea typeface="Barlow Semi Condensed"/>
              <a:cs typeface="Barlow Semi Condensed"/>
              <a:sym typeface="Barlow Semi Condensed"/>
            </a:endParaRPr>
          </a:p>
        </p:txBody>
      </p:sp>
      <p:grpSp>
        <p:nvGrpSpPr>
          <p:cNvPr id="2221" name="Google Shape;2221;g10819d29a35_0_10"/>
          <p:cNvGrpSpPr/>
          <p:nvPr/>
        </p:nvGrpSpPr>
        <p:grpSpPr>
          <a:xfrm>
            <a:off x="7144459" y="1692023"/>
            <a:ext cx="1245900" cy="1245900"/>
            <a:chOff x="6293934" y="2789548"/>
            <a:chExt cx="1245900" cy="1245900"/>
          </a:xfrm>
        </p:grpSpPr>
        <p:sp>
          <p:nvSpPr>
            <p:cNvPr id="2222" name="Google Shape;2222;g10819d29a35_0_10"/>
            <p:cNvSpPr/>
            <p:nvPr/>
          </p:nvSpPr>
          <p:spPr>
            <a:xfrm>
              <a:off x="6293934" y="2789548"/>
              <a:ext cx="1245900" cy="12459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g10819d29a35_0_10"/>
            <p:cNvSpPr/>
            <p:nvPr/>
          </p:nvSpPr>
          <p:spPr>
            <a:xfrm>
              <a:off x="6401784" y="2897486"/>
              <a:ext cx="1030200" cy="1030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4" name="Google Shape;2224;g10819d29a35_0_10"/>
          <p:cNvSpPr txBox="1"/>
          <p:nvPr/>
        </p:nvSpPr>
        <p:spPr>
          <a:xfrm>
            <a:off x="7327759" y="2046917"/>
            <a:ext cx="879300" cy="52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a:solidFill>
                  <a:schemeClr val="lt1"/>
                </a:solidFill>
                <a:latin typeface="Barlow Semi Condensed Medium"/>
                <a:ea typeface="Barlow Semi Condensed Medium"/>
                <a:cs typeface="Barlow Semi Condensed Medium"/>
                <a:sym typeface="Barlow Semi Condensed Medium"/>
              </a:rPr>
              <a:t>0.5</a:t>
            </a:r>
            <a:r>
              <a:rPr lang="en" sz="2700" b="0" i="0" u="none" strike="noStrike" cap="none">
                <a:solidFill>
                  <a:schemeClr val="lt1"/>
                </a:solidFill>
                <a:latin typeface="Barlow Semi Condensed Medium"/>
                <a:ea typeface="Barlow Semi Condensed Medium"/>
                <a:cs typeface="Barlow Semi Condensed Medium"/>
                <a:sym typeface="Barlow Semi Condensed Medium"/>
              </a:rPr>
              <a:t>%</a:t>
            </a:r>
            <a:endParaRPr sz="2700" b="0" i="0" u="none" strike="noStrike" cap="none">
              <a:solidFill>
                <a:schemeClr val="lt1"/>
              </a:solidFill>
              <a:latin typeface="Barlow Semi Condensed Medium"/>
              <a:ea typeface="Barlow Semi Condensed Medium"/>
              <a:cs typeface="Barlow Semi Condensed Medium"/>
              <a:sym typeface="Barlow Semi Condensed Medium"/>
            </a:endParaRPr>
          </a:p>
        </p:txBody>
      </p:sp>
      <p:sp>
        <p:nvSpPr>
          <p:cNvPr id="2225" name="Google Shape;2225;g10819d29a35_0_10"/>
          <p:cNvSpPr txBox="1"/>
          <p:nvPr/>
        </p:nvSpPr>
        <p:spPr>
          <a:xfrm>
            <a:off x="2255700" y="3904100"/>
            <a:ext cx="6630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From the scatterplot we see how amount and cashback has a relation with cashback ratio is about 0.5% by average. And there are some data where the cashback has almost 100%. This is possible because OVO could gives high cashback for some customers as a promo.</a:t>
            </a:r>
            <a:endParaRPr/>
          </a:p>
        </p:txBody>
      </p:sp>
      <p:pic>
        <p:nvPicPr>
          <p:cNvPr id="2226" name="Google Shape;2226;g10819d29a35_0_10"/>
          <p:cNvPicPr preferRelativeResize="0"/>
          <p:nvPr/>
        </p:nvPicPr>
        <p:blipFill>
          <a:blip r:embed="rId3">
            <a:alphaModFix/>
          </a:blip>
          <a:stretch>
            <a:fillRect/>
          </a:stretch>
        </p:blipFill>
        <p:spPr>
          <a:xfrm>
            <a:off x="152400" y="152400"/>
            <a:ext cx="6704850" cy="354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sp>
        <p:nvSpPr>
          <p:cNvPr id="2231" name="Google Shape;2231;g10819d29a35_0_791"/>
          <p:cNvSpPr txBox="1">
            <a:spLocks noGrp="1"/>
          </p:cNvSpPr>
          <p:nvPr>
            <p:ph type="subTitle" idx="1"/>
          </p:nvPr>
        </p:nvSpPr>
        <p:spPr>
          <a:xfrm>
            <a:off x="3025199" y="2816350"/>
            <a:ext cx="3093600" cy="658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Is a total profit in all data by subtracting amount by cashback</a:t>
            </a:r>
            <a:endParaRPr/>
          </a:p>
        </p:txBody>
      </p:sp>
      <p:sp>
        <p:nvSpPr>
          <p:cNvPr id="2232" name="Google Shape;2232;g10819d29a35_0_791"/>
          <p:cNvSpPr txBox="1">
            <a:spLocks noGrp="1"/>
          </p:cNvSpPr>
          <p:nvPr>
            <p:ph type="title"/>
          </p:nvPr>
        </p:nvSpPr>
        <p:spPr>
          <a:xfrm>
            <a:off x="1892550" y="1945850"/>
            <a:ext cx="5358900" cy="786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sz="5700"/>
              <a:t>Rp. 1,220,621,876</a:t>
            </a:r>
            <a:endParaRPr sz="10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6"/>
        <p:cNvGrpSpPr/>
        <p:nvPr/>
      </p:nvGrpSpPr>
      <p:grpSpPr>
        <a:xfrm>
          <a:off x="0" y="0"/>
          <a:ext cx="0" cy="0"/>
          <a:chOff x="0" y="0"/>
          <a:chExt cx="0" cy="0"/>
        </a:xfrm>
      </p:grpSpPr>
      <p:sp>
        <p:nvSpPr>
          <p:cNvPr id="2237" name="Google Shape;2237;g10819d29a35_0_803"/>
          <p:cNvSpPr txBox="1"/>
          <p:nvPr/>
        </p:nvSpPr>
        <p:spPr>
          <a:xfrm>
            <a:off x="892400" y="4052825"/>
            <a:ext cx="7138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If we see from profit perspective, </a:t>
            </a:r>
            <a:r>
              <a:rPr lang="en">
                <a:highlight>
                  <a:schemeClr val="accent3"/>
                </a:highlight>
              </a:rPr>
              <a:t>Warung Matahariku</a:t>
            </a:r>
            <a:r>
              <a:rPr lang="en"/>
              <a:t> merchant gained more than </a:t>
            </a:r>
            <a:r>
              <a:rPr lang="en">
                <a:highlight>
                  <a:schemeClr val="accent3"/>
                </a:highlight>
              </a:rPr>
              <a:t>550 million rupiah</a:t>
            </a:r>
            <a:r>
              <a:rPr lang="en"/>
              <a:t>, following by </a:t>
            </a:r>
            <a:r>
              <a:rPr lang="en">
                <a:highlight>
                  <a:schemeClr val="accent3"/>
                </a:highlight>
              </a:rPr>
              <a:t>Warung Rame with 400+ million rupiah</a:t>
            </a:r>
            <a:r>
              <a:rPr lang="en"/>
              <a:t> during June-August 2020. Even Warung Rame has the most transaction happened, Warung Matahariku has more profit than Warung Rame.</a:t>
            </a:r>
            <a:endParaRPr/>
          </a:p>
        </p:txBody>
      </p:sp>
      <p:pic>
        <p:nvPicPr>
          <p:cNvPr id="2238" name="Google Shape;2238;g10819d29a35_0_803"/>
          <p:cNvPicPr preferRelativeResize="0"/>
          <p:nvPr/>
        </p:nvPicPr>
        <p:blipFill>
          <a:blip r:embed="rId3">
            <a:alphaModFix/>
          </a:blip>
          <a:stretch>
            <a:fillRect/>
          </a:stretch>
        </p:blipFill>
        <p:spPr>
          <a:xfrm>
            <a:off x="152400" y="152400"/>
            <a:ext cx="7777358" cy="37480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42"/>
        <p:cNvGrpSpPr/>
        <p:nvPr/>
      </p:nvGrpSpPr>
      <p:grpSpPr>
        <a:xfrm>
          <a:off x="0" y="0"/>
          <a:ext cx="0" cy="0"/>
          <a:chOff x="0" y="0"/>
          <a:chExt cx="0" cy="0"/>
        </a:xfrm>
      </p:grpSpPr>
      <p:sp>
        <p:nvSpPr>
          <p:cNvPr id="2243" name="Google Shape;2243;g10819d29a35_0_34"/>
          <p:cNvSpPr txBox="1">
            <a:spLocks noGrp="1"/>
          </p:cNvSpPr>
          <p:nvPr>
            <p:ph type="title"/>
          </p:nvPr>
        </p:nvSpPr>
        <p:spPr>
          <a:xfrm>
            <a:off x="635800" y="2200200"/>
            <a:ext cx="3457200" cy="74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Issues to be highlighted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7"/>
        <p:cNvGrpSpPr/>
        <p:nvPr/>
      </p:nvGrpSpPr>
      <p:grpSpPr>
        <a:xfrm>
          <a:off x="0" y="0"/>
          <a:ext cx="0" cy="0"/>
          <a:chOff x="0" y="0"/>
          <a:chExt cx="0" cy="0"/>
        </a:xfrm>
      </p:grpSpPr>
      <p:sp>
        <p:nvSpPr>
          <p:cNvPr id="2248" name="Google Shape;2248;g10819d29a35_0_38"/>
          <p:cNvSpPr txBox="1">
            <a:spLocks noGrp="1"/>
          </p:cNvSpPr>
          <p:nvPr>
            <p:ph type="title"/>
          </p:nvPr>
        </p:nvSpPr>
        <p:spPr>
          <a:xfrm>
            <a:off x="1271016" y="338328"/>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Issue #1</a:t>
            </a:r>
            <a:endParaRPr/>
          </a:p>
        </p:txBody>
      </p:sp>
      <p:sp>
        <p:nvSpPr>
          <p:cNvPr id="2249" name="Google Shape;2249;g10819d29a35_0_38"/>
          <p:cNvSpPr txBox="1">
            <a:spLocks noGrp="1"/>
          </p:cNvSpPr>
          <p:nvPr>
            <p:ph type="subTitle" idx="1"/>
          </p:nvPr>
        </p:nvSpPr>
        <p:spPr>
          <a:xfrm>
            <a:off x="3668625" y="1491350"/>
            <a:ext cx="4579500" cy="2656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Store Code in ovo transaction data seems inconsistent because it mixed up with long and short code. For example, there is a store code named </a:t>
            </a:r>
            <a:r>
              <a:rPr lang="en">
                <a:highlight>
                  <a:schemeClr val="accent3"/>
                </a:highlight>
              </a:rPr>
              <a:t>TCPLJKTLMPU0001 </a:t>
            </a:r>
            <a:r>
              <a:rPr lang="en"/>
              <a:t>and on the other hand there is code named </a:t>
            </a:r>
            <a:r>
              <a:rPr lang="en">
                <a:highlight>
                  <a:schemeClr val="accent3"/>
                </a:highlight>
              </a:rPr>
              <a:t>490</a:t>
            </a:r>
            <a:r>
              <a:rPr lang="en"/>
              <a:t>. One is using alphanumeric and one is number only. Would be better if it named with the same format. The data engineer or people who process the data will be more comfortable.</a:t>
            </a:r>
            <a:endParaRPr>
              <a:latin typeface="Barlow Semi Condensed"/>
              <a:ea typeface="Barlow Semi Condensed"/>
              <a:cs typeface="Barlow Semi Condensed"/>
              <a:sym typeface="Barlow Semi Condensed"/>
            </a:endParaRPr>
          </a:p>
        </p:txBody>
      </p:sp>
      <p:grpSp>
        <p:nvGrpSpPr>
          <p:cNvPr id="2250" name="Google Shape;2250;g10819d29a35_0_38"/>
          <p:cNvGrpSpPr/>
          <p:nvPr/>
        </p:nvGrpSpPr>
        <p:grpSpPr>
          <a:xfrm>
            <a:off x="255171" y="1334735"/>
            <a:ext cx="3244747" cy="2656043"/>
            <a:chOff x="845850" y="467825"/>
            <a:chExt cx="5996575" cy="4908600"/>
          </a:xfrm>
        </p:grpSpPr>
        <p:sp>
          <p:nvSpPr>
            <p:cNvPr id="2251" name="Google Shape;2251;g10819d29a35_0_38"/>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g10819d29a35_0_38"/>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g10819d29a35_0_38"/>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g10819d29a35_0_38"/>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g10819d29a35_0_38"/>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g10819d29a35_0_38"/>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g10819d29a35_0_38"/>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g10819d29a35_0_38"/>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g10819d29a35_0_38"/>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g10819d29a35_0_38"/>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g10819d29a35_0_38"/>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g10819d29a35_0_38"/>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g10819d29a35_0_38"/>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g10819d29a35_0_38"/>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g10819d29a35_0_38"/>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g10819d29a35_0_38"/>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g10819d29a35_0_38"/>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g10819d29a35_0_38"/>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g10819d29a35_0_38"/>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g10819d29a35_0_38"/>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g10819d29a35_0_38"/>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g10819d29a35_0_38"/>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g10819d29a35_0_38"/>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g10819d29a35_0_38"/>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g10819d29a35_0_38"/>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g10819d29a35_0_38"/>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g10819d29a35_0_38"/>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g10819d29a35_0_38"/>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g10819d29a35_0_38"/>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g10819d29a35_0_38"/>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g10819d29a35_0_38"/>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g10819d29a35_0_38"/>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g10819d29a35_0_38"/>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g10819d29a35_0_38"/>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g10819d29a35_0_38"/>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g10819d29a35_0_38"/>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g10819d29a35_0_38"/>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g10819d29a35_0_38"/>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g10819d29a35_0_38"/>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g10819d29a35_0_38"/>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g10819d29a35_0_38"/>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g10819d29a35_0_38"/>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g10819d29a35_0_38"/>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g10819d29a35_0_38"/>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g10819d29a35_0_38"/>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g10819d29a35_0_38"/>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g10819d29a35_0_38"/>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g10819d29a35_0_38"/>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g10819d29a35_0_38"/>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g10819d29a35_0_38"/>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g10819d29a35_0_38"/>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g10819d29a35_0_38"/>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g10819d29a35_0_38"/>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g10819d29a35_0_38"/>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g10819d29a35_0_38"/>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g10819d29a35_0_38"/>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g10819d29a35_0_38"/>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g10819d29a35_0_38"/>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g10819d29a35_0_38"/>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g10819d29a35_0_38"/>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g10819d29a35_0_38"/>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g10819d29a35_0_38"/>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g10819d29a35_0_38"/>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g10819d29a35_0_38"/>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g10819d29a35_0_38"/>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g10819d29a35_0_38"/>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g10819d29a35_0_38"/>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g10819d29a35_0_38"/>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g10819d29a35_0_38"/>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g10819d29a35_0_38"/>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g10819d29a35_0_38"/>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g10819d29a35_0_38"/>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g10819d29a35_0_38"/>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g10819d29a35_0_38"/>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g10819d29a35_0_38"/>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g10819d29a35_0_38"/>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g10819d29a35_0_38"/>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g10819d29a35_0_38"/>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g10819d29a35_0_38"/>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g10819d29a35_0_38"/>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g10819d29a35_0_38"/>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g10819d29a35_0_38"/>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g10819d29a35_0_38"/>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g10819d29a35_0_38"/>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g10819d29a35_0_38"/>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g10819d29a35_0_38"/>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g10819d29a35_0_38"/>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g10819d29a35_0_38"/>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g10819d29a35_0_38"/>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g10819d29a35_0_38"/>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g10819d29a35_0_38"/>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g10819d29a35_0_38"/>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g10819d29a35_0_38"/>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g10819d29a35_0_38"/>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g10819d29a35_0_38"/>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g10819d29a35_0_38"/>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g10819d29a35_0_38"/>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g10819d29a35_0_38"/>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g10819d29a35_0_38"/>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g10819d29a35_0_38"/>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g10819d29a35_0_38"/>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g10819d29a35_0_38"/>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g10819d29a35_0_38"/>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g10819d29a35_0_38"/>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g10819d29a35_0_38"/>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g10819d29a35_0_38"/>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g10819d29a35_0_38"/>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g10819d29a35_0_38"/>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g10819d29a35_0_38"/>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g10819d29a35_0_38"/>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g10819d29a35_0_38"/>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g10819d29a35_0_38"/>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g10819d29a35_0_38"/>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g10819d29a35_0_38"/>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g10819d29a35_0_38"/>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g10819d29a35_0_38"/>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g10819d29a35_0_38"/>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g10819d29a35_0_38"/>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g10819d29a35_0_38"/>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g10819d29a35_0_38"/>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g10819d29a35_0_38"/>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g10819d29a35_0_38"/>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g10819d29a35_0_38"/>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g10819d29a35_0_38"/>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g10819d29a35_0_38"/>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g10819d29a35_0_38"/>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g10819d29a35_0_38"/>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g10819d29a35_0_38"/>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g10819d29a35_0_38"/>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g10819d29a35_0_38"/>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g10819d29a35_0_38"/>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g10819d29a35_0_38"/>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g10819d29a35_0_38"/>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g10819d29a35_0_38"/>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g10819d29a35_0_38"/>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g10819d29a35_0_38"/>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g10819d29a35_0_38"/>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g10819d29a35_0_38"/>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g10819d29a35_0_38"/>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g10819d29a35_0_38"/>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g10819d29a35_0_38"/>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g10819d29a35_0_38"/>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g10819d29a35_0_38"/>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g10819d29a35_0_38"/>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g10819d29a35_0_38"/>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g10819d29a35_0_38"/>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g10819d29a35_0_38"/>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g10819d29a35_0_38"/>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g10819d29a35_0_38"/>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g10819d29a35_0_38"/>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g10819d29a35_0_38"/>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g10819d29a35_0_38"/>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g10819d29a35_0_38"/>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g10819d29a35_0_38"/>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g10819d29a35_0_38"/>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g10819d29a35_0_38"/>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g10819d29a35_0_38"/>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g10819d29a35_0_38"/>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g10819d29a35_0_38"/>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g10819d29a35_0_38"/>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g10819d29a35_0_38"/>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g10819d29a35_0_38"/>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g10819d29a35_0_38"/>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g10819d29a35_0_38"/>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g10819d29a35_0_38"/>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g10819d29a35_0_38"/>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g10819d29a35_0_38"/>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g10819d29a35_0_38"/>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g10819d29a35_0_38"/>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g10819d29a35_0_38"/>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g10819d29a35_0_38"/>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g10819d29a35_0_38"/>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g10819d29a35_0_38"/>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g10819d29a35_0_38"/>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g10819d29a35_0_38"/>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g10819d29a35_0_38"/>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g10819d29a35_0_38"/>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g10819d29a35_0_38"/>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g10819d29a35_0_38"/>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g10819d29a35_0_38"/>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g10819d29a35_0_38"/>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g10819d29a35_0_38"/>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g10819d29a35_0_38"/>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g10819d29a35_0_38"/>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g10819d29a35_0_38"/>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g10819d29a35_0_38"/>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g10819d29a35_0_38"/>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g10819d29a35_0_38"/>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g10819d29a35_0_38"/>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g10819d29a35_0_38"/>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g10819d29a35_0_38"/>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g10819d29a35_0_38"/>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g10819d29a35_0_38"/>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g10819d29a35_0_38"/>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g10819d29a35_0_38"/>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g10819d29a35_0_38"/>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g10819d29a35_0_38"/>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g10819d29a35_0_38"/>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g10819d29a35_0_38"/>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g10819d29a35_0_38"/>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g10819d29a35_0_38"/>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g10819d29a35_0_38"/>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g10819d29a35_0_38"/>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g10819d29a35_0_38"/>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g10819d29a35_0_38"/>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g10819d29a35_0_38"/>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g10819d29a35_0_38"/>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g10819d29a35_0_38"/>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g10819d29a35_0_38"/>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g10819d29a35_0_38"/>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g10819d29a35_0_38"/>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g10819d29a35_0_38"/>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g10819d29a35_0_38"/>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g10819d29a35_0_38"/>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g10819d29a35_0_38"/>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g10819d29a35_0_38"/>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g10819d29a35_0_38"/>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g10819d29a35_0_38"/>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g10819d29a35_0_38"/>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g10819d29a35_0_38"/>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g10819d29a35_0_38"/>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g10819d29a35_0_38"/>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g10819d29a35_0_38"/>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g10819d29a35_0_38"/>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g10819d29a35_0_38"/>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g10819d29a35_0_38"/>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g10819d29a35_0_38"/>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g10819d29a35_0_38"/>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g10819d29a35_0_38"/>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g10819d29a35_0_38"/>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g10819d29a35_0_38"/>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g10819d29a35_0_38"/>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g10819d29a35_0_38"/>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g10819d29a35_0_38"/>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g10819d29a35_0_38"/>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g10819d29a35_0_38"/>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g10819d29a35_0_38"/>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grpSp>
        <p:nvGrpSpPr>
          <p:cNvPr id="1886" name="Google Shape;1886;p3"/>
          <p:cNvGrpSpPr/>
          <p:nvPr/>
        </p:nvGrpSpPr>
        <p:grpSpPr>
          <a:xfrm>
            <a:off x="3994598" y="1510458"/>
            <a:ext cx="4430405" cy="3106404"/>
            <a:chOff x="862950" y="825025"/>
            <a:chExt cx="5862650" cy="4111175"/>
          </a:xfrm>
        </p:grpSpPr>
        <p:sp>
          <p:nvSpPr>
            <p:cNvPr id="1887" name="Google Shape;1887;p3"/>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3"/>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3"/>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3"/>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3"/>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3"/>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3"/>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3"/>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3"/>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3"/>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3"/>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3"/>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3"/>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3"/>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3"/>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3"/>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3"/>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3"/>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3"/>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3"/>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3"/>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3"/>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3"/>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3"/>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3"/>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3"/>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3"/>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3"/>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3"/>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3"/>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3"/>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3"/>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3"/>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3"/>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3"/>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3"/>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3"/>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3"/>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3"/>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3"/>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3"/>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3"/>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3"/>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3"/>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3"/>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3"/>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3"/>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3"/>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3"/>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3"/>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3"/>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3"/>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3"/>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3"/>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3"/>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3"/>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3"/>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3"/>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3"/>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3"/>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3"/>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3"/>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3"/>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3"/>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3"/>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3"/>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3"/>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3"/>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3"/>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3"/>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3"/>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3"/>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3"/>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3"/>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3"/>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3"/>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3"/>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3"/>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3"/>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3"/>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3"/>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3"/>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3"/>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3"/>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3"/>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3"/>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3"/>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3"/>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3"/>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3"/>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3"/>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3"/>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3"/>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3"/>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3"/>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3"/>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3"/>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3"/>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3"/>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3"/>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3"/>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3"/>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3"/>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3"/>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3"/>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3"/>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3"/>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3"/>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3"/>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3"/>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3"/>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3"/>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3"/>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3"/>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3"/>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3"/>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3"/>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3"/>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3"/>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3"/>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3"/>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3"/>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3"/>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3"/>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3"/>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3"/>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3"/>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3"/>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3"/>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3"/>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3"/>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3"/>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3"/>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3"/>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3"/>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3"/>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3"/>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3"/>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3"/>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3"/>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3"/>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3"/>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3"/>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3"/>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3"/>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3"/>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3"/>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3"/>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3"/>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3"/>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3"/>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3"/>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3"/>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3"/>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3"/>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3"/>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3"/>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3"/>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3"/>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3"/>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3"/>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3"/>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3"/>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3"/>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3"/>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3"/>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3"/>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3"/>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3"/>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3"/>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3"/>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3"/>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3"/>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3"/>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3"/>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3"/>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3"/>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3"/>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3"/>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3"/>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3"/>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3"/>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3"/>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3"/>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3"/>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3"/>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3"/>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3"/>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3"/>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3"/>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3"/>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3"/>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3"/>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3"/>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3"/>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3"/>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3"/>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6" name="Google Shape;2096;p3"/>
          <p:cNvGrpSpPr/>
          <p:nvPr/>
        </p:nvGrpSpPr>
        <p:grpSpPr>
          <a:xfrm>
            <a:off x="446947" y="1738461"/>
            <a:ext cx="635100" cy="734640"/>
            <a:chOff x="731647" y="573573"/>
            <a:chExt cx="635100" cy="734640"/>
          </a:xfrm>
        </p:grpSpPr>
        <p:grpSp>
          <p:nvGrpSpPr>
            <p:cNvPr id="2097" name="Google Shape;2097;p3"/>
            <p:cNvGrpSpPr/>
            <p:nvPr/>
          </p:nvGrpSpPr>
          <p:grpSpPr>
            <a:xfrm>
              <a:off x="731647" y="573573"/>
              <a:ext cx="635100" cy="635100"/>
              <a:chOff x="917231" y="750460"/>
              <a:chExt cx="635100" cy="635100"/>
            </a:xfrm>
          </p:grpSpPr>
          <p:sp>
            <p:nvSpPr>
              <p:cNvPr id="2098" name="Google Shape;2098;p3"/>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3"/>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0" name="Google Shape;2100;p3"/>
            <p:cNvGrpSpPr/>
            <p:nvPr/>
          </p:nvGrpSpPr>
          <p:grpSpPr>
            <a:xfrm>
              <a:off x="961679" y="1281213"/>
              <a:ext cx="175013" cy="27000"/>
              <a:chOff x="5662375" y="212375"/>
              <a:chExt cx="175013" cy="27000"/>
            </a:xfrm>
          </p:grpSpPr>
          <p:sp>
            <p:nvSpPr>
              <p:cNvPr id="2101" name="Google Shape;2101;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02" name="Google Shape;2102;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03" name="Google Shape;2103;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2104" name="Google Shape;2104;p3"/>
          <p:cNvGrpSpPr/>
          <p:nvPr/>
        </p:nvGrpSpPr>
        <p:grpSpPr>
          <a:xfrm>
            <a:off x="446947" y="2815348"/>
            <a:ext cx="635100" cy="733491"/>
            <a:chOff x="731647" y="1650460"/>
            <a:chExt cx="635100" cy="733491"/>
          </a:xfrm>
        </p:grpSpPr>
        <p:grpSp>
          <p:nvGrpSpPr>
            <p:cNvPr id="2105" name="Google Shape;2105;p3"/>
            <p:cNvGrpSpPr/>
            <p:nvPr/>
          </p:nvGrpSpPr>
          <p:grpSpPr>
            <a:xfrm>
              <a:off x="731647" y="1650460"/>
              <a:ext cx="635100" cy="635100"/>
              <a:chOff x="917231" y="1827973"/>
              <a:chExt cx="635100" cy="635100"/>
            </a:xfrm>
          </p:grpSpPr>
          <p:sp>
            <p:nvSpPr>
              <p:cNvPr id="2106" name="Google Shape;2106;p3"/>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3"/>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8" name="Google Shape;2108;p3"/>
            <p:cNvGrpSpPr/>
            <p:nvPr/>
          </p:nvGrpSpPr>
          <p:grpSpPr>
            <a:xfrm>
              <a:off x="961679" y="2356951"/>
              <a:ext cx="175013" cy="27000"/>
              <a:chOff x="5662375" y="212375"/>
              <a:chExt cx="175013" cy="27000"/>
            </a:xfrm>
          </p:grpSpPr>
          <p:sp>
            <p:nvSpPr>
              <p:cNvPr id="2109" name="Google Shape;2109;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10" name="Google Shape;2110;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11" name="Google Shape;2111;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2112" name="Google Shape;2112;p3"/>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a:t>Table of Contents</a:t>
            </a:r>
            <a:endParaRPr/>
          </a:p>
        </p:txBody>
      </p:sp>
      <p:sp>
        <p:nvSpPr>
          <p:cNvPr id="2113" name="Google Shape;2113;p3"/>
          <p:cNvSpPr txBox="1">
            <a:spLocks noGrp="1"/>
          </p:cNvSpPr>
          <p:nvPr>
            <p:ph type="subTitle" idx="2"/>
          </p:nvPr>
        </p:nvSpPr>
        <p:spPr>
          <a:xfrm>
            <a:off x="1379508" y="1878119"/>
            <a:ext cx="26151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Give report and suggestions</a:t>
            </a:r>
            <a:endParaRPr>
              <a:latin typeface="Barlow Semi Condensed"/>
              <a:ea typeface="Barlow Semi Condensed"/>
              <a:cs typeface="Barlow Semi Condensed"/>
              <a:sym typeface="Barlow Semi Condensed"/>
            </a:endParaRPr>
          </a:p>
        </p:txBody>
      </p:sp>
      <p:sp>
        <p:nvSpPr>
          <p:cNvPr id="2114" name="Google Shape;2114;p3"/>
          <p:cNvSpPr txBox="1">
            <a:spLocks noGrp="1"/>
          </p:cNvSpPr>
          <p:nvPr>
            <p:ph type="subTitle" idx="1"/>
          </p:nvPr>
        </p:nvSpPr>
        <p:spPr>
          <a:xfrm>
            <a:off x="1379508" y="1594656"/>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Insights and Issues</a:t>
            </a:r>
            <a:endParaRPr/>
          </a:p>
        </p:txBody>
      </p:sp>
      <p:sp>
        <p:nvSpPr>
          <p:cNvPr id="2115" name="Google Shape;2115;p3"/>
          <p:cNvSpPr txBox="1">
            <a:spLocks noGrp="1"/>
          </p:cNvSpPr>
          <p:nvPr>
            <p:ph type="subTitle" idx="3"/>
          </p:nvPr>
        </p:nvSpPr>
        <p:spPr>
          <a:xfrm>
            <a:off x="1379508" y="2673647"/>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SQL Test</a:t>
            </a:r>
            <a:endParaRPr/>
          </a:p>
        </p:txBody>
      </p:sp>
      <p:sp>
        <p:nvSpPr>
          <p:cNvPr id="2116" name="Google Shape;2116;p3"/>
          <p:cNvSpPr txBox="1">
            <a:spLocks noGrp="1"/>
          </p:cNvSpPr>
          <p:nvPr>
            <p:ph type="subTitle" idx="4"/>
          </p:nvPr>
        </p:nvSpPr>
        <p:spPr>
          <a:xfrm>
            <a:off x="1379508" y="2957112"/>
            <a:ext cx="26151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Solutions for SQL test</a:t>
            </a:r>
            <a:endParaRPr/>
          </a:p>
        </p:txBody>
      </p:sp>
      <p:sp>
        <p:nvSpPr>
          <p:cNvPr id="2117" name="Google Shape;2117;p3"/>
          <p:cNvSpPr txBox="1">
            <a:spLocks noGrp="1"/>
          </p:cNvSpPr>
          <p:nvPr>
            <p:ph type="title" idx="9"/>
          </p:nvPr>
        </p:nvSpPr>
        <p:spPr>
          <a:xfrm>
            <a:off x="529116" y="1887263"/>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sz="1900"/>
              <a:t>1.1</a:t>
            </a:r>
            <a:endParaRPr sz="1900"/>
          </a:p>
        </p:txBody>
      </p:sp>
      <p:sp>
        <p:nvSpPr>
          <p:cNvPr id="2118" name="Google Shape;2118;p3"/>
          <p:cNvSpPr txBox="1">
            <a:spLocks noGrp="1"/>
          </p:cNvSpPr>
          <p:nvPr>
            <p:ph type="title" idx="13"/>
          </p:nvPr>
        </p:nvSpPr>
        <p:spPr>
          <a:xfrm>
            <a:off x="529116" y="2966255"/>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sz="1900"/>
              <a:t>1.2</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1"/>
        <p:cNvGrpSpPr/>
        <p:nvPr/>
      </p:nvGrpSpPr>
      <p:grpSpPr>
        <a:xfrm>
          <a:off x="0" y="0"/>
          <a:ext cx="0" cy="0"/>
          <a:chOff x="0" y="0"/>
          <a:chExt cx="0" cy="0"/>
        </a:xfrm>
      </p:grpSpPr>
      <p:sp>
        <p:nvSpPr>
          <p:cNvPr id="2492" name="Google Shape;2492;g10819d29a35_0_283"/>
          <p:cNvSpPr txBox="1">
            <a:spLocks noGrp="1"/>
          </p:cNvSpPr>
          <p:nvPr>
            <p:ph type="title"/>
          </p:nvPr>
        </p:nvSpPr>
        <p:spPr>
          <a:xfrm>
            <a:off x="1271016" y="338328"/>
            <a:ext cx="6611100" cy="54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Issue #2</a:t>
            </a:r>
            <a:endParaRPr/>
          </a:p>
        </p:txBody>
      </p:sp>
      <p:sp>
        <p:nvSpPr>
          <p:cNvPr id="2493" name="Google Shape;2493;g10819d29a35_0_283"/>
          <p:cNvSpPr txBox="1">
            <a:spLocks noGrp="1"/>
          </p:cNvSpPr>
          <p:nvPr>
            <p:ph type="subTitle" idx="1"/>
          </p:nvPr>
        </p:nvSpPr>
        <p:spPr>
          <a:xfrm>
            <a:off x="3643825" y="1764025"/>
            <a:ext cx="4579500" cy="174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By seeing the </a:t>
            </a:r>
            <a:r>
              <a:rPr lang="en">
                <a:highlight>
                  <a:schemeClr val="accent3"/>
                </a:highlight>
              </a:rPr>
              <a:t>big gap between ovo cash and ovo point </a:t>
            </a:r>
            <a:r>
              <a:rPr lang="en"/>
              <a:t>payment usage. As a senior management, it’s time to discuss and find any ideas how to make the usage of ovo point higher.</a:t>
            </a:r>
            <a:endParaRPr>
              <a:latin typeface="Barlow Semi Condensed"/>
              <a:ea typeface="Barlow Semi Condensed"/>
              <a:cs typeface="Barlow Semi Condensed"/>
              <a:sym typeface="Barlow Semi Condensed"/>
            </a:endParaRPr>
          </a:p>
        </p:txBody>
      </p:sp>
      <p:grpSp>
        <p:nvGrpSpPr>
          <p:cNvPr id="2494" name="Google Shape;2494;g10819d29a35_0_283"/>
          <p:cNvGrpSpPr/>
          <p:nvPr/>
        </p:nvGrpSpPr>
        <p:grpSpPr>
          <a:xfrm>
            <a:off x="330790" y="1329265"/>
            <a:ext cx="2909578" cy="2656351"/>
            <a:chOff x="1338075" y="463925"/>
            <a:chExt cx="5022575" cy="4585450"/>
          </a:xfrm>
        </p:grpSpPr>
        <p:sp>
          <p:nvSpPr>
            <p:cNvPr id="2495" name="Google Shape;2495;g10819d29a35_0_283"/>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g10819d29a35_0_283"/>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g10819d29a35_0_283"/>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g10819d29a35_0_283"/>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g10819d29a35_0_283"/>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g10819d29a35_0_283"/>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g10819d29a35_0_283"/>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g10819d29a35_0_283"/>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g10819d29a35_0_283"/>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g10819d29a35_0_283"/>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g10819d29a35_0_283"/>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g10819d29a35_0_283"/>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g10819d29a35_0_283"/>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g10819d29a35_0_283"/>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g10819d29a35_0_283"/>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g10819d29a35_0_283"/>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g10819d29a35_0_283"/>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g10819d29a35_0_283"/>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g10819d29a35_0_283"/>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g10819d29a35_0_283"/>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g10819d29a35_0_283"/>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g10819d29a35_0_283"/>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g10819d29a35_0_283"/>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g10819d29a35_0_283"/>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g10819d29a35_0_283"/>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g10819d29a35_0_283"/>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g10819d29a35_0_283"/>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g10819d29a35_0_283"/>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g10819d29a35_0_283"/>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g10819d29a35_0_283"/>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g10819d29a35_0_283"/>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g10819d29a35_0_283"/>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g10819d29a35_0_283"/>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g10819d29a35_0_283"/>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g10819d29a35_0_283"/>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g10819d29a35_0_283"/>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g10819d29a35_0_283"/>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g10819d29a35_0_283"/>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g10819d29a35_0_283"/>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g10819d29a35_0_283"/>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g10819d29a35_0_283"/>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g10819d29a35_0_283"/>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g10819d29a35_0_283"/>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g10819d29a35_0_283"/>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g10819d29a35_0_283"/>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g10819d29a35_0_283"/>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g10819d29a35_0_283"/>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g10819d29a35_0_283"/>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g10819d29a35_0_283"/>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g10819d29a35_0_283"/>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g10819d29a35_0_283"/>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g10819d29a35_0_283"/>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g10819d29a35_0_283"/>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g10819d29a35_0_283"/>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g10819d29a35_0_283"/>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g10819d29a35_0_283"/>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g10819d29a35_0_283"/>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g10819d29a35_0_283"/>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g10819d29a35_0_283"/>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g10819d29a35_0_283"/>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g10819d29a35_0_283"/>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g10819d29a35_0_283"/>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g10819d29a35_0_283"/>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g10819d29a35_0_283"/>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g10819d29a35_0_283"/>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g10819d29a35_0_283"/>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g10819d29a35_0_283"/>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g10819d29a35_0_283"/>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g10819d29a35_0_283"/>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g10819d29a35_0_283"/>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g10819d29a35_0_283"/>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g10819d29a35_0_283"/>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g10819d29a35_0_283"/>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g10819d29a35_0_283"/>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g10819d29a35_0_283"/>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g10819d29a35_0_283"/>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g10819d29a35_0_283"/>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g10819d29a35_0_283"/>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g10819d29a35_0_283"/>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g10819d29a35_0_283"/>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g10819d29a35_0_283"/>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g10819d29a35_0_283"/>
            <p:cNvSpPr/>
            <p:nvPr/>
          </p:nvSpPr>
          <p:spPr>
            <a:xfrm>
              <a:off x="4690725" y="1282000"/>
              <a:ext cx="57900" cy="58700"/>
            </a:xfrm>
            <a:custGeom>
              <a:avLst/>
              <a:gdLst/>
              <a:ahLst/>
              <a:cxnLst/>
              <a:rect l="l" t="t" r="r" b="b"/>
              <a:pathLst>
                <a:path w="2316" h="2348" extrusionOk="0">
                  <a:moveTo>
                    <a:pt x="1" y="2347"/>
                  </a:moveTo>
                  <a:lnTo>
                    <a:pt x="2315" y="1"/>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g10819d29a35_0_283"/>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g10819d29a35_0_283"/>
            <p:cNvSpPr/>
            <p:nvPr/>
          </p:nvSpPr>
          <p:spPr>
            <a:xfrm>
              <a:off x="4434375" y="1175925"/>
              <a:ext cx="30575" cy="68325"/>
            </a:xfrm>
            <a:custGeom>
              <a:avLst/>
              <a:gdLst/>
              <a:ahLst/>
              <a:cxnLst/>
              <a:rect l="l" t="t" r="r" b="b"/>
              <a:pathLst>
                <a:path w="1223" h="2733" extrusionOk="0">
                  <a:moveTo>
                    <a:pt x="1" y="2733"/>
                  </a:moveTo>
                  <a:lnTo>
                    <a:pt x="1222" y="1"/>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g10819d29a35_0_283"/>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g10819d29a35_0_283"/>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g10819d29a35_0_283"/>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g10819d29a35_0_283"/>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g10819d29a35_0_283"/>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g10819d29a35_0_283"/>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g10819d29a35_0_283"/>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g10819d29a35_0_283"/>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g10819d29a35_0_283"/>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g10819d29a35_0_283"/>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g10819d29a35_0_283"/>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g10819d29a35_0_283"/>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g10819d29a35_0_283"/>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g10819d29a35_0_283"/>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g10819d29a35_0_283"/>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g10819d29a35_0_283"/>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g10819d29a35_0_283"/>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g10819d29a35_0_283"/>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g10819d29a35_0_283"/>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g10819d29a35_0_283"/>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g10819d29a35_0_283"/>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g10819d29a35_0_283"/>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g10819d29a35_0_283"/>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g10819d29a35_0_283"/>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g10819d29a35_0_283"/>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g10819d29a35_0_283"/>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g10819d29a35_0_283"/>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g10819d29a35_0_283"/>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g10819d29a35_0_283"/>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g10819d29a35_0_283"/>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g10819d29a35_0_283"/>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g10819d29a35_0_283"/>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g10819d29a35_0_283"/>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g10819d29a35_0_283"/>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g10819d29a35_0_283"/>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g10819d29a35_0_283"/>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g10819d29a35_0_283"/>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g10819d29a35_0_283"/>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g10819d29a35_0_283"/>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g10819d29a35_0_283"/>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g10819d29a35_0_283"/>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g10819d29a35_0_283"/>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g10819d29a35_0_283"/>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g10819d29a35_0_283"/>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g10819d29a35_0_283"/>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g10819d29a35_0_283"/>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g10819d29a35_0_283"/>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g10819d29a35_0_283"/>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g10819d29a35_0_283"/>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g10819d29a35_0_283"/>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g10819d29a35_0_283"/>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g10819d29a35_0_283"/>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g10819d29a35_0_283"/>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g10819d29a35_0_283"/>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g10819d29a35_0_283"/>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g10819d29a35_0_283"/>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g10819d29a35_0_283"/>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g10819d29a35_0_283"/>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g10819d29a35_0_283"/>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g10819d29a35_0_283"/>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g10819d29a35_0_283"/>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g10819d29a35_0_283"/>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g10819d29a35_0_283"/>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g10819d29a35_0_283"/>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g10819d29a35_0_283"/>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g10819d29a35_0_283"/>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g10819d29a35_0_283"/>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g10819d29a35_0_283"/>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g10819d29a35_0_283"/>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g10819d29a35_0_283"/>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g10819d29a35_0_283"/>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g10819d29a35_0_283"/>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g10819d29a35_0_283"/>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g10819d29a35_0_283"/>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g10819d29a35_0_283"/>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g10819d29a35_0_283"/>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g10819d29a35_0_283"/>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g10819d29a35_0_283"/>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g10819d29a35_0_283"/>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g10819d29a35_0_283"/>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g10819d29a35_0_283"/>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g10819d29a35_0_283"/>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g10819d29a35_0_283"/>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g10819d29a35_0_283"/>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g10819d29a35_0_283"/>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g10819d29a35_0_283"/>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g10819d29a35_0_283"/>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g10819d29a35_0_283"/>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g10819d29a35_0_283"/>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g10819d29a35_0_283"/>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g10819d29a35_0_283"/>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g10819d29a35_0_283"/>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g10819d29a35_0_283"/>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g10819d29a35_0_283"/>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g10819d29a35_0_283"/>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g10819d29a35_0_283"/>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g10819d29a35_0_283"/>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g10819d29a35_0_283"/>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g10819d29a35_0_283"/>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g10819d29a35_0_283"/>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g10819d29a35_0_283"/>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g10819d29a35_0_283"/>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g10819d29a35_0_283"/>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g10819d29a35_0_283"/>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g10819d29a35_0_283"/>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g10819d29a35_0_283"/>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g10819d29a35_0_283"/>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g10819d29a35_0_283"/>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g10819d29a35_0_283"/>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g10819d29a35_0_283"/>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g10819d29a35_0_283"/>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g10819d29a35_0_283"/>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g10819d29a35_0_283"/>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g10819d29a35_0_283"/>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g10819d29a35_0_283"/>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g10819d29a35_0_283"/>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g10819d29a35_0_283"/>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g10819d29a35_0_283"/>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g10819d29a35_0_283"/>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g10819d29a35_0_283"/>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g10819d29a35_0_283"/>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g10819d29a35_0_283"/>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g10819d29a35_0_283"/>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g10819d29a35_0_283"/>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g10819d29a35_0_283"/>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g10819d29a35_0_283"/>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g10819d29a35_0_283"/>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g10819d29a35_0_283"/>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g10819d29a35_0_283"/>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g10819d29a35_0_283"/>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g10819d29a35_0_283"/>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g10819d29a35_0_283"/>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g10819d29a35_0_283"/>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g10819d29a35_0_283"/>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g10819d29a35_0_283"/>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g10819d29a35_0_283"/>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g10819d29a35_0_283"/>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g10819d29a35_0_283"/>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g10819d29a35_0_283"/>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g10819d29a35_0_283"/>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g10819d29a35_0_283"/>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g10819d29a35_0_283"/>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g10819d29a35_0_283"/>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g10819d29a35_0_283"/>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g10819d29a35_0_283"/>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g10819d29a35_0_283"/>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g10819d29a35_0_283"/>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g10819d29a35_0_283"/>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g10819d29a35_0_283"/>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g10819d29a35_0_283"/>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g10819d29a35_0_283"/>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g10819d29a35_0_283"/>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g10819d29a35_0_283"/>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g10819d29a35_0_283"/>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g10819d29a35_0_283"/>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g10819d29a35_0_283"/>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g10819d29a35_0_283"/>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g10819d29a35_0_283"/>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g10819d29a35_0_283"/>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g10819d29a35_0_283"/>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g10819d29a35_0_283"/>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g10819d29a35_0_283"/>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g10819d29a35_0_283"/>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g10819d29a35_0_283"/>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g10819d29a35_0_283"/>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g10819d29a35_0_283"/>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g10819d29a35_0_283"/>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g10819d29a35_0_283"/>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g10819d29a35_0_283"/>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g10819d29a35_0_283"/>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g10819d29a35_0_283"/>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g10819d29a35_0_283"/>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g10819d29a35_0_283"/>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g10819d29a35_0_283"/>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g10819d29a35_0_283"/>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g10819d29a35_0_283"/>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g10819d29a35_0_283"/>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g10819d29a35_0_283"/>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g10819d29a35_0_283"/>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g10819d29a35_0_283"/>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2"/>
        <p:cNvGrpSpPr/>
        <p:nvPr/>
      </p:nvGrpSpPr>
      <p:grpSpPr>
        <a:xfrm>
          <a:off x="0" y="0"/>
          <a:ext cx="0" cy="0"/>
          <a:chOff x="0" y="0"/>
          <a:chExt cx="0" cy="0"/>
        </a:xfrm>
      </p:grpSpPr>
      <p:sp>
        <p:nvSpPr>
          <p:cNvPr id="2763" name="Google Shape;2763;g1098971d252_0_0"/>
          <p:cNvSpPr txBox="1">
            <a:spLocks noGrp="1"/>
          </p:cNvSpPr>
          <p:nvPr>
            <p:ph type="title"/>
          </p:nvPr>
        </p:nvSpPr>
        <p:spPr>
          <a:xfrm>
            <a:off x="2971800" y="2704373"/>
            <a:ext cx="3200400"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4700"/>
              <a:t>Section</a:t>
            </a:r>
            <a:endParaRPr sz="4700"/>
          </a:p>
        </p:txBody>
      </p:sp>
      <p:sp>
        <p:nvSpPr>
          <p:cNvPr id="2764" name="Google Shape;2764;g1098971d252_0_0"/>
          <p:cNvSpPr txBox="1">
            <a:spLocks noGrp="1"/>
          </p:cNvSpPr>
          <p:nvPr>
            <p:ph type="title" idx="2"/>
          </p:nvPr>
        </p:nvSpPr>
        <p:spPr>
          <a:xfrm>
            <a:off x="2971800" y="1634525"/>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a:t>1.2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8"/>
        <p:cNvGrpSpPr/>
        <p:nvPr/>
      </p:nvGrpSpPr>
      <p:grpSpPr>
        <a:xfrm>
          <a:off x="0" y="0"/>
          <a:ext cx="0" cy="0"/>
          <a:chOff x="0" y="0"/>
          <a:chExt cx="0" cy="0"/>
        </a:xfrm>
      </p:grpSpPr>
      <p:grpSp>
        <p:nvGrpSpPr>
          <p:cNvPr id="2769" name="Google Shape;2769;p5"/>
          <p:cNvGrpSpPr/>
          <p:nvPr/>
        </p:nvGrpSpPr>
        <p:grpSpPr>
          <a:xfrm>
            <a:off x="3732436" y="526916"/>
            <a:ext cx="1679127" cy="1679127"/>
            <a:chOff x="3614228" y="234880"/>
            <a:chExt cx="1915500" cy="1915500"/>
          </a:xfrm>
        </p:grpSpPr>
        <p:sp>
          <p:nvSpPr>
            <p:cNvPr id="2770" name="Google Shape;2770;p5"/>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5"/>
            <p:cNvSpPr/>
            <p:nvPr/>
          </p:nvSpPr>
          <p:spPr>
            <a:xfrm>
              <a:off x="3869711" y="490401"/>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72" name="Google Shape;2772;p5"/>
          <p:cNvGrpSpPr/>
          <p:nvPr/>
        </p:nvGrpSpPr>
        <p:grpSpPr>
          <a:xfrm>
            <a:off x="4141813" y="936976"/>
            <a:ext cx="860203" cy="859016"/>
            <a:chOff x="1190625" y="238125"/>
            <a:chExt cx="5238750" cy="5231525"/>
          </a:xfrm>
        </p:grpSpPr>
        <p:sp>
          <p:nvSpPr>
            <p:cNvPr id="2773" name="Google Shape;2773;p5"/>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74" name="Google Shape;2774;p5"/>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75" name="Google Shape;2775;p5"/>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76" name="Google Shape;2776;p5"/>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77" name="Google Shape;2777;p5"/>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78" name="Google Shape;2778;p5"/>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79" name="Google Shape;2779;p5"/>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80" name="Google Shape;2780;p5"/>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81" name="Google Shape;2781;p5"/>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782" name="Google Shape;2782;p5"/>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2783" name="Google Shape;2783;p5"/>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Task 1</a:t>
            </a:r>
            <a:endParaRPr/>
          </a:p>
        </p:txBody>
      </p:sp>
      <p:sp>
        <p:nvSpPr>
          <p:cNvPr id="2784" name="Google Shape;2784;p5"/>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600"/>
              <a:t>List total unique customers that had transactions in JABODETABEK between 4 August 2020 and 17 August 2020.</a:t>
            </a:r>
            <a:endParaRPr>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8"/>
        <p:cNvGrpSpPr/>
        <p:nvPr/>
      </p:nvGrpSpPr>
      <p:grpSpPr>
        <a:xfrm>
          <a:off x="0" y="0"/>
          <a:ext cx="0" cy="0"/>
          <a:chOff x="0" y="0"/>
          <a:chExt cx="0" cy="0"/>
        </a:xfrm>
      </p:grpSpPr>
      <p:sp>
        <p:nvSpPr>
          <p:cNvPr id="2789" name="Google Shape;2789;g109c5e029bb_0_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My Solution</a:t>
            </a:r>
            <a:endParaRPr/>
          </a:p>
        </p:txBody>
      </p:sp>
      <p:pic>
        <p:nvPicPr>
          <p:cNvPr id="2790" name="Google Shape;2790;g109c5e029bb_0_0"/>
          <p:cNvPicPr preferRelativeResize="0"/>
          <p:nvPr/>
        </p:nvPicPr>
        <p:blipFill>
          <a:blip r:embed="rId3">
            <a:alphaModFix/>
          </a:blip>
          <a:stretch>
            <a:fillRect/>
          </a:stretch>
        </p:blipFill>
        <p:spPr>
          <a:xfrm>
            <a:off x="152400" y="1698675"/>
            <a:ext cx="8839199" cy="309665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795" name="Google Shape;2795;g109c5e029bb_0_36"/>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Result</a:t>
            </a:r>
            <a:endParaRPr/>
          </a:p>
        </p:txBody>
      </p:sp>
      <p:graphicFrame>
        <p:nvGraphicFramePr>
          <p:cNvPr id="2796" name="Google Shape;2796;g109c5e029bb_0_36"/>
          <p:cNvGraphicFramePr/>
          <p:nvPr/>
        </p:nvGraphicFramePr>
        <p:xfrm>
          <a:off x="952500" y="2190750"/>
          <a:ext cx="7239000" cy="792420"/>
        </p:xfrm>
        <a:graphic>
          <a:graphicData uri="http://schemas.openxmlformats.org/drawingml/2006/table">
            <a:tbl>
              <a:tblPr>
                <a:noFill/>
                <a:tableStyleId>{790B1DB1-79B7-4A02-A15E-8B7F416D401B}</a:tableStyleId>
              </a:tblPr>
              <a:tblGrid>
                <a:gridCol w="72390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t>total_unique_customer</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555</a:t>
                      </a:r>
                      <a:endParaRPr/>
                    </a:p>
                  </a:txBody>
                  <a:tcPr marL="91425" marR="91425" marT="91425" marB="91425"/>
                </a:tc>
                <a:extLst>
                  <a:ext uri="{0D108BD9-81ED-4DB2-BD59-A6C34878D82A}">
                    <a16:rowId xmlns:a16="http://schemas.microsoft.com/office/drawing/2014/main" val="10001"/>
                  </a:ext>
                </a:extLst>
              </a:tr>
            </a:tbl>
          </a:graphicData>
        </a:graphic>
      </p:graphicFrame>
      <p:sp>
        <p:nvSpPr>
          <p:cNvPr id="2797" name="Google Shape;2797;g109c5e029bb_0_36"/>
          <p:cNvSpPr txBox="1"/>
          <p:nvPr/>
        </p:nvSpPr>
        <p:spPr>
          <a:xfrm>
            <a:off x="123950" y="4894375"/>
            <a:ext cx="3172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The .csv file for this submission is attached along with this submission</a:t>
            </a:r>
            <a:endParaRPr sz="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1"/>
        <p:cNvGrpSpPr/>
        <p:nvPr/>
      </p:nvGrpSpPr>
      <p:grpSpPr>
        <a:xfrm>
          <a:off x="0" y="0"/>
          <a:ext cx="0" cy="0"/>
          <a:chOff x="0" y="0"/>
          <a:chExt cx="0" cy="0"/>
        </a:xfrm>
      </p:grpSpPr>
      <p:sp>
        <p:nvSpPr>
          <p:cNvPr id="2802" name="Google Shape;2802;g109c5e029bb_0_52"/>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Code for Copy-Paste</a:t>
            </a:r>
            <a:endParaRPr/>
          </a:p>
        </p:txBody>
      </p:sp>
      <p:sp>
        <p:nvSpPr>
          <p:cNvPr id="2803" name="Google Shape;2803;g109c5e029bb_0_52"/>
          <p:cNvSpPr txBox="1"/>
          <p:nvPr/>
        </p:nvSpPr>
        <p:spPr>
          <a:xfrm>
            <a:off x="1083150" y="1586450"/>
            <a:ext cx="6977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t>The .sql file is available along with this submission, See task1.sql</a:t>
            </a:r>
            <a:endParaRPr sz="1500"/>
          </a:p>
        </p:txBody>
      </p:sp>
      <p:grpSp>
        <p:nvGrpSpPr>
          <p:cNvPr id="2804" name="Google Shape;2804;g109c5e029bb_0_52"/>
          <p:cNvGrpSpPr/>
          <p:nvPr/>
        </p:nvGrpSpPr>
        <p:grpSpPr>
          <a:xfrm>
            <a:off x="3099659" y="2416744"/>
            <a:ext cx="2944696" cy="2385646"/>
            <a:chOff x="556125" y="238075"/>
            <a:chExt cx="6466175" cy="5235125"/>
          </a:xfrm>
        </p:grpSpPr>
        <p:sp>
          <p:nvSpPr>
            <p:cNvPr id="2805" name="Google Shape;2805;g109c5e029bb_0_52"/>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6" name="Google Shape;2806;g109c5e029bb_0_52"/>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7" name="Google Shape;2807;g109c5e029bb_0_52"/>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8" name="Google Shape;2808;g109c5e029bb_0_52"/>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g109c5e029bb_0_52"/>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g109c5e029bb_0_52"/>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g109c5e029bb_0_52"/>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g109c5e029bb_0_52"/>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g109c5e029bb_0_52"/>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g109c5e029bb_0_52"/>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g109c5e029bb_0_52"/>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g109c5e029bb_0_52"/>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g109c5e029bb_0_52"/>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g109c5e029bb_0_52"/>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g109c5e029bb_0_52"/>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g109c5e029bb_0_52"/>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g109c5e029bb_0_52"/>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g109c5e029bb_0_52"/>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g109c5e029bb_0_52"/>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g109c5e029bb_0_52"/>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g109c5e029bb_0_52"/>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g109c5e029bb_0_52"/>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g109c5e029bb_0_52"/>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g109c5e029bb_0_52"/>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g109c5e029bb_0_52"/>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g109c5e029bb_0_52"/>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g109c5e029bb_0_52"/>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g109c5e029bb_0_52"/>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g109c5e029bb_0_52"/>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g109c5e029bb_0_52"/>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g109c5e029bb_0_52"/>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g109c5e029bb_0_52"/>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g109c5e029bb_0_52"/>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g109c5e029bb_0_52"/>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g109c5e029bb_0_52"/>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g109c5e029bb_0_52"/>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g109c5e029bb_0_52"/>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g109c5e029bb_0_52"/>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g109c5e029bb_0_52"/>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g109c5e029bb_0_52"/>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g109c5e029bb_0_52"/>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g109c5e029bb_0_52"/>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g109c5e029bb_0_52"/>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g109c5e029bb_0_52"/>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g109c5e029bb_0_52"/>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g109c5e029bb_0_52"/>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g109c5e029bb_0_52"/>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g109c5e029bb_0_52"/>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g109c5e029bb_0_52"/>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g109c5e029bb_0_52"/>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g109c5e029bb_0_52"/>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g109c5e029bb_0_52"/>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g109c5e029bb_0_52"/>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g109c5e029bb_0_52"/>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g109c5e029bb_0_52"/>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g109c5e029bb_0_52"/>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g109c5e029bb_0_52"/>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g109c5e029bb_0_52"/>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g109c5e029bb_0_52"/>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g109c5e029bb_0_52"/>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5" name="Google Shape;2865;g109c5e029bb_0_52"/>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6" name="Google Shape;2866;g109c5e029bb_0_52"/>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g109c5e029bb_0_52"/>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g109c5e029bb_0_52"/>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g109c5e029bb_0_52"/>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g109c5e029bb_0_52"/>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g109c5e029bb_0_52"/>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g109c5e029bb_0_52"/>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g109c5e029bb_0_52"/>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g109c5e029bb_0_52"/>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g109c5e029bb_0_52"/>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g109c5e029bb_0_52"/>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g109c5e029bb_0_52"/>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g109c5e029bb_0_52"/>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g109c5e029bb_0_52"/>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g109c5e029bb_0_52"/>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g109c5e029bb_0_52"/>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g109c5e029bb_0_52"/>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g109c5e029bb_0_52"/>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g109c5e029bb_0_52"/>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g109c5e029bb_0_52"/>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g109c5e029bb_0_52"/>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g109c5e029bb_0_52"/>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g109c5e029bb_0_52"/>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g109c5e029bb_0_52"/>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g109c5e029bb_0_52"/>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g109c5e029bb_0_52"/>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g109c5e029bb_0_52"/>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g109c5e029bb_0_52"/>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g109c5e029bb_0_52"/>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g109c5e029bb_0_52"/>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g109c5e029bb_0_52"/>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g109c5e029bb_0_52"/>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g109c5e029bb_0_52"/>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g109c5e029bb_0_52"/>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g109c5e029bb_0_52"/>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g109c5e029bb_0_52"/>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g109c5e029bb_0_52"/>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g109c5e029bb_0_52"/>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g109c5e029bb_0_52"/>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g109c5e029bb_0_52"/>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g109c5e029bb_0_52"/>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g109c5e029bb_0_52"/>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g109c5e029bb_0_52"/>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g109c5e029bb_0_52"/>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g109c5e029bb_0_52"/>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g109c5e029bb_0_52"/>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g109c5e029bb_0_52"/>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g109c5e029bb_0_52"/>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g109c5e029bb_0_52"/>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g109c5e029bb_0_52"/>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g109c5e029bb_0_52"/>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g109c5e029bb_0_52"/>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g109c5e029bb_0_52"/>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g109c5e029bb_0_52"/>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g109c5e029bb_0_52"/>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g109c5e029bb_0_52"/>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g109c5e029bb_0_52"/>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g109c5e029bb_0_52"/>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g109c5e029bb_0_52"/>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g109c5e029bb_0_52"/>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g109c5e029bb_0_52"/>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g109c5e029bb_0_52"/>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8" name="Google Shape;2928;g109c5e029bb_0_52"/>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9" name="Google Shape;2929;g109c5e029bb_0_52"/>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g109c5e029bb_0_52"/>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g109c5e029bb_0_52"/>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g109c5e029bb_0_52"/>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g109c5e029bb_0_52"/>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g109c5e029bb_0_52"/>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g109c5e029bb_0_52"/>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g109c5e029bb_0_52"/>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g109c5e029bb_0_52"/>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g109c5e029bb_0_52"/>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g109c5e029bb_0_52"/>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g109c5e029bb_0_52"/>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g109c5e029bb_0_52"/>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g109c5e029bb_0_52"/>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g109c5e029bb_0_52"/>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g109c5e029bb_0_52"/>
            <p:cNvSpPr/>
            <p:nvPr/>
          </p:nvSpPr>
          <p:spPr>
            <a:xfrm>
              <a:off x="2957350" y="2520125"/>
              <a:ext cx="25" cy="430750"/>
            </a:xfrm>
            <a:custGeom>
              <a:avLst/>
              <a:gdLst/>
              <a:ahLst/>
              <a:cxnLst/>
              <a:rect l="l" t="t" r="r" b="b"/>
              <a:pathLst>
                <a:path w="1" h="17230" extrusionOk="0">
                  <a:moveTo>
                    <a:pt x="1" y="1"/>
                  </a:moveTo>
                  <a:lnTo>
                    <a:pt x="1" y="17229"/>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g109c5e029bb_0_52"/>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g109c5e029bb_0_52"/>
            <p:cNvSpPr/>
            <p:nvPr/>
          </p:nvSpPr>
          <p:spPr>
            <a:xfrm>
              <a:off x="2722600" y="2735475"/>
              <a:ext cx="469550" cy="25"/>
            </a:xfrm>
            <a:custGeom>
              <a:avLst/>
              <a:gdLst/>
              <a:ahLst/>
              <a:cxnLst/>
              <a:rect l="l" t="t" r="r" b="b"/>
              <a:pathLst>
                <a:path w="18782" h="1" extrusionOk="0">
                  <a:moveTo>
                    <a:pt x="0" y="1"/>
                  </a:moveTo>
                  <a:lnTo>
                    <a:pt x="18781" y="1"/>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g109c5e029bb_0_52"/>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g109c5e029bb_0_52"/>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g109c5e029bb_0_52"/>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g109c5e029bb_0_52"/>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1" name="Google Shape;2951;g109c5e029bb_0_52"/>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2" name="Google Shape;2952;g109c5e029bb_0_52"/>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3" name="Google Shape;2953;g109c5e029bb_0_52"/>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4" name="Google Shape;2954;g109c5e029bb_0_52"/>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g109c5e029bb_0_52"/>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g109c5e029bb_0_52"/>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g109c5e029bb_0_52"/>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g109c5e029bb_0_52"/>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9" name="Google Shape;2959;g109c5e029bb_0_52"/>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g109c5e029bb_0_52"/>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g109c5e029bb_0_52"/>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2" name="Google Shape;2962;g109c5e029bb_0_52"/>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3" name="Google Shape;2963;g109c5e029bb_0_52"/>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g109c5e029bb_0_52"/>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5" name="Google Shape;2965;g109c5e029bb_0_52"/>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6" name="Google Shape;2966;g109c5e029bb_0_52"/>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7" name="Google Shape;2967;g109c5e029bb_0_52"/>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g109c5e029bb_0_52"/>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g109c5e029bb_0_52"/>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g109c5e029bb_0_52"/>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g109c5e029bb_0_52"/>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g109c5e029bb_0_52"/>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g109c5e029bb_0_52"/>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g109c5e029bb_0_52"/>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g109c5e029bb_0_52"/>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g109c5e029bb_0_52"/>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g109c5e029bb_0_52"/>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g109c5e029bb_0_52"/>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g109c5e029bb_0_52"/>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g109c5e029bb_0_52"/>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g109c5e029bb_0_52"/>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g109c5e029bb_0_52"/>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g109c5e029bb_0_52"/>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g109c5e029bb_0_52"/>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g109c5e029bb_0_52"/>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g109c5e029bb_0_52"/>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g109c5e029bb_0_52"/>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g109c5e029bb_0_52"/>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g109c5e029bb_0_52"/>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g109c5e029bb_0_52"/>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g109c5e029bb_0_52"/>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g109c5e029bb_0_52"/>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g109c5e029bb_0_52"/>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g109c5e029bb_0_52"/>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g109c5e029bb_0_52"/>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g109c5e029bb_0_52"/>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7" name="Google Shape;2997;g109c5e029bb_0_52"/>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g109c5e029bb_0_52"/>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g109c5e029bb_0_52"/>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g109c5e029bb_0_52"/>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g109c5e029bb_0_52"/>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g109c5e029bb_0_52"/>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g109c5e029bb_0_52"/>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g109c5e029bb_0_52"/>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g109c5e029bb_0_52"/>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6" name="Google Shape;3006;g109c5e029bb_0_52"/>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g109c5e029bb_0_52"/>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8" name="Google Shape;3008;g109c5e029bb_0_52"/>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9" name="Google Shape;3009;g109c5e029bb_0_52"/>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g109c5e029bb_0_52"/>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1" name="Google Shape;3011;g109c5e029bb_0_52"/>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2" name="Google Shape;3012;g109c5e029bb_0_52"/>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g109c5e029bb_0_52"/>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4" name="Google Shape;3014;g109c5e029bb_0_52"/>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5" name="Google Shape;3015;g109c5e029bb_0_52"/>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6" name="Google Shape;3016;g109c5e029bb_0_52"/>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7" name="Google Shape;3017;g109c5e029bb_0_52"/>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g109c5e029bb_0_52"/>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g109c5e029bb_0_52"/>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g109c5e029bb_0_52"/>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g109c5e029bb_0_52"/>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g109c5e029bb_0_52"/>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g109c5e029bb_0_52"/>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g109c5e029bb_0_52"/>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5" name="Google Shape;3025;g109c5e029bb_0_52"/>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g109c5e029bb_0_52"/>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g109c5e029bb_0_52"/>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g109c5e029bb_0_52"/>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g109c5e029bb_0_52"/>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0" name="Google Shape;3030;g109c5e029bb_0_52"/>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1" name="Google Shape;3031;g109c5e029bb_0_52"/>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g109c5e029bb_0_52"/>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3" name="Google Shape;3033;g109c5e029bb_0_52"/>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g109c5e029bb_0_52"/>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g109c5e029bb_0_52"/>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g109c5e029bb_0_52"/>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g109c5e029bb_0_52"/>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g109c5e029bb_0_52"/>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g109c5e029bb_0_52"/>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0" name="Google Shape;3040;g109c5e029bb_0_52"/>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1" name="Google Shape;3041;g109c5e029bb_0_52"/>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g109c5e029bb_0_52"/>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g109c5e029bb_0_52"/>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g109c5e029bb_0_52"/>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g109c5e029bb_0_52"/>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g109c5e029bb_0_52"/>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g109c5e029bb_0_52"/>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g109c5e029bb_0_52"/>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g109c5e029bb_0_52"/>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g109c5e029bb_0_52"/>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g109c5e029bb_0_52"/>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g109c5e029bb_0_52"/>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g109c5e029bb_0_52"/>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g109c5e029bb_0_52"/>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g109c5e029bb_0_52"/>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g109c5e029bb_0_52"/>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7" name="Google Shape;3057;g109c5e029bb_0_52"/>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g109c5e029bb_0_52"/>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9" name="Google Shape;3059;g109c5e029bb_0_52"/>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0" name="Google Shape;3060;g109c5e029bb_0_52"/>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1" name="Google Shape;3061;g109c5e029bb_0_52"/>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2" name="Google Shape;3062;g109c5e029bb_0_52"/>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3" name="Google Shape;3063;g109c5e029bb_0_52"/>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7"/>
        <p:cNvGrpSpPr/>
        <p:nvPr/>
      </p:nvGrpSpPr>
      <p:grpSpPr>
        <a:xfrm>
          <a:off x="0" y="0"/>
          <a:ext cx="0" cy="0"/>
          <a:chOff x="0" y="0"/>
          <a:chExt cx="0" cy="0"/>
        </a:xfrm>
      </p:grpSpPr>
      <p:grpSp>
        <p:nvGrpSpPr>
          <p:cNvPr id="3068" name="Google Shape;3068;g1098971d252_0_7"/>
          <p:cNvGrpSpPr/>
          <p:nvPr/>
        </p:nvGrpSpPr>
        <p:grpSpPr>
          <a:xfrm>
            <a:off x="3732437" y="526916"/>
            <a:ext cx="1679127" cy="1679127"/>
            <a:chOff x="3614228" y="234880"/>
            <a:chExt cx="1915500" cy="1915500"/>
          </a:xfrm>
        </p:grpSpPr>
        <p:sp>
          <p:nvSpPr>
            <p:cNvPr id="3069" name="Google Shape;3069;g1098971d252_0_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0" name="Google Shape;3070;g1098971d252_0_7"/>
            <p:cNvSpPr/>
            <p:nvPr/>
          </p:nvSpPr>
          <p:spPr>
            <a:xfrm>
              <a:off x="3869711" y="490401"/>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1" name="Google Shape;3071;g1098971d252_0_7"/>
          <p:cNvGrpSpPr/>
          <p:nvPr/>
        </p:nvGrpSpPr>
        <p:grpSpPr>
          <a:xfrm>
            <a:off x="4141813" y="936976"/>
            <a:ext cx="860203" cy="859016"/>
            <a:chOff x="1190625" y="238125"/>
            <a:chExt cx="5238750" cy="5231525"/>
          </a:xfrm>
        </p:grpSpPr>
        <p:sp>
          <p:nvSpPr>
            <p:cNvPr id="3072" name="Google Shape;3072;g1098971d252_0_7"/>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73" name="Google Shape;3073;g1098971d252_0_7"/>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74" name="Google Shape;3074;g1098971d252_0_7"/>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75" name="Google Shape;3075;g1098971d252_0_7"/>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76" name="Google Shape;3076;g1098971d252_0_7"/>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77" name="Google Shape;3077;g1098971d252_0_7"/>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78" name="Google Shape;3078;g1098971d252_0_7"/>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79" name="Google Shape;3079;g1098971d252_0_7"/>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80" name="Google Shape;3080;g1098971d252_0_7"/>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081" name="Google Shape;3081;g1098971d252_0_7"/>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3082" name="Google Shape;3082;g1098971d252_0_7"/>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Task 2</a:t>
            </a:r>
            <a:endParaRPr/>
          </a:p>
        </p:txBody>
      </p:sp>
      <p:sp>
        <p:nvSpPr>
          <p:cNvPr id="3083" name="Google Shape;3083;g1098971d252_0_7"/>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600"/>
              <a:t>List only the Top 10 cities who had the highest transaction amount, per month.</a:t>
            </a:r>
            <a:endParaRPr>
              <a:latin typeface="Barlow Semi Condensed"/>
              <a:ea typeface="Barlow Semi Condensed"/>
              <a:cs typeface="Barlow Semi Condensed"/>
              <a:sym typeface="Barlow Semi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7"/>
        <p:cNvGrpSpPr/>
        <p:nvPr/>
      </p:nvGrpSpPr>
      <p:grpSpPr>
        <a:xfrm>
          <a:off x="0" y="0"/>
          <a:ext cx="0" cy="0"/>
          <a:chOff x="0" y="0"/>
          <a:chExt cx="0" cy="0"/>
        </a:xfrm>
      </p:grpSpPr>
      <p:sp>
        <p:nvSpPr>
          <p:cNvPr id="3088" name="Google Shape;3088;g109c5e029bb_0_58"/>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My Solution</a:t>
            </a:r>
            <a:endParaRPr/>
          </a:p>
        </p:txBody>
      </p:sp>
      <p:pic>
        <p:nvPicPr>
          <p:cNvPr id="3089" name="Google Shape;3089;g109c5e029bb_0_58"/>
          <p:cNvPicPr preferRelativeResize="0"/>
          <p:nvPr/>
        </p:nvPicPr>
        <p:blipFill>
          <a:blip r:embed="rId3">
            <a:alphaModFix/>
          </a:blip>
          <a:stretch>
            <a:fillRect/>
          </a:stretch>
        </p:blipFill>
        <p:spPr>
          <a:xfrm>
            <a:off x="567138" y="1190550"/>
            <a:ext cx="8009571" cy="380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3"/>
        <p:cNvGrpSpPr/>
        <p:nvPr/>
      </p:nvGrpSpPr>
      <p:grpSpPr>
        <a:xfrm>
          <a:off x="0" y="0"/>
          <a:ext cx="0" cy="0"/>
          <a:chOff x="0" y="0"/>
          <a:chExt cx="0" cy="0"/>
        </a:xfrm>
      </p:grpSpPr>
      <p:sp>
        <p:nvSpPr>
          <p:cNvPr id="3094" name="Google Shape;3094;g109c5e029bb_0_64"/>
          <p:cNvSpPr txBox="1">
            <a:spLocks noGrp="1"/>
          </p:cNvSpPr>
          <p:nvPr>
            <p:ph type="title"/>
          </p:nvPr>
        </p:nvSpPr>
        <p:spPr>
          <a:xfrm>
            <a:off x="1568775" y="31840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Result</a:t>
            </a:r>
            <a:endParaRPr/>
          </a:p>
        </p:txBody>
      </p:sp>
      <p:graphicFrame>
        <p:nvGraphicFramePr>
          <p:cNvPr id="3095" name="Google Shape;3095;g109c5e029bb_0_64"/>
          <p:cNvGraphicFramePr/>
          <p:nvPr/>
        </p:nvGraphicFramePr>
        <p:xfrm>
          <a:off x="952500" y="1038050"/>
          <a:ext cx="7239000" cy="3856325"/>
        </p:xfrm>
        <a:graphic>
          <a:graphicData uri="http://schemas.openxmlformats.org/drawingml/2006/table">
            <a:tbl>
              <a:tblPr>
                <a:noFill/>
                <a:tableStyleId>{790B1DB1-79B7-4A02-A15E-8B7F416D401B}</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50575">
                <a:tc>
                  <a:txBody>
                    <a:bodyPr/>
                    <a:lstStyle/>
                    <a:p>
                      <a:pPr marL="0" lvl="0" indent="0" algn="ctr" rtl="0">
                        <a:spcBef>
                          <a:spcPts val="0"/>
                        </a:spcBef>
                        <a:spcAft>
                          <a:spcPts val="0"/>
                        </a:spcAft>
                        <a:buNone/>
                      </a:pPr>
                      <a:r>
                        <a:rPr lang="en" sz="1000"/>
                        <a:t>city</a:t>
                      </a:r>
                      <a:endParaRPr sz="1000"/>
                    </a:p>
                  </a:txBody>
                  <a:tcPr marL="91425" marR="91425" marT="91425" marB="91425"/>
                </a:tc>
                <a:tc>
                  <a:txBody>
                    <a:bodyPr/>
                    <a:lstStyle/>
                    <a:p>
                      <a:pPr marL="0" lvl="0" indent="0" algn="ctr" rtl="0">
                        <a:spcBef>
                          <a:spcPts val="0"/>
                        </a:spcBef>
                        <a:spcAft>
                          <a:spcPts val="0"/>
                        </a:spcAft>
                        <a:buNone/>
                      </a:pPr>
                      <a:r>
                        <a:rPr lang="en" sz="1000"/>
                        <a:t>total_amount</a:t>
                      </a:r>
                      <a:endParaRPr sz="1000"/>
                    </a:p>
                  </a:txBody>
                  <a:tcPr marL="91425" marR="91425" marT="91425" marB="91425"/>
                </a:tc>
                <a:tc>
                  <a:txBody>
                    <a:bodyPr/>
                    <a:lstStyle/>
                    <a:p>
                      <a:pPr marL="0" lvl="0" indent="0" algn="ctr" rtl="0">
                        <a:spcBef>
                          <a:spcPts val="0"/>
                        </a:spcBef>
                        <a:spcAft>
                          <a:spcPts val="0"/>
                        </a:spcAft>
                        <a:buNone/>
                      </a:pPr>
                      <a:r>
                        <a:rPr lang="en" sz="1000"/>
                        <a:t>month_txn</a:t>
                      </a:r>
                      <a:endParaRPr sz="1000"/>
                    </a:p>
                  </a:txBody>
                  <a:tcPr marL="91425" marR="91425" marT="91425" marB="91425"/>
                </a:tc>
                <a:tc>
                  <a:txBody>
                    <a:bodyPr/>
                    <a:lstStyle/>
                    <a:p>
                      <a:pPr marL="0" lvl="0" indent="0" algn="ctr" rtl="0">
                        <a:spcBef>
                          <a:spcPts val="0"/>
                        </a:spcBef>
                        <a:spcAft>
                          <a:spcPts val="0"/>
                        </a:spcAft>
                        <a:buNone/>
                      </a:pPr>
                      <a:r>
                        <a:rPr lang="en" sz="1000"/>
                        <a:t>rank</a:t>
                      </a:r>
                      <a:endParaRPr sz="1000"/>
                    </a:p>
                  </a:txBody>
                  <a:tcPr marL="91425" marR="91425" marT="91425" marB="91425"/>
                </a:tc>
                <a:extLst>
                  <a:ext uri="{0D108BD9-81ED-4DB2-BD59-A6C34878D82A}">
                    <a16:rowId xmlns:a16="http://schemas.microsoft.com/office/drawing/2014/main" val="10000"/>
                  </a:ext>
                </a:extLst>
              </a:tr>
              <a:tr h="350575">
                <a:tc>
                  <a:txBody>
                    <a:bodyPr/>
                    <a:lstStyle/>
                    <a:p>
                      <a:pPr marL="0" lvl="0" indent="0" algn="l" rtl="0">
                        <a:spcBef>
                          <a:spcPts val="0"/>
                        </a:spcBef>
                        <a:spcAft>
                          <a:spcPts val="0"/>
                        </a:spcAft>
                        <a:buNone/>
                      </a:pPr>
                      <a:r>
                        <a:rPr lang="en" sz="1000"/>
                        <a:t>Tangerang</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51794450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extLst>
                  <a:ext uri="{0D108BD9-81ED-4DB2-BD59-A6C34878D82A}">
                    <a16:rowId xmlns:a16="http://schemas.microsoft.com/office/drawing/2014/main" val="10001"/>
                  </a:ext>
                </a:extLst>
              </a:tr>
              <a:tr h="350575">
                <a:tc>
                  <a:txBody>
                    <a:bodyPr/>
                    <a:lstStyle/>
                    <a:p>
                      <a:pPr marL="0" lvl="0" indent="0" algn="l" rtl="0">
                        <a:spcBef>
                          <a:spcPts val="0"/>
                        </a:spcBef>
                        <a:spcAft>
                          <a:spcPts val="0"/>
                        </a:spcAft>
                        <a:buNone/>
                      </a:pPr>
                      <a:r>
                        <a:rPr lang="en" sz="1000"/>
                        <a:t>Surabaya</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38026418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a:t>
                      </a:r>
                      <a:endParaRPr sz="1000"/>
                    </a:p>
                  </a:txBody>
                  <a:tcPr marL="91425" marR="91425" marT="91425" marB="91425"/>
                </a:tc>
                <a:extLst>
                  <a:ext uri="{0D108BD9-81ED-4DB2-BD59-A6C34878D82A}">
                    <a16:rowId xmlns:a16="http://schemas.microsoft.com/office/drawing/2014/main" val="10002"/>
                  </a:ext>
                </a:extLst>
              </a:tr>
              <a:tr h="350575">
                <a:tc>
                  <a:txBody>
                    <a:bodyPr/>
                    <a:lstStyle/>
                    <a:p>
                      <a:pPr marL="0" lvl="0" indent="0" algn="l" rtl="0">
                        <a:spcBef>
                          <a:spcPts val="0"/>
                        </a:spcBef>
                        <a:spcAft>
                          <a:spcPts val="0"/>
                        </a:spcAft>
                        <a:buNone/>
                      </a:pPr>
                      <a:r>
                        <a:rPr lang="en" sz="1000"/>
                        <a:t>Jakarta Barat</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32552603</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a:t>
                      </a:r>
                      <a:endParaRPr sz="1000"/>
                    </a:p>
                  </a:txBody>
                  <a:tcPr marL="91425" marR="91425" marT="91425" marB="91425"/>
                </a:tc>
                <a:extLst>
                  <a:ext uri="{0D108BD9-81ED-4DB2-BD59-A6C34878D82A}">
                    <a16:rowId xmlns:a16="http://schemas.microsoft.com/office/drawing/2014/main" val="10003"/>
                  </a:ext>
                </a:extLst>
              </a:tr>
              <a:tr h="350575">
                <a:tc>
                  <a:txBody>
                    <a:bodyPr/>
                    <a:lstStyle/>
                    <a:p>
                      <a:pPr marL="0" lvl="0" indent="0" algn="l" rtl="0">
                        <a:spcBef>
                          <a:spcPts val="0"/>
                        </a:spcBef>
                        <a:spcAft>
                          <a:spcPts val="0"/>
                        </a:spcAft>
                        <a:buNone/>
                      </a:pPr>
                      <a:r>
                        <a:rPr lang="en" sz="1000"/>
                        <a:t>Medan</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31708128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4</a:t>
                      </a:r>
                      <a:endParaRPr sz="1000"/>
                    </a:p>
                  </a:txBody>
                  <a:tcPr marL="91425" marR="91425" marT="91425" marB="91425"/>
                </a:tc>
                <a:extLst>
                  <a:ext uri="{0D108BD9-81ED-4DB2-BD59-A6C34878D82A}">
                    <a16:rowId xmlns:a16="http://schemas.microsoft.com/office/drawing/2014/main" val="10004"/>
                  </a:ext>
                </a:extLst>
              </a:tr>
              <a:tr h="350575">
                <a:tc>
                  <a:txBody>
                    <a:bodyPr/>
                    <a:lstStyle/>
                    <a:p>
                      <a:pPr marL="0" lvl="0" indent="0" algn="l" rtl="0">
                        <a:spcBef>
                          <a:spcPts val="0"/>
                        </a:spcBef>
                        <a:spcAft>
                          <a:spcPts val="0"/>
                        </a:spcAft>
                        <a:buNone/>
                      </a:pPr>
                      <a:r>
                        <a:rPr lang="en" sz="1000"/>
                        <a:t>Pekanbaru</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21507070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5</a:t>
                      </a:r>
                      <a:endParaRPr sz="1000"/>
                    </a:p>
                  </a:txBody>
                  <a:tcPr marL="91425" marR="91425" marT="91425" marB="91425"/>
                </a:tc>
                <a:extLst>
                  <a:ext uri="{0D108BD9-81ED-4DB2-BD59-A6C34878D82A}">
                    <a16:rowId xmlns:a16="http://schemas.microsoft.com/office/drawing/2014/main" val="10005"/>
                  </a:ext>
                </a:extLst>
              </a:tr>
              <a:tr h="350575">
                <a:tc>
                  <a:txBody>
                    <a:bodyPr/>
                    <a:lstStyle/>
                    <a:p>
                      <a:pPr marL="0" lvl="0" indent="0" algn="l" rtl="0">
                        <a:spcBef>
                          <a:spcPts val="0"/>
                        </a:spcBef>
                        <a:spcAft>
                          <a:spcPts val="0"/>
                        </a:spcAft>
                        <a:buNone/>
                      </a:pPr>
                      <a:r>
                        <a:rPr lang="en" sz="1000"/>
                        <a:t>Jakarta Selatan</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19285370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extLst>
                  <a:ext uri="{0D108BD9-81ED-4DB2-BD59-A6C34878D82A}">
                    <a16:rowId xmlns:a16="http://schemas.microsoft.com/office/drawing/2014/main" val="10006"/>
                  </a:ext>
                </a:extLst>
              </a:tr>
              <a:tr h="350575">
                <a:tc>
                  <a:txBody>
                    <a:bodyPr/>
                    <a:lstStyle/>
                    <a:p>
                      <a:pPr marL="0" lvl="0" indent="0" algn="l" rtl="0">
                        <a:spcBef>
                          <a:spcPts val="0"/>
                        </a:spcBef>
                        <a:spcAft>
                          <a:spcPts val="0"/>
                        </a:spcAft>
                        <a:buNone/>
                      </a:pPr>
                      <a:r>
                        <a:rPr lang="en" sz="1000"/>
                        <a:t>Jakarta Utara</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16143553</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extLst>
                  <a:ext uri="{0D108BD9-81ED-4DB2-BD59-A6C34878D82A}">
                    <a16:rowId xmlns:a16="http://schemas.microsoft.com/office/drawing/2014/main" val="10007"/>
                  </a:ext>
                </a:extLst>
              </a:tr>
              <a:tr h="350575">
                <a:tc>
                  <a:txBody>
                    <a:bodyPr/>
                    <a:lstStyle/>
                    <a:p>
                      <a:pPr marL="0" lvl="0" indent="0" algn="l" rtl="0">
                        <a:spcBef>
                          <a:spcPts val="0"/>
                        </a:spcBef>
                        <a:spcAft>
                          <a:spcPts val="0"/>
                        </a:spcAft>
                        <a:buNone/>
                      </a:pPr>
                      <a:r>
                        <a:rPr lang="en" sz="1000"/>
                        <a:t>Makassar</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15902976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extLst>
                  <a:ext uri="{0D108BD9-81ED-4DB2-BD59-A6C34878D82A}">
                    <a16:rowId xmlns:a16="http://schemas.microsoft.com/office/drawing/2014/main" val="10008"/>
                  </a:ext>
                </a:extLst>
              </a:tr>
              <a:tr h="350575">
                <a:tc>
                  <a:txBody>
                    <a:bodyPr/>
                    <a:lstStyle/>
                    <a:p>
                      <a:pPr marL="0" lvl="0" indent="0" algn="l" rtl="0">
                        <a:spcBef>
                          <a:spcPts val="0"/>
                        </a:spcBef>
                        <a:spcAft>
                          <a:spcPts val="0"/>
                        </a:spcAft>
                        <a:buNone/>
                      </a:pPr>
                      <a:r>
                        <a:rPr lang="en" sz="1000"/>
                        <a:t>Palembang</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15395640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9</a:t>
                      </a:r>
                      <a:endParaRPr sz="1000"/>
                    </a:p>
                  </a:txBody>
                  <a:tcPr marL="91425" marR="91425" marT="91425" marB="91425"/>
                </a:tc>
                <a:extLst>
                  <a:ext uri="{0D108BD9-81ED-4DB2-BD59-A6C34878D82A}">
                    <a16:rowId xmlns:a16="http://schemas.microsoft.com/office/drawing/2014/main" val="10009"/>
                  </a:ext>
                </a:extLst>
              </a:tr>
              <a:tr h="350575">
                <a:tc>
                  <a:txBody>
                    <a:bodyPr/>
                    <a:lstStyle/>
                    <a:p>
                      <a:pPr marL="0" lvl="0" indent="0" algn="l" rtl="0">
                        <a:spcBef>
                          <a:spcPts val="0"/>
                        </a:spcBef>
                        <a:spcAft>
                          <a:spcPts val="0"/>
                        </a:spcAft>
                        <a:buNone/>
                      </a:pPr>
                      <a:r>
                        <a:rPr lang="en" sz="1000"/>
                        <a:t>Jakarta Pusat</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13218880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10</a:t>
                      </a:r>
                      <a:endParaRPr sz="1000"/>
                    </a:p>
                  </a:txBody>
                  <a:tcPr marL="91425" marR="91425" marT="91425" marB="91425"/>
                </a:tc>
                <a:extLst>
                  <a:ext uri="{0D108BD9-81ED-4DB2-BD59-A6C34878D82A}">
                    <a16:rowId xmlns:a16="http://schemas.microsoft.com/office/drawing/2014/main" val="10010"/>
                  </a:ext>
                </a:extLst>
              </a:tr>
            </a:tbl>
          </a:graphicData>
        </a:graphic>
      </p:graphicFrame>
      <p:sp>
        <p:nvSpPr>
          <p:cNvPr id="3096" name="Google Shape;3096;g109c5e029bb_0_64"/>
          <p:cNvSpPr txBox="1"/>
          <p:nvPr/>
        </p:nvSpPr>
        <p:spPr>
          <a:xfrm>
            <a:off x="123950" y="4894375"/>
            <a:ext cx="3172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The .csv file for this submission is attached along with this submission</a:t>
            </a:r>
            <a:endParaRPr sz="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0"/>
        <p:cNvGrpSpPr/>
        <p:nvPr/>
      </p:nvGrpSpPr>
      <p:grpSpPr>
        <a:xfrm>
          <a:off x="0" y="0"/>
          <a:ext cx="0" cy="0"/>
          <a:chOff x="0" y="0"/>
          <a:chExt cx="0" cy="0"/>
        </a:xfrm>
      </p:grpSpPr>
      <p:sp>
        <p:nvSpPr>
          <p:cNvPr id="3101" name="Google Shape;3101;g109c5e029bb_0_73"/>
          <p:cNvSpPr txBox="1">
            <a:spLocks noGrp="1"/>
          </p:cNvSpPr>
          <p:nvPr>
            <p:ph type="title"/>
          </p:nvPr>
        </p:nvSpPr>
        <p:spPr>
          <a:xfrm>
            <a:off x="1568775" y="31840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Result (Cont.)</a:t>
            </a:r>
            <a:endParaRPr/>
          </a:p>
        </p:txBody>
      </p:sp>
      <p:graphicFrame>
        <p:nvGraphicFramePr>
          <p:cNvPr id="3102" name="Google Shape;3102;g109c5e029bb_0_73"/>
          <p:cNvGraphicFramePr/>
          <p:nvPr/>
        </p:nvGraphicFramePr>
        <p:xfrm>
          <a:off x="952500" y="1038050"/>
          <a:ext cx="7239000" cy="3856325"/>
        </p:xfrm>
        <a:graphic>
          <a:graphicData uri="http://schemas.openxmlformats.org/drawingml/2006/table">
            <a:tbl>
              <a:tblPr>
                <a:noFill/>
                <a:tableStyleId>{790B1DB1-79B7-4A02-A15E-8B7F416D401B}</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50575">
                <a:tc>
                  <a:txBody>
                    <a:bodyPr/>
                    <a:lstStyle/>
                    <a:p>
                      <a:pPr marL="0" lvl="0" indent="0" algn="ctr" rtl="0">
                        <a:spcBef>
                          <a:spcPts val="0"/>
                        </a:spcBef>
                        <a:spcAft>
                          <a:spcPts val="0"/>
                        </a:spcAft>
                        <a:buNone/>
                      </a:pPr>
                      <a:r>
                        <a:rPr lang="en" sz="1000"/>
                        <a:t>city</a:t>
                      </a:r>
                      <a:endParaRPr sz="1000"/>
                    </a:p>
                  </a:txBody>
                  <a:tcPr marL="91425" marR="91425" marT="91425" marB="91425"/>
                </a:tc>
                <a:tc>
                  <a:txBody>
                    <a:bodyPr/>
                    <a:lstStyle/>
                    <a:p>
                      <a:pPr marL="0" lvl="0" indent="0" algn="ctr" rtl="0">
                        <a:spcBef>
                          <a:spcPts val="0"/>
                        </a:spcBef>
                        <a:spcAft>
                          <a:spcPts val="0"/>
                        </a:spcAft>
                        <a:buNone/>
                      </a:pPr>
                      <a:r>
                        <a:rPr lang="en" sz="1000"/>
                        <a:t>total_amount</a:t>
                      </a:r>
                      <a:endParaRPr sz="1000"/>
                    </a:p>
                  </a:txBody>
                  <a:tcPr marL="91425" marR="91425" marT="91425" marB="91425"/>
                </a:tc>
                <a:tc>
                  <a:txBody>
                    <a:bodyPr/>
                    <a:lstStyle/>
                    <a:p>
                      <a:pPr marL="0" lvl="0" indent="0" algn="ctr" rtl="0">
                        <a:spcBef>
                          <a:spcPts val="0"/>
                        </a:spcBef>
                        <a:spcAft>
                          <a:spcPts val="0"/>
                        </a:spcAft>
                        <a:buNone/>
                      </a:pPr>
                      <a:r>
                        <a:rPr lang="en" sz="1000"/>
                        <a:t>month_txn</a:t>
                      </a:r>
                      <a:endParaRPr sz="1000"/>
                    </a:p>
                  </a:txBody>
                  <a:tcPr marL="91425" marR="91425" marT="91425" marB="91425"/>
                </a:tc>
                <a:tc>
                  <a:txBody>
                    <a:bodyPr/>
                    <a:lstStyle/>
                    <a:p>
                      <a:pPr marL="0" lvl="0" indent="0" algn="ctr" rtl="0">
                        <a:spcBef>
                          <a:spcPts val="0"/>
                        </a:spcBef>
                        <a:spcAft>
                          <a:spcPts val="0"/>
                        </a:spcAft>
                        <a:buNone/>
                      </a:pPr>
                      <a:r>
                        <a:rPr lang="en" sz="1000"/>
                        <a:t>rank</a:t>
                      </a:r>
                      <a:endParaRPr sz="1000"/>
                    </a:p>
                  </a:txBody>
                  <a:tcPr marL="91425" marR="91425" marT="91425" marB="91425"/>
                </a:tc>
                <a:extLst>
                  <a:ext uri="{0D108BD9-81ED-4DB2-BD59-A6C34878D82A}">
                    <a16:rowId xmlns:a16="http://schemas.microsoft.com/office/drawing/2014/main" val="10000"/>
                  </a:ext>
                </a:extLst>
              </a:tr>
              <a:tr h="350575">
                <a:tc>
                  <a:txBody>
                    <a:bodyPr/>
                    <a:lstStyle/>
                    <a:p>
                      <a:pPr marL="0" lvl="0" indent="0" algn="l" rtl="0">
                        <a:spcBef>
                          <a:spcPts val="0"/>
                        </a:spcBef>
                        <a:spcAft>
                          <a:spcPts val="0"/>
                        </a:spcAft>
                        <a:buNone/>
                      </a:pPr>
                      <a:r>
                        <a:rPr lang="en" sz="1000"/>
                        <a:t>Tangerang</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31940425</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extLst>
                  <a:ext uri="{0D108BD9-81ED-4DB2-BD59-A6C34878D82A}">
                    <a16:rowId xmlns:a16="http://schemas.microsoft.com/office/drawing/2014/main" val="10001"/>
                  </a:ext>
                </a:extLst>
              </a:tr>
              <a:tr h="350575">
                <a:tc>
                  <a:txBody>
                    <a:bodyPr/>
                    <a:lstStyle/>
                    <a:p>
                      <a:pPr marL="0" lvl="0" indent="0" algn="l" rtl="0">
                        <a:spcBef>
                          <a:spcPts val="0"/>
                        </a:spcBef>
                        <a:spcAft>
                          <a:spcPts val="0"/>
                        </a:spcAft>
                        <a:buNone/>
                      </a:pPr>
                      <a:r>
                        <a:rPr lang="en" sz="1000"/>
                        <a:t>Surabaya</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30877885</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a:t>
                      </a:r>
                      <a:endParaRPr sz="1000"/>
                    </a:p>
                  </a:txBody>
                  <a:tcPr marL="91425" marR="91425" marT="91425" marB="91425"/>
                </a:tc>
                <a:extLst>
                  <a:ext uri="{0D108BD9-81ED-4DB2-BD59-A6C34878D82A}">
                    <a16:rowId xmlns:a16="http://schemas.microsoft.com/office/drawing/2014/main" val="10002"/>
                  </a:ext>
                </a:extLst>
              </a:tr>
              <a:tr h="350575">
                <a:tc>
                  <a:txBody>
                    <a:bodyPr/>
                    <a:lstStyle/>
                    <a:p>
                      <a:pPr marL="0" lvl="0" indent="0" algn="l" rtl="0">
                        <a:spcBef>
                          <a:spcPts val="0"/>
                        </a:spcBef>
                        <a:spcAft>
                          <a:spcPts val="0"/>
                        </a:spcAft>
                        <a:buNone/>
                      </a:pPr>
                      <a:r>
                        <a:rPr lang="en" sz="1000"/>
                        <a:t>Jakarta Barat</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27848050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a:t>
                      </a:r>
                      <a:endParaRPr sz="1000"/>
                    </a:p>
                  </a:txBody>
                  <a:tcPr marL="91425" marR="91425" marT="91425" marB="91425"/>
                </a:tc>
                <a:extLst>
                  <a:ext uri="{0D108BD9-81ED-4DB2-BD59-A6C34878D82A}">
                    <a16:rowId xmlns:a16="http://schemas.microsoft.com/office/drawing/2014/main" val="10003"/>
                  </a:ext>
                </a:extLst>
              </a:tr>
              <a:tr h="350575">
                <a:tc>
                  <a:txBody>
                    <a:bodyPr/>
                    <a:lstStyle/>
                    <a:p>
                      <a:pPr marL="0" lvl="0" indent="0" algn="l" rtl="0">
                        <a:spcBef>
                          <a:spcPts val="0"/>
                        </a:spcBef>
                        <a:spcAft>
                          <a:spcPts val="0"/>
                        </a:spcAft>
                        <a:buNone/>
                      </a:pPr>
                      <a:r>
                        <a:rPr lang="en" sz="1000"/>
                        <a:t>Medan</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23307320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4</a:t>
                      </a:r>
                      <a:endParaRPr sz="1000"/>
                    </a:p>
                  </a:txBody>
                  <a:tcPr marL="91425" marR="91425" marT="91425" marB="91425"/>
                </a:tc>
                <a:extLst>
                  <a:ext uri="{0D108BD9-81ED-4DB2-BD59-A6C34878D82A}">
                    <a16:rowId xmlns:a16="http://schemas.microsoft.com/office/drawing/2014/main" val="10004"/>
                  </a:ext>
                </a:extLst>
              </a:tr>
              <a:tr h="350575">
                <a:tc>
                  <a:txBody>
                    <a:bodyPr/>
                    <a:lstStyle/>
                    <a:p>
                      <a:pPr marL="0" lvl="0" indent="0" algn="l" rtl="0">
                        <a:spcBef>
                          <a:spcPts val="0"/>
                        </a:spcBef>
                        <a:spcAft>
                          <a:spcPts val="0"/>
                        </a:spcAft>
                        <a:buNone/>
                      </a:pPr>
                      <a:r>
                        <a:rPr lang="en" sz="1000"/>
                        <a:t>Pekanbaru</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15242526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5</a:t>
                      </a:r>
                      <a:endParaRPr sz="1000"/>
                    </a:p>
                  </a:txBody>
                  <a:tcPr marL="91425" marR="91425" marT="91425" marB="91425"/>
                </a:tc>
                <a:extLst>
                  <a:ext uri="{0D108BD9-81ED-4DB2-BD59-A6C34878D82A}">
                    <a16:rowId xmlns:a16="http://schemas.microsoft.com/office/drawing/2014/main" val="10005"/>
                  </a:ext>
                </a:extLst>
              </a:tr>
              <a:tr h="350575">
                <a:tc>
                  <a:txBody>
                    <a:bodyPr/>
                    <a:lstStyle/>
                    <a:p>
                      <a:pPr marL="0" lvl="0" indent="0" algn="l" rtl="0">
                        <a:spcBef>
                          <a:spcPts val="0"/>
                        </a:spcBef>
                        <a:spcAft>
                          <a:spcPts val="0"/>
                        </a:spcAft>
                        <a:buNone/>
                      </a:pPr>
                      <a:r>
                        <a:rPr lang="en" sz="1000"/>
                        <a:t>Palembang</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12934867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extLst>
                  <a:ext uri="{0D108BD9-81ED-4DB2-BD59-A6C34878D82A}">
                    <a16:rowId xmlns:a16="http://schemas.microsoft.com/office/drawing/2014/main" val="10006"/>
                  </a:ext>
                </a:extLst>
              </a:tr>
              <a:tr h="350575">
                <a:tc>
                  <a:txBody>
                    <a:bodyPr/>
                    <a:lstStyle/>
                    <a:p>
                      <a:pPr marL="0" lvl="0" indent="0" algn="l" rtl="0">
                        <a:spcBef>
                          <a:spcPts val="0"/>
                        </a:spcBef>
                        <a:spcAft>
                          <a:spcPts val="0"/>
                        </a:spcAft>
                        <a:buNone/>
                      </a:pPr>
                      <a:r>
                        <a:rPr lang="en" sz="1000"/>
                        <a:t>Jakarta Utara</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12639128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extLst>
                  <a:ext uri="{0D108BD9-81ED-4DB2-BD59-A6C34878D82A}">
                    <a16:rowId xmlns:a16="http://schemas.microsoft.com/office/drawing/2014/main" val="10007"/>
                  </a:ext>
                </a:extLst>
              </a:tr>
              <a:tr h="350575">
                <a:tc>
                  <a:txBody>
                    <a:bodyPr/>
                    <a:lstStyle/>
                    <a:p>
                      <a:pPr marL="0" lvl="0" indent="0" algn="l" rtl="0">
                        <a:spcBef>
                          <a:spcPts val="0"/>
                        </a:spcBef>
                        <a:spcAft>
                          <a:spcPts val="0"/>
                        </a:spcAft>
                        <a:buNone/>
                      </a:pPr>
                      <a:r>
                        <a:rPr lang="en" sz="1000"/>
                        <a:t>Jakarta Selatan</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10132617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extLst>
                  <a:ext uri="{0D108BD9-81ED-4DB2-BD59-A6C34878D82A}">
                    <a16:rowId xmlns:a16="http://schemas.microsoft.com/office/drawing/2014/main" val="10008"/>
                  </a:ext>
                </a:extLst>
              </a:tr>
              <a:tr h="350575">
                <a:tc>
                  <a:txBody>
                    <a:bodyPr/>
                    <a:lstStyle/>
                    <a:p>
                      <a:pPr marL="0" lvl="0" indent="0" algn="l" rtl="0">
                        <a:spcBef>
                          <a:spcPts val="0"/>
                        </a:spcBef>
                        <a:spcAft>
                          <a:spcPts val="0"/>
                        </a:spcAft>
                        <a:buNone/>
                      </a:pPr>
                      <a:r>
                        <a:rPr lang="en" sz="1000"/>
                        <a:t>Makassar</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9031086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9</a:t>
                      </a:r>
                      <a:endParaRPr sz="1000"/>
                    </a:p>
                  </a:txBody>
                  <a:tcPr marL="91425" marR="91425" marT="91425" marB="91425"/>
                </a:tc>
                <a:extLst>
                  <a:ext uri="{0D108BD9-81ED-4DB2-BD59-A6C34878D82A}">
                    <a16:rowId xmlns:a16="http://schemas.microsoft.com/office/drawing/2014/main" val="10009"/>
                  </a:ext>
                </a:extLst>
              </a:tr>
              <a:tr h="350575">
                <a:tc>
                  <a:txBody>
                    <a:bodyPr/>
                    <a:lstStyle/>
                    <a:p>
                      <a:pPr marL="0" lvl="0" indent="0" algn="l" rtl="0">
                        <a:spcBef>
                          <a:spcPts val="0"/>
                        </a:spcBef>
                        <a:spcAft>
                          <a:spcPts val="0"/>
                        </a:spcAft>
                        <a:buNone/>
                      </a:pPr>
                      <a:r>
                        <a:rPr lang="en" sz="1000"/>
                        <a:t>Bekasi</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7858880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10</a:t>
                      </a:r>
                      <a:endParaRPr sz="1000"/>
                    </a:p>
                  </a:txBody>
                  <a:tcPr marL="91425" marR="91425" marT="91425" marB="91425"/>
                </a:tc>
                <a:extLst>
                  <a:ext uri="{0D108BD9-81ED-4DB2-BD59-A6C34878D82A}">
                    <a16:rowId xmlns:a16="http://schemas.microsoft.com/office/drawing/2014/main" val="10010"/>
                  </a:ext>
                </a:extLst>
              </a:tr>
            </a:tbl>
          </a:graphicData>
        </a:graphic>
      </p:graphicFrame>
      <p:sp>
        <p:nvSpPr>
          <p:cNvPr id="3103" name="Google Shape;3103;g109c5e029bb_0_73"/>
          <p:cNvSpPr txBox="1"/>
          <p:nvPr/>
        </p:nvSpPr>
        <p:spPr>
          <a:xfrm>
            <a:off x="123950" y="4894375"/>
            <a:ext cx="3172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The .csv file for this submission is attached along with this submission</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4"/>
          <p:cNvSpPr txBox="1">
            <a:spLocks noGrp="1"/>
          </p:cNvSpPr>
          <p:nvPr>
            <p:ph type="title"/>
          </p:nvPr>
        </p:nvSpPr>
        <p:spPr>
          <a:xfrm>
            <a:off x="2971800" y="2704373"/>
            <a:ext cx="3200400"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4700"/>
              <a:t>Section</a:t>
            </a:r>
            <a:endParaRPr sz="4700"/>
          </a:p>
        </p:txBody>
      </p:sp>
      <p:sp>
        <p:nvSpPr>
          <p:cNvPr id="2124" name="Google Shape;2124;p4"/>
          <p:cNvSpPr txBox="1">
            <a:spLocks noGrp="1"/>
          </p:cNvSpPr>
          <p:nvPr>
            <p:ph type="title" idx="2"/>
          </p:nvPr>
        </p:nvSpPr>
        <p:spPr>
          <a:xfrm>
            <a:off x="2971800" y="1634525"/>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a:t>1.1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7"/>
        <p:cNvGrpSpPr/>
        <p:nvPr/>
      </p:nvGrpSpPr>
      <p:grpSpPr>
        <a:xfrm>
          <a:off x="0" y="0"/>
          <a:ext cx="0" cy="0"/>
          <a:chOff x="0" y="0"/>
          <a:chExt cx="0" cy="0"/>
        </a:xfrm>
      </p:grpSpPr>
      <p:sp>
        <p:nvSpPr>
          <p:cNvPr id="3108" name="Google Shape;3108;g109c5e029bb_0_79"/>
          <p:cNvSpPr txBox="1">
            <a:spLocks noGrp="1"/>
          </p:cNvSpPr>
          <p:nvPr>
            <p:ph type="title"/>
          </p:nvPr>
        </p:nvSpPr>
        <p:spPr>
          <a:xfrm>
            <a:off x="1568775" y="31840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Result (Cont.)</a:t>
            </a:r>
            <a:endParaRPr/>
          </a:p>
        </p:txBody>
      </p:sp>
      <p:graphicFrame>
        <p:nvGraphicFramePr>
          <p:cNvPr id="3109" name="Google Shape;3109;g109c5e029bb_0_79"/>
          <p:cNvGraphicFramePr/>
          <p:nvPr/>
        </p:nvGraphicFramePr>
        <p:xfrm>
          <a:off x="952500" y="1038050"/>
          <a:ext cx="7239000" cy="3856325"/>
        </p:xfrm>
        <a:graphic>
          <a:graphicData uri="http://schemas.openxmlformats.org/drawingml/2006/table">
            <a:tbl>
              <a:tblPr>
                <a:noFill/>
                <a:tableStyleId>{790B1DB1-79B7-4A02-A15E-8B7F416D401B}</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50575">
                <a:tc>
                  <a:txBody>
                    <a:bodyPr/>
                    <a:lstStyle/>
                    <a:p>
                      <a:pPr marL="0" lvl="0" indent="0" algn="ctr" rtl="0">
                        <a:spcBef>
                          <a:spcPts val="0"/>
                        </a:spcBef>
                        <a:spcAft>
                          <a:spcPts val="0"/>
                        </a:spcAft>
                        <a:buNone/>
                      </a:pPr>
                      <a:r>
                        <a:rPr lang="en" sz="1000"/>
                        <a:t>city</a:t>
                      </a:r>
                      <a:endParaRPr sz="1000"/>
                    </a:p>
                  </a:txBody>
                  <a:tcPr marL="91425" marR="91425" marT="91425" marB="91425"/>
                </a:tc>
                <a:tc>
                  <a:txBody>
                    <a:bodyPr/>
                    <a:lstStyle/>
                    <a:p>
                      <a:pPr marL="0" lvl="0" indent="0" algn="ctr" rtl="0">
                        <a:spcBef>
                          <a:spcPts val="0"/>
                        </a:spcBef>
                        <a:spcAft>
                          <a:spcPts val="0"/>
                        </a:spcAft>
                        <a:buNone/>
                      </a:pPr>
                      <a:r>
                        <a:rPr lang="en" sz="1000"/>
                        <a:t>total_amount</a:t>
                      </a:r>
                      <a:endParaRPr sz="1000"/>
                    </a:p>
                  </a:txBody>
                  <a:tcPr marL="91425" marR="91425" marT="91425" marB="91425"/>
                </a:tc>
                <a:tc>
                  <a:txBody>
                    <a:bodyPr/>
                    <a:lstStyle/>
                    <a:p>
                      <a:pPr marL="0" lvl="0" indent="0" algn="ctr" rtl="0">
                        <a:spcBef>
                          <a:spcPts val="0"/>
                        </a:spcBef>
                        <a:spcAft>
                          <a:spcPts val="0"/>
                        </a:spcAft>
                        <a:buNone/>
                      </a:pPr>
                      <a:r>
                        <a:rPr lang="en" sz="1000"/>
                        <a:t>month_txn</a:t>
                      </a:r>
                      <a:endParaRPr sz="1000"/>
                    </a:p>
                  </a:txBody>
                  <a:tcPr marL="91425" marR="91425" marT="91425" marB="91425"/>
                </a:tc>
                <a:tc>
                  <a:txBody>
                    <a:bodyPr/>
                    <a:lstStyle/>
                    <a:p>
                      <a:pPr marL="0" lvl="0" indent="0" algn="ctr" rtl="0">
                        <a:spcBef>
                          <a:spcPts val="0"/>
                        </a:spcBef>
                        <a:spcAft>
                          <a:spcPts val="0"/>
                        </a:spcAft>
                        <a:buNone/>
                      </a:pPr>
                      <a:r>
                        <a:rPr lang="en" sz="1000"/>
                        <a:t>rank</a:t>
                      </a:r>
                      <a:endParaRPr sz="1000"/>
                    </a:p>
                  </a:txBody>
                  <a:tcPr marL="91425" marR="91425" marT="91425" marB="91425"/>
                </a:tc>
                <a:extLst>
                  <a:ext uri="{0D108BD9-81ED-4DB2-BD59-A6C34878D82A}">
                    <a16:rowId xmlns:a16="http://schemas.microsoft.com/office/drawing/2014/main" val="10000"/>
                  </a:ext>
                </a:extLst>
              </a:tr>
              <a:tr h="350575">
                <a:tc>
                  <a:txBody>
                    <a:bodyPr/>
                    <a:lstStyle/>
                    <a:p>
                      <a:pPr marL="0" lvl="0" indent="0" algn="l" rtl="0">
                        <a:spcBef>
                          <a:spcPts val="0"/>
                        </a:spcBef>
                        <a:spcAft>
                          <a:spcPts val="0"/>
                        </a:spcAft>
                        <a:buNone/>
                      </a:pPr>
                      <a:r>
                        <a:rPr lang="en" sz="1000"/>
                        <a:t>Tangerang</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46943078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extLst>
                  <a:ext uri="{0D108BD9-81ED-4DB2-BD59-A6C34878D82A}">
                    <a16:rowId xmlns:a16="http://schemas.microsoft.com/office/drawing/2014/main" val="10001"/>
                  </a:ext>
                </a:extLst>
              </a:tr>
              <a:tr h="350575">
                <a:tc>
                  <a:txBody>
                    <a:bodyPr/>
                    <a:lstStyle/>
                    <a:p>
                      <a:pPr marL="0" lvl="0" indent="0" algn="l" rtl="0">
                        <a:spcBef>
                          <a:spcPts val="0"/>
                        </a:spcBef>
                        <a:spcAft>
                          <a:spcPts val="0"/>
                        </a:spcAft>
                        <a:buNone/>
                      </a:pPr>
                      <a:r>
                        <a:rPr lang="en" sz="1000"/>
                        <a:t>Surabaya</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35705402</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a:t>
                      </a:r>
                      <a:endParaRPr sz="1000"/>
                    </a:p>
                  </a:txBody>
                  <a:tcPr marL="91425" marR="91425" marT="91425" marB="91425"/>
                </a:tc>
                <a:extLst>
                  <a:ext uri="{0D108BD9-81ED-4DB2-BD59-A6C34878D82A}">
                    <a16:rowId xmlns:a16="http://schemas.microsoft.com/office/drawing/2014/main" val="10002"/>
                  </a:ext>
                </a:extLst>
              </a:tr>
              <a:tr h="350575">
                <a:tc>
                  <a:txBody>
                    <a:bodyPr/>
                    <a:lstStyle/>
                    <a:p>
                      <a:pPr marL="0" lvl="0" indent="0" algn="l" rtl="0">
                        <a:spcBef>
                          <a:spcPts val="0"/>
                        </a:spcBef>
                        <a:spcAft>
                          <a:spcPts val="0"/>
                        </a:spcAft>
                        <a:buNone/>
                      </a:pPr>
                      <a:r>
                        <a:rPr lang="en" sz="1000"/>
                        <a:t>Jakarta Barat</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31085902</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a:t>
                      </a:r>
                      <a:endParaRPr sz="1000"/>
                    </a:p>
                  </a:txBody>
                  <a:tcPr marL="91425" marR="91425" marT="91425" marB="91425"/>
                </a:tc>
                <a:extLst>
                  <a:ext uri="{0D108BD9-81ED-4DB2-BD59-A6C34878D82A}">
                    <a16:rowId xmlns:a16="http://schemas.microsoft.com/office/drawing/2014/main" val="10003"/>
                  </a:ext>
                </a:extLst>
              </a:tr>
              <a:tr h="350575">
                <a:tc>
                  <a:txBody>
                    <a:bodyPr/>
                    <a:lstStyle/>
                    <a:p>
                      <a:pPr marL="0" lvl="0" indent="0" algn="l" rtl="0">
                        <a:spcBef>
                          <a:spcPts val="0"/>
                        </a:spcBef>
                        <a:spcAft>
                          <a:spcPts val="0"/>
                        </a:spcAft>
                        <a:buNone/>
                      </a:pPr>
                      <a:r>
                        <a:rPr lang="en" sz="1000"/>
                        <a:t>Pekanbaru</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27145565</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4</a:t>
                      </a:r>
                      <a:endParaRPr sz="1000"/>
                    </a:p>
                  </a:txBody>
                  <a:tcPr marL="91425" marR="91425" marT="91425" marB="91425"/>
                </a:tc>
                <a:extLst>
                  <a:ext uri="{0D108BD9-81ED-4DB2-BD59-A6C34878D82A}">
                    <a16:rowId xmlns:a16="http://schemas.microsoft.com/office/drawing/2014/main" val="10004"/>
                  </a:ext>
                </a:extLst>
              </a:tr>
              <a:tr h="350575">
                <a:tc>
                  <a:txBody>
                    <a:bodyPr/>
                    <a:lstStyle/>
                    <a:p>
                      <a:pPr marL="0" lvl="0" indent="0" algn="l" rtl="0">
                        <a:spcBef>
                          <a:spcPts val="0"/>
                        </a:spcBef>
                        <a:spcAft>
                          <a:spcPts val="0"/>
                        </a:spcAft>
                        <a:buNone/>
                      </a:pPr>
                      <a:r>
                        <a:rPr lang="en" sz="1000"/>
                        <a:t>Jakarta Selatan</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24149182</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5</a:t>
                      </a:r>
                      <a:endParaRPr sz="1000"/>
                    </a:p>
                  </a:txBody>
                  <a:tcPr marL="91425" marR="91425" marT="91425" marB="91425"/>
                </a:tc>
                <a:extLst>
                  <a:ext uri="{0D108BD9-81ED-4DB2-BD59-A6C34878D82A}">
                    <a16:rowId xmlns:a16="http://schemas.microsoft.com/office/drawing/2014/main" val="10005"/>
                  </a:ext>
                </a:extLst>
              </a:tr>
              <a:tr h="350575">
                <a:tc>
                  <a:txBody>
                    <a:bodyPr/>
                    <a:lstStyle/>
                    <a:p>
                      <a:pPr marL="0" lvl="0" indent="0" algn="l" rtl="0">
                        <a:spcBef>
                          <a:spcPts val="0"/>
                        </a:spcBef>
                        <a:spcAft>
                          <a:spcPts val="0"/>
                        </a:spcAft>
                        <a:buNone/>
                      </a:pPr>
                      <a:r>
                        <a:rPr lang="en" sz="1000"/>
                        <a:t>Medan</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20500527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a:t>
                      </a:r>
                      <a:endParaRPr sz="1000"/>
                    </a:p>
                  </a:txBody>
                  <a:tcPr marL="91425" marR="91425" marT="91425" marB="91425"/>
                </a:tc>
                <a:extLst>
                  <a:ext uri="{0D108BD9-81ED-4DB2-BD59-A6C34878D82A}">
                    <a16:rowId xmlns:a16="http://schemas.microsoft.com/office/drawing/2014/main" val="10006"/>
                  </a:ext>
                </a:extLst>
              </a:tr>
              <a:tr h="350575">
                <a:tc>
                  <a:txBody>
                    <a:bodyPr/>
                    <a:lstStyle/>
                    <a:p>
                      <a:pPr marL="0" lvl="0" indent="0" algn="l" rtl="0">
                        <a:spcBef>
                          <a:spcPts val="0"/>
                        </a:spcBef>
                        <a:spcAft>
                          <a:spcPts val="0"/>
                        </a:spcAft>
                        <a:buNone/>
                      </a:pPr>
                      <a:r>
                        <a:rPr lang="en" sz="1000"/>
                        <a:t>Palembang</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18565554</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a:t>
                      </a:r>
                      <a:endParaRPr sz="1000"/>
                    </a:p>
                  </a:txBody>
                  <a:tcPr marL="91425" marR="91425" marT="91425" marB="91425"/>
                </a:tc>
                <a:extLst>
                  <a:ext uri="{0D108BD9-81ED-4DB2-BD59-A6C34878D82A}">
                    <a16:rowId xmlns:a16="http://schemas.microsoft.com/office/drawing/2014/main" val="10007"/>
                  </a:ext>
                </a:extLst>
              </a:tr>
              <a:tr h="350575">
                <a:tc>
                  <a:txBody>
                    <a:bodyPr/>
                    <a:lstStyle/>
                    <a:p>
                      <a:pPr marL="0" lvl="0" indent="0" algn="l" rtl="0">
                        <a:spcBef>
                          <a:spcPts val="0"/>
                        </a:spcBef>
                        <a:spcAft>
                          <a:spcPts val="0"/>
                        </a:spcAft>
                        <a:buNone/>
                      </a:pPr>
                      <a:r>
                        <a:rPr lang="en" sz="1000"/>
                        <a:t>Jakarta Utara</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14725477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extLst>
                  <a:ext uri="{0D108BD9-81ED-4DB2-BD59-A6C34878D82A}">
                    <a16:rowId xmlns:a16="http://schemas.microsoft.com/office/drawing/2014/main" val="10008"/>
                  </a:ext>
                </a:extLst>
              </a:tr>
              <a:tr h="350575">
                <a:tc>
                  <a:txBody>
                    <a:bodyPr/>
                    <a:lstStyle/>
                    <a:p>
                      <a:pPr marL="0" lvl="0" indent="0" algn="l" rtl="0">
                        <a:spcBef>
                          <a:spcPts val="0"/>
                        </a:spcBef>
                        <a:spcAft>
                          <a:spcPts val="0"/>
                        </a:spcAft>
                        <a:buNone/>
                      </a:pPr>
                      <a:r>
                        <a:rPr lang="en" sz="1000"/>
                        <a:t>Makassar</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11951637</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9</a:t>
                      </a:r>
                      <a:endParaRPr sz="1000"/>
                    </a:p>
                  </a:txBody>
                  <a:tcPr marL="91425" marR="91425" marT="91425" marB="91425"/>
                </a:tc>
                <a:extLst>
                  <a:ext uri="{0D108BD9-81ED-4DB2-BD59-A6C34878D82A}">
                    <a16:rowId xmlns:a16="http://schemas.microsoft.com/office/drawing/2014/main" val="10009"/>
                  </a:ext>
                </a:extLst>
              </a:tr>
              <a:tr h="350575">
                <a:tc>
                  <a:txBody>
                    <a:bodyPr/>
                    <a:lstStyle/>
                    <a:p>
                      <a:pPr marL="0" lvl="0" indent="0" algn="l" rtl="0">
                        <a:spcBef>
                          <a:spcPts val="0"/>
                        </a:spcBef>
                        <a:spcAft>
                          <a:spcPts val="0"/>
                        </a:spcAft>
                        <a:buNone/>
                      </a:pPr>
                      <a:r>
                        <a:rPr lang="en" sz="1000"/>
                        <a:t>Jakarta Pusat</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11625691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8</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10</a:t>
                      </a:r>
                      <a:endParaRPr sz="1000"/>
                    </a:p>
                  </a:txBody>
                  <a:tcPr marL="91425" marR="91425" marT="91425" marB="91425"/>
                </a:tc>
                <a:extLst>
                  <a:ext uri="{0D108BD9-81ED-4DB2-BD59-A6C34878D82A}">
                    <a16:rowId xmlns:a16="http://schemas.microsoft.com/office/drawing/2014/main" val="10010"/>
                  </a:ext>
                </a:extLst>
              </a:tr>
            </a:tbl>
          </a:graphicData>
        </a:graphic>
      </p:graphicFrame>
      <p:sp>
        <p:nvSpPr>
          <p:cNvPr id="3110" name="Google Shape;3110;g109c5e029bb_0_79"/>
          <p:cNvSpPr txBox="1"/>
          <p:nvPr/>
        </p:nvSpPr>
        <p:spPr>
          <a:xfrm>
            <a:off x="123950" y="4894375"/>
            <a:ext cx="3172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The .csv file for this submission is attached along with this submission</a:t>
            </a:r>
            <a:endParaRPr sz="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5" name="Google Shape;3115;g109c5e029bb_0_85"/>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Code for Copy-Paste</a:t>
            </a:r>
            <a:endParaRPr/>
          </a:p>
        </p:txBody>
      </p:sp>
      <p:sp>
        <p:nvSpPr>
          <p:cNvPr id="3116" name="Google Shape;3116;g109c5e029bb_0_85"/>
          <p:cNvSpPr txBox="1"/>
          <p:nvPr/>
        </p:nvSpPr>
        <p:spPr>
          <a:xfrm>
            <a:off x="1083150" y="1623600"/>
            <a:ext cx="6977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t>The .sql file is available along with this submission, See task2.sql</a:t>
            </a:r>
            <a:endParaRPr sz="1500"/>
          </a:p>
        </p:txBody>
      </p:sp>
      <p:grpSp>
        <p:nvGrpSpPr>
          <p:cNvPr id="3117" name="Google Shape;3117;g109c5e029bb_0_85"/>
          <p:cNvGrpSpPr/>
          <p:nvPr/>
        </p:nvGrpSpPr>
        <p:grpSpPr>
          <a:xfrm>
            <a:off x="3404220" y="2302471"/>
            <a:ext cx="2335545" cy="2497851"/>
            <a:chOff x="1744400" y="429725"/>
            <a:chExt cx="4623925" cy="4948200"/>
          </a:xfrm>
        </p:grpSpPr>
        <p:sp>
          <p:nvSpPr>
            <p:cNvPr id="3118" name="Google Shape;3118;g109c5e029bb_0_85"/>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9" name="Google Shape;3119;g109c5e029bb_0_85"/>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0" name="Google Shape;3120;g109c5e029bb_0_85"/>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1" name="Google Shape;3121;g109c5e029bb_0_85"/>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2" name="Google Shape;3122;g109c5e029bb_0_85"/>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3" name="Google Shape;3123;g109c5e029bb_0_85"/>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4" name="Google Shape;3124;g109c5e029bb_0_85"/>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g109c5e029bb_0_85"/>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6" name="Google Shape;3126;g109c5e029bb_0_85"/>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7" name="Google Shape;3127;g109c5e029bb_0_85"/>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g109c5e029bb_0_85"/>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g109c5e029bb_0_85"/>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g109c5e029bb_0_85"/>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g109c5e029bb_0_85"/>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g109c5e029bb_0_85"/>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g109c5e029bb_0_85"/>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4" name="Google Shape;3134;g109c5e029bb_0_85"/>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g109c5e029bb_0_85"/>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6" name="Google Shape;3136;g109c5e029bb_0_85"/>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7" name="Google Shape;3137;g109c5e029bb_0_85"/>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8" name="Google Shape;3138;g109c5e029bb_0_85"/>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g109c5e029bb_0_85"/>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0" name="Google Shape;3140;g109c5e029bb_0_85"/>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1" name="Google Shape;3141;g109c5e029bb_0_85"/>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2" name="Google Shape;3142;g109c5e029bb_0_85"/>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3" name="Google Shape;3143;g109c5e029bb_0_85"/>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g109c5e029bb_0_85"/>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5" name="Google Shape;3145;g109c5e029bb_0_85"/>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g109c5e029bb_0_85"/>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g109c5e029bb_0_85"/>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8" name="Google Shape;3148;g109c5e029bb_0_85"/>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9" name="Google Shape;3149;g109c5e029bb_0_85"/>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0" name="Google Shape;3150;g109c5e029bb_0_85"/>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1" name="Google Shape;3151;g109c5e029bb_0_85"/>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2" name="Google Shape;3152;g109c5e029bb_0_85"/>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3" name="Google Shape;3153;g109c5e029bb_0_85"/>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4" name="Google Shape;3154;g109c5e029bb_0_85"/>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5" name="Google Shape;3155;g109c5e029bb_0_85"/>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g109c5e029bb_0_85"/>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g109c5e029bb_0_85"/>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g109c5e029bb_0_85"/>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9" name="Google Shape;3159;g109c5e029bb_0_85"/>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g109c5e029bb_0_85"/>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1" name="Google Shape;3161;g109c5e029bb_0_85"/>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g109c5e029bb_0_85"/>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g109c5e029bb_0_85"/>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g109c5e029bb_0_85"/>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g109c5e029bb_0_85"/>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g109c5e029bb_0_85"/>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g109c5e029bb_0_85"/>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g109c5e029bb_0_85"/>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g109c5e029bb_0_85"/>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g109c5e029bb_0_85"/>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g109c5e029bb_0_85"/>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2" name="Google Shape;3172;g109c5e029bb_0_85"/>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3" name="Google Shape;3173;g109c5e029bb_0_85"/>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4" name="Google Shape;3174;g109c5e029bb_0_85"/>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5" name="Google Shape;3175;g109c5e029bb_0_85"/>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g109c5e029bb_0_85"/>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7" name="Google Shape;3177;g109c5e029bb_0_85"/>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8" name="Google Shape;3178;g109c5e029bb_0_85"/>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g109c5e029bb_0_85"/>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g109c5e029bb_0_85"/>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g109c5e029bb_0_85"/>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g109c5e029bb_0_85"/>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3" name="Google Shape;3183;g109c5e029bb_0_85"/>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g109c5e029bb_0_85"/>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g109c5e029bb_0_85"/>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g109c5e029bb_0_85"/>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7" name="Google Shape;3187;g109c5e029bb_0_85"/>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8" name="Google Shape;3188;g109c5e029bb_0_85"/>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g109c5e029bb_0_85"/>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g109c5e029bb_0_85"/>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g109c5e029bb_0_85"/>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g109c5e029bb_0_85"/>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g109c5e029bb_0_85"/>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g109c5e029bb_0_85"/>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5" name="Google Shape;3195;g109c5e029bb_0_85"/>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6" name="Google Shape;3196;g109c5e029bb_0_85"/>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7" name="Google Shape;3197;g109c5e029bb_0_85"/>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8" name="Google Shape;3198;g109c5e029bb_0_85"/>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9" name="Google Shape;3199;g109c5e029bb_0_85"/>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0" name="Google Shape;3200;g109c5e029bb_0_85"/>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1" name="Google Shape;3201;g109c5e029bb_0_85"/>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2" name="Google Shape;3202;g109c5e029bb_0_85"/>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3" name="Google Shape;3203;g109c5e029bb_0_85"/>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4" name="Google Shape;3204;g109c5e029bb_0_85"/>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5" name="Google Shape;3205;g109c5e029bb_0_85"/>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6" name="Google Shape;3206;g109c5e029bb_0_85"/>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7" name="Google Shape;3207;g109c5e029bb_0_85"/>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8" name="Google Shape;3208;g109c5e029bb_0_85"/>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9" name="Google Shape;3209;g109c5e029bb_0_85"/>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0" name="Google Shape;3210;g109c5e029bb_0_85"/>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1" name="Google Shape;3211;g109c5e029bb_0_85"/>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2" name="Google Shape;3212;g109c5e029bb_0_85"/>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g109c5e029bb_0_85"/>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g109c5e029bb_0_85"/>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5" name="Google Shape;3215;g109c5e029bb_0_85"/>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6" name="Google Shape;3216;g109c5e029bb_0_85"/>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7" name="Google Shape;3217;g109c5e029bb_0_85"/>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8" name="Google Shape;3218;g109c5e029bb_0_85"/>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9" name="Google Shape;3219;g109c5e029bb_0_85"/>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0" name="Google Shape;3220;g109c5e029bb_0_85"/>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1" name="Google Shape;3221;g109c5e029bb_0_85"/>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2" name="Google Shape;3222;g109c5e029bb_0_85"/>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3" name="Google Shape;3223;g109c5e029bb_0_85"/>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4" name="Google Shape;3224;g109c5e029bb_0_85"/>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5" name="Google Shape;3225;g109c5e029bb_0_85"/>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6" name="Google Shape;3226;g109c5e029bb_0_85"/>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7" name="Google Shape;3227;g109c5e029bb_0_85"/>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8" name="Google Shape;3228;g109c5e029bb_0_85"/>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9" name="Google Shape;3229;g109c5e029bb_0_85"/>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0" name="Google Shape;3230;g109c5e029bb_0_85"/>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1" name="Google Shape;3231;g109c5e029bb_0_85"/>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2" name="Google Shape;3232;g109c5e029bb_0_85"/>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3" name="Google Shape;3233;g109c5e029bb_0_85"/>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4" name="Google Shape;3234;g109c5e029bb_0_85"/>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5" name="Google Shape;3235;g109c5e029bb_0_85"/>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6" name="Google Shape;3236;g109c5e029bb_0_85"/>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7" name="Google Shape;3237;g109c5e029bb_0_85"/>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8" name="Google Shape;3238;g109c5e029bb_0_85"/>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9" name="Google Shape;3239;g109c5e029bb_0_85"/>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0" name="Google Shape;3240;g109c5e029bb_0_85"/>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1" name="Google Shape;3241;g109c5e029bb_0_85"/>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2" name="Google Shape;3242;g109c5e029bb_0_85"/>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3" name="Google Shape;3243;g109c5e029bb_0_85"/>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4" name="Google Shape;3244;g109c5e029bb_0_85"/>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5" name="Google Shape;3245;g109c5e029bb_0_85"/>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6" name="Google Shape;3246;g109c5e029bb_0_85"/>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7" name="Google Shape;3247;g109c5e029bb_0_85"/>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8" name="Google Shape;3248;g109c5e029bb_0_85"/>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9" name="Google Shape;3249;g109c5e029bb_0_85"/>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0" name="Google Shape;3250;g109c5e029bb_0_85"/>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1" name="Google Shape;3251;g109c5e029bb_0_85"/>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2" name="Google Shape;3252;g109c5e029bb_0_85"/>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3" name="Google Shape;3253;g109c5e029bb_0_85"/>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4" name="Google Shape;3254;g109c5e029bb_0_85"/>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5" name="Google Shape;3255;g109c5e029bb_0_85"/>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6" name="Google Shape;3256;g109c5e029bb_0_85"/>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7" name="Google Shape;3257;g109c5e029bb_0_85"/>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g109c5e029bb_0_85"/>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9" name="Google Shape;3259;g109c5e029bb_0_85"/>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0" name="Google Shape;3260;g109c5e029bb_0_85"/>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1" name="Google Shape;3261;g109c5e029bb_0_85"/>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2" name="Google Shape;3262;g109c5e029bb_0_85"/>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3" name="Google Shape;3263;g109c5e029bb_0_85"/>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4" name="Google Shape;3264;g109c5e029bb_0_85"/>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5" name="Google Shape;3265;g109c5e029bb_0_85"/>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6" name="Google Shape;3266;g109c5e029bb_0_85"/>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7" name="Google Shape;3267;g109c5e029bb_0_85"/>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8" name="Google Shape;3268;g109c5e029bb_0_85"/>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9" name="Google Shape;3269;g109c5e029bb_0_85"/>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0" name="Google Shape;3270;g109c5e029bb_0_85"/>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1" name="Google Shape;3271;g109c5e029bb_0_85"/>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2" name="Google Shape;3272;g109c5e029bb_0_85"/>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3" name="Google Shape;3273;g109c5e029bb_0_85"/>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4" name="Google Shape;3274;g109c5e029bb_0_85"/>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5" name="Google Shape;3275;g109c5e029bb_0_85"/>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6" name="Google Shape;3276;g109c5e029bb_0_85"/>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7" name="Google Shape;3277;g109c5e029bb_0_85"/>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8" name="Google Shape;3278;g109c5e029bb_0_85"/>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9" name="Google Shape;3279;g109c5e029bb_0_85"/>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0" name="Google Shape;3280;g109c5e029bb_0_85"/>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1" name="Google Shape;3281;g109c5e029bb_0_85"/>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2" name="Google Shape;3282;g109c5e029bb_0_85"/>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3" name="Google Shape;3283;g109c5e029bb_0_85"/>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4" name="Google Shape;3284;g109c5e029bb_0_85"/>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5" name="Google Shape;3285;g109c5e029bb_0_85"/>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6" name="Google Shape;3286;g109c5e029bb_0_85"/>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7" name="Google Shape;3287;g109c5e029bb_0_85"/>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8" name="Google Shape;3288;g109c5e029bb_0_85"/>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9" name="Google Shape;3289;g109c5e029bb_0_85"/>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0" name="Google Shape;3290;g109c5e029bb_0_85"/>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1" name="Google Shape;3291;g109c5e029bb_0_85"/>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2" name="Google Shape;3292;g109c5e029bb_0_85"/>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3" name="Google Shape;3293;g109c5e029bb_0_85"/>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4" name="Google Shape;3294;g109c5e029bb_0_85"/>
            <p:cNvSpPr/>
            <p:nvPr/>
          </p:nvSpPr>
          <p:spPr>
            <a:xfrm>
              <a:off x="4737150" y="3094725"/>
              <a:ext cx="70925" cy="163550"/>
            </a:xfrm>
            <a:custGeom>
              <a:avLst/>
              <a:gdLst/>
              <a:ahLst/>
              <a:cxnLst/>
              <a:rect l="l" t="t" r="r" b="b"/>
              <a:pathLst>
                <a:path w="2837" h="6542" extrusionOk="0">
                  <a:moveTo>
                    <a:pt x="1" y="0"/>
                  </a:moveTo>
                  <a:lnTo>
                    <a:pt x="2836" y="6542"/>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5" name="Google Shape;3295;g109c5e029bb_0_85"/>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6" name="Google Shape;3296;g109c5e029bb_0_85"/>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7" name="Google Shape;3297;g109c5e029bb_0_85"/>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g109c5e029bb_0_85"/>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9" name="Google Shape;3299;g109c5e029bb_0_85"/>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0" name="Google Shape;3300;g109c5e029bb_0_85"/>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1" name="Google Shape;3301;g109c5e029bb_0_85"/>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2" name="Google Shape;3302;g109c5e029bb_0_85"/>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3" name="Google Shape;3303;g109c5e029bb_0_85"/>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4" name="Google Shape;3304;g109c5e029bb_0_85"/>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5" name="Google Shape;3305;g109c5e029bb_0_85"/>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6" name="Google Shape;3306;g109c5e029bb_0_85"/>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7" name="Google Shape;3307;g109c5e029bb_0_85"/>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8" name="Google Shape;3308;g109c5e029bb_0_85"/>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9" name="Google Shape;3309;g109c5e029bb_0_85"/>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0" name="Google Shape;3310;g109c5e029bb_0_85"/>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1" name="Google Shape;3311;g109c5e029bb_0_85"/>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2" name="Google Shape;3312;g109c5e029bb_0_85"/>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3" name="Google Shape;3313;g109c5e029bb_0_85"/>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4" name="Google Shape;3314;g109c5e029bb_0_85"/>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5" name="Google Shape;3315;g109c5e029bb_0_85"/>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6" name="Google Shape;3316;g109c5e029bb_0_85"/>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7" name="Google Shape;3317;g109c5e029bb_0_85"/>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8" name="Google Shape;3318;g109c5e029bb_0_85"/>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9" name="Google Shape;3319;g109c5e029bb_0_85"/>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0" name="Google Shape;3320;g109c5e029bb_0_85"/>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1" name="Google Shape;3321;g109c5e029bb_0_85"/>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2" name="Google Shape;3322;g109c5e029bb_0_85"/>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3" name="Google Shape;3323;g109c5e029bb_0_85"/>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4" name="Google Shape;3324;g109c5e029bb_0_85"/>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5" name="Google Shape;3325;g109c5e029bb_0_85"/>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6" name="Google Shape;3326;g109c5e029bb_0_85"/>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7" name="Google Shape;3327;g109c5e029bb_0_85"/>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8" name="Google Shape;3328;g109c5e029bb_0_85"/>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9" name="Google Shape;3329;g109c5e029bb_0_85"/>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0" name="Google Shape;3330;g109c5e029bb_0_85"/>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1" name="Google Shape;3331;g109c5e029bb_0_85"/>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2" name="Google Shape;3332;g109c5e029bb_0_85"/>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3" name="Google Shape;3333;g109c5e029bb_0_85"/>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4" name="Google Shape;3334;g109c5e029bb_0_85"/>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5" name="Google Shape;3335;g109c5e029bb_0_85"/>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6" name="Google Shape;3336;g109c5e029bb_0_85"/>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7" name="Google Shape;3337;g109c5e029bb_0_85"/>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8" name="Google Shape;3338;g109c5e029bb_0_85"/>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2"/>
        <p:cNvGrpSpPr/>
        <p:nvPr/>
      </p:nvGrpSpPr>
      <p:grpSpPr>
        <a:xfrm>
          <a:off x="0" y="0"/>
          <a:ext cx="0" cy="0"/>
          <a:chOff x="0" y="0"/>
          <a:chExt cx="0" cy="0"/>
        </a:xfrm>
      </p:grpSpPr>
      <p:grpSp>
        <p:nvGrpSpPr>
          <p:cNvPr id="3343" name="Google Shape;3343;g1098971d252_0_27"/>
          <p:cNvGrpSpPr/>
          <p:nvPr/>
        </p:nvGrpSpPr>
        <p:grpSpPr>
          <a:xfrm>
            <a:off x="3732437" y="526916"/>
            <a:ext cx="1679127" cy="1679127"/>
            <a:chOff x="3614228" y="234880"/>
            <a:chExt cx="1915500" cy="1915500"/>
          </a:xfrm>
        </p:grpSpPr>
        <p:sp>
          <p:nvSpPr>
            <p:cNvPr id="3344" name="Google Shape;3344;g1098971d252_0_2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5" name="Google Shape;3345;g1098971d252_0_27"/>
            <p:cNvSpPr/>
            <p:nvPr/>
          </p:nvSpPr>
          <p:spPr>
            <a:xfrm>
              <a:off x="3869711" y="490401"/>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46" name="Google Shape;3346;g1098971d252_0_27"/>
          <p:cNvGrpSpPr/>
          <p:nvPr/>
        </p:nvGrpSpPr>
        <p:grpSpPr>
          <a:xfrm>
            <a:off x="4141813" y="936976"/>
            <a:ext cx="860203" cy="859016"/>
            <a:chOff x="1190625" y="238125"/>
            <a:chExt cx="5238750" cy="5231525"/>
          </a:xfrm>
        </p:grpSpPr>
        <p:sp>
          <p:nvSpPr>
            <p:cNvPr id="3347" name="Google Shape;3347;g1098971d252_0_27"/>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48" name="Google Shape;3348;g1098971d252_0_27"/>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49" name="Google Shape;3349;g1098971d252_0_27"/>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50" name="Google Shape;3350;g1098971d252_0_27"/>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51" name="Google Shape;3351;g1098971d252_0_27"/>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52" name="Google Shape;3352;g1098971d252_0_27"/>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53" name="Google Shape;3353;g1098971d252_0_27"/>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54" name="Google Shape;3354;g1098971d252_0_27"/>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55" name="Google Shape;3355;g1098971d252_0_27"/>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356" name="Google Shape;3356;g1098971d252_0_27"/>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3357" name="Google Shape;3357;g1098971d252_0_27"/>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Task 3</a:t>
            </a:r>
            <a:endParaRPr/>
          </a:p>
        </p:txBody>
      </p:sp>
      <p:sp>
        <p:nvSpPr>
          <p:cNvPr id="3358" name="Google Shape;3358;g1098971d252_0_27"/>
          <p:cNvSpPr txBox="1">
            <a:spLocks noGrp="1"/>
          </p:cNvSpPr>
          <p:nvPr>
            <p:ph type="subTitle" idx="1"/>
          </p:nvPr>
        </p:nvSpPr>
        <p:spPr>
          <a:xfrm>
            <a:off x="1684800" y="3054100"/>
            <a:ext cx="5774400" cy="1370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600"/>
              <a:t>List total unique customers, total number of transactions, total amount paid, and total cashback per merchant, sort it by total number of transactions from biggest to smallest, then remove merchants who have cash back ratio (total cashback / total amount) below 5%.</a:t>
            </a:r>
            <a:endParaRPr>
              <a:latin typeface="Barlow Semi Condensed"/>
              <a:ea typeface="Barlow Semi Condensed"/>
              <a:cs typeface="Barlow Semi Condensed"/>
              <a:sym typeface="Barlow Semi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2"/>
        <p:cNvGrpSpPr/>
        <p:nvPr/>
      </p:nvGrpSpPr>
      <p:grpSpPr>
        <a:xfrm>
          <a:off x="0" y="0"/>
          <a:ext cx="0" cy="0"/>
          <a:chOff x="0" y="0"/>
          <a:chExt cx="0" cy="0"/>
        </a:xfrm>
      </p:grpSpPr>
      <p:sp>
        <p:nvSpPr>
          <p:cNvPr id="3363" name="Google Shape;3363;g109c5e029bb_0_100"/>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My Solution</a:t>
            </a:r>
            <a:endParaRPr/>
          </a:p>
        </p:txBody>
      </p:sp>
      <p:pic>
        <p:nvPicPr>
          <p:cNvPr id="3364" name="Google Shape;3364;g109c5e029bb_0_100"/>
          <p:cNvPicPr preferRelativeResize="0"/>
          <p:nvPr/>
        </p:nvPicPr>
        <p:blipFill>
          <a:blip r:embed="rId3">
            <a:alphaModFix/>
          </a:blip>
          <a:stretch>
            <a:fillRect/>
          </a:stretch>
        </p:blipFill>
        <p:spPr>
          <a:xfrm>
            <a:off x="1821225" y="1190550"/>
            <a:ext cx="5501562" cy="38005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68"/>
        <p:cNvGrpSpPr/>
        <p:nvPr/>
      </p:nvGrpSpPr>
      <p:grpSpPr>
        <a:xfrm>
          <a:off x="0" y="0"/>
          <a:ext cx="0" cy="0"/>
          <a:chOff x="0" y="0"/>
          <a:chExt cx="0" cy="0"/>
        </a:xfrm>
      </p:grpSpPr>
      <p:sp>
        <p:nvSpPr>
          <p:cNvPr id="3369" name="Google Shape;3369;g109d64687c4_0_1"/>
          <p:cNvSpPr txBox="1">
            <a:spLocks noGrp="1"/>
          </p:cNvSpPr>
          <p:nvPr>
            <p:ph type="title"/>
          </p:nvPr>
        </p:nvSpPr>
        <p:spPr>
          <a:xfrm>
            <a:off x="1568775" y="31840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Result</a:t>
            </a:r>
            <a:endParaRPr/>
          </a:p>
        </p:txBody>
      </p:sp>
      <p:sp>
        <p:nvSpPr>
          <p:cNvPr id="3370" name="Google Shape;3370;g109d64687c4_0_1"/>
          <p:cNvSpPr txBox="1"/>
          <p:nvPr/>
        </p:nvSpPr>
        <p:spPr>
          <a:xfrm>
            <a:off x="123950" y="4894375"/>
            <a:ext cx="3172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The .csv file for this submission is attached along with this submission</a:t>
            </a:r>
            <a:endParaRPr sz="700"/>
          </a:p>
        </p:txBody>
      </p:sp>
      <p:graphicFrame>
        <p:nvGraphicFramePr>
          <p:cNvPr id="3371" name="Google Shape;3371;g109d64687c4_0_1"/>
          <p:cNvGraphicFramePr/>
          <p:nvPr/>
        </p:nvGraphicFramePr>
        <p:xfrm>
          <a:off x="952500" y="1238250"/>
          <a:ext cx="7239000" cy="3291660"/>
        </p:xfrm>
        <a:graphic>
          <a:graphicData uri="http://schemas.openxmlformats.org/drawingml/2006/table">
            <a:tbl>
              <a:tblPr>
                <a:noFill/>
                <a:tableStyleId>{790B1DB1-79B7-4A02-A15E-8B7F416D401B}</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sz="1200"/>
                        <a:t>merchant_id</a:t>
                      </a:r>
                      <a:endParaRPr sz="1200"/>
                    </a:p>
                  </a:txBody>
                  <a:tcPr marL="91425" marR="91425" marT="91425" marB="91425"/>
                </a:tc>
                <a:tc>
                  <a:txBody>
                    <a:bodyPr/>
                    <a:lstStyle/>
                    <a:p>
                      <a:pPr marL="0" lvl="0" indent="0" algn="l" rtl="0">
                        <a:spcBef>
                          <a:spcPts val="0"/>
                        </a:spcBef>
                        <a:spcAft>
                          <a:spcPts val="0"/>
                        </a:spcAft>
                        <a:buNone/>
                      </a:pPr>
                      <a:r>
                        <a:rPr lang="en" sz="1200"/>
                        <a:t>total_unique_customer</a:t>
                      </a:r>
                      <a:endParaRPr sz="1200"/>
                    </a:p>
                  </a:txBody>
                  <a:tcPr marL="91425" marR="91425" marT="91425" marB="91425"/>
                </a:tc>
                <a:tc>
                  <a:txBody>
                    <a:bodyPr/>
                    <a:lstStyle/>
                    <a:p>
                      <a:pPr marL="0" lvl="0" indent="0" algn="l" rtl="0">
                        <a:spcBef>
                          <a:spcPts val="0"/>
                        </a:spcBef>
                        <a:spcAft>
                          <a:spcPts val="0"/>
                        </a:spcAft>
                        <a:buNone/>
                      </a:pPr>
                      <a:r>
                        <a:rPr lang="en" sz="1200"/>
                        <a:t>total_transaction</a:t>
                      </a:r>
                      <a:endParaRPr sz="1200"/>
                    </a:p>
                  </a:txBody>
                  <a:tcPr marL="91425" marR="91425" marT="91425" marB="91425"/>
                </a:tc>
                <a:tc>
                  <a:txBody>
                    <a:bodyPr/>
                    <a:lstStyle/>
                    <a:p>
                      <a:pPr marL="0" lvl="0" indent="0" algn="l" rtl="0">
                        <a:spcBef>
                          <a:spcPts val="0"/>
                        </a:spcBef>
                        <a:spcAft>
                          <a:spcPts val="0"/>
                        </a:spcAft>
                        <a:buNone/>
                      </a:pPr>
                      <a:r>
                        <a:rPr lang="en" sz="1200"/>
                        <a:t>total_amount</a:t>
                      </a:r>
                      <a:endParaRPr sz="1200"/>
                    </a:p>
                  </a:txBody>
                  <a:tcPr marL="91425" marR="91425" marT="91425" marB="91425"/>
                </a:tc>
                <a:tc>
                  <a:txBody>
                    <a:bodyPr/>
                    <a:lstStyle/>
                    <a:p>
                      <a:pPr marL="0" lvl="0" indent="0" algn="l" rtl="0">
                        <a:spcBef>
                          <a:spcPts val="0"/>
                        </a:spcBef>
                        <a:spcAft>
                          <a:spcPts val="0"/>
                        </a:spcAft>
                        <a:buNone/>
                      </a:pPr>
                      <a:r>
                        <a:rPr lang="en" sz="1200"/>
                        <a:t>total_cashback</a:t>
                      </a:r>
                      <a:endParaRPr sz="1200"/>
                    </a:p>
                  </a:txBody>
                  <a:tcPr marL="91425" marR="91425" marT="91425" marB="91425"/>
                </a:tc>
                <a:tc>
                  <a:txBody>
                    <a:bodyPr/>
                    <a:lstStyle/>
                    <a:p>
                      <a:pPr marL="0" lvl="0" indent="0" algn="l" rtl="0">
                        <a:spcBef>
                          <a:spcPts val="0"/>
                        </a:spcBef>
                        <a:spcAft>
                          <a:spcPts val="0"/>
                        </a:spcAft>
                        <a:buNone/>
                      </a:pPr>
                      <a:r>
                        <a:rPr lang="en" sz="1200"/>
                        <a:t>cashback_ratio</a:t>
                      </a:r>
                      <a:endParaRPr sz="1200"/>
                    </a:p>
                  </a:txBody>
                  <a:tcPr marL="91425" marR="91425" marT="91425" marB="91425"/>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0"/>
                        </a:spcAft>
                        <a:buNone/>
                      </a:pPr>
                      <a:r>
                        <a:rPr lang="en" sz="1200"/>
                        <a:t>275</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133</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133</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22300000</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1764000</a:t>
                      </a:r>
                      <a:endParaRPr sz="1200"/>
                    </a:p>
                  </a:txBody>
                  <a:tcPr marL="91425" marR="91425" marT="91425" marB="91425"/>
                </a:tc>
                <a:tc>
                  <a:txBody>
                    <a:bodyPr/>
                    <a:lstStyle/>
                    <a:p>
                      <a:pPr marL="0" lvl="0" indent="0" algn="l" rtl="0">
                        <a:spcBef>
                          <a:spcPts val="0"/>
                        </a:spcBef>
                        <a:spcAft>
                          <a:spcPts val="0"/>
                        </a:spcAft>
                        <a:buNone/>
                      </a:pPr>
                      <a:r>
                        <a:rPr lang="en" sz="1200"/>
                        <a:t>0.07910313901345291</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0"/>
                        </a:spcAft>
                        <a:buNone/>
                      </a:pPr>
                      <a:r>
                        <a:rPr lang="en" sz="1200"/>
                        <a:t>2858</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100</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102</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3194000</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194000</a:t>
                      </a:r>
                      <a:endParaRPr sz="1200"/>
                    </a:p>
                  </a:txBody>
                  <a:tcPr marL="91425" marR="91425" marT="91425" marB="91425"/>
                </a:tc>
                <a:tc>
                  <a:txBody>
                    <a:bodyPr/>
                    <a:lstStyle/>
                    <a:p>
                      <a:pPr marL="0" lvl="0" indent="0" algn="l" rtl="0">
                        <a:spcBef>
                          <a:spcPts val="0"/>
                        </a:spcBef>
                        <a:spcAft>
                          <a:spcPts val="0"/>
                        </a:spcAft>
                        <a:buNone/>
                      </a:pPr>
                      <a:r>
                        <a:rPr lang="en" sz="1200"/>
                        <a:t>0.06073888541014402</a:t>
                      </a:r>
                      <a:endParaRPr sz="1200"/>
                    </a:p>
                  </a:txBody>
                  <a:tcPr marL="91425" marR="91425" marT="91425" marB="91425"/>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0"/>
                        </a:spcAft>
                        <a:buNone/>
                      </a:pPr>
                      <a:r>
                        <a:rPr lang="en" sz="1200"/>
                        <a:t>17</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46</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46</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5641904</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470000</a:t>
                      </a:r>
                      <a:endParaRPr sz="1200"/>
                    </a:p>
                  </a:txBody>
                  <a:tcPr marL="91425" marR="91425" marT="91425" marB="91425"/>
                </a:tc>
                <a:tc>
                  <a:txBody>
                    <a:bodyPr/>
                    <a:lstStyle/>
                    <a:p>
                      <a:pPr marL="0" lvl="0" indent="0" algn="l" rtl="0">
                        <a:spcBef>
                          <a:spcPts val="0"/>
                        </a:spcBef>
                        <a:spcAft>
                          <a:spcPts val="0"/>
                        </a:spcAft>
                        <a:buNone/>
                      </a:pPr>
                      <a:r>
                        <a:rPr lang="en" sz="1200"/>
                        <a:t>0.08330521043959628</a:t>
                      </a:r>
                      <a:endParaRPr sz="1200"/>
                    </a:p>
                  </a:txBody>
                  <a:tcPr marL="91425" marR="91425" marT="91425" marB="91425"/>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0"/>
                        </a:spcAft>
                        <a:buNone/>
                      </a:pPr>
                      <a:r>
                        <a:rPr lang="en" sz="1200"/>
                        <a:t>108</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10</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10</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4288053</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411000</a:t>
                      </a:r>
                      <a:endParaRPr sz="1200"/>
                    </a:p>
                  </a:txBody>
                  <a:tcPr marL="91425" marR="91425" marT="91425" marB="91425"/>
                </a:tc>
                <a:tc>
                  <a:txBody>
                    <a:bodyPr/>
                    <a:lstStyle/>
                    <a:p>
                      <a:pPr marL="0" lvl="0" indent="0" algn="l" rtl="0">
                        <a:spcBef>
                          <a:spcPts val="0"/>
                        </a:spcBef>
                        <a:spcAft>
                          <a:spcPts val="0"/>
                        </a:spcAft>
                        <a:buNone/>
                      </a:pPr>
                      <a:r>
                        <a:rPr lang="en" sz="1200"/>
                        <a:t>0.09584769591234063</a:t>
                      </a:r>
                      <a:endParaRPr sz="1200"/>
                    </a:p>
                  </a:txBody>
                  <a:tcPr marL="91425" marR="91425" marT="91425" marB="91425"/>
                </a:tc>
                <a:extLst>
                  <a:ext uri="{0D108BD9-81ED-4DB2-BD59-A6C34878D82A}">
                    <a16:rowId xmlns:a16="http://schemas.microsoft.com/office/drawing/2014/main" val="10004"/>
                  </a:ext>
                </a:extLst>
              </a:tr>
              <a:tr h="381000">
                <a:tc>
                  <a:txBody>
                    <a:bodyPr/>
                    <a:lstStyle/>
                    <a:p>
                      <a:pPr marL="0" lvl="0" indent="0" algn="r" rtl="0">
                        <a:lnSpc>
                          <a:spcPct val="115000"/>
                        </a:lnSpc>
                        <a:spcBef>
                          <a:spcPts val="0"/>
                        </a:spcBef>
                        <a:spcAft>
                          <a:spcPts val="0"/>
                        </a:spcAft>
                        <a:buNone/>
                      </a:pPr>
                      <a:r>
                        <a:rPr lang="en" sz="1200"/>
                        <a:t>2016</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4</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4</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1356165</a:t>
                      </a:r>
                      <a:endParaRPr sz="1200"/>
                    </a:p>
                  </a:txBody>
                  <a:tcPr marL="91425" marR="91425" marT="91425" marB="91425"/>
                </a:tc>
                <a:tc>
                  <a:txBody>
                    <a:bodyPr/>
                    <a:lstStyle/>
                    <a:p>
                      <a:pPr marL="0" lvl="0" indent="0" algn="r" rtl="0">
                        <a:lnSpc>
                          <a:spcPct val="115000"/>
                        </a:lnSpc>
                        <a:spcBef>
                          <a:spcPts val="0"/>
                        </a:spcBef>
                        <a:spcAft>
                          <a:spcPts val="0"/>
                        </a:spcAft>
                        <a:buNone/>
                      </a:pPr>
                      <a:r>
                        <a:rPr lang="en" sz="1200"/>
                        <a:t>127000</a:t>
                      </a:r>
                      <a:endParaRPr sz="1200"/>
                    </a:p>
                  </a:txBody>
                  <a:tcPr marL="91425" marR="91425" marT="91425" marB="91425"/>
                </a:tc>
                <a:tc>
                  <a:txBody>
                    <a:bodyPr/>
                    <a:lstStyle/>
                    <a:p>
                      <a:pPr marL="0" lvl="0" indent="0" algn="l" rtl="0">
                        <a:spcBef>
                          <a:spcPts val="0"/>
                        </a:spcBef>
                        <a:spcAft>
                          <a:spcPts val="0"/>
                        </a:spcAft>
                        <a:buNone/>
                      </a:pPr>
                      <a:r>
                        <a:rPr lang="en" sz="1200"/>
                        <a:t>0.09364642207990916</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5"/>
        <p:cNvGrpSpPr/>
        <p:nvPr/>
      </p:nvGrpSpPr>
      <p:grpSpPr>
        <a:xfrm>
          <a:off x="0" y="0"/>
          <a:ext cx="0" cy="0"/>
          <a:chOff x="0" y="0"/>
          <a:chExt cx="0" cy="0"/>
        </a:xfrm>
      </p:grpSpPr>
      <p:sp>
        <p:nvSpPr>
          <p:cNvPr id="3376" name="Google Shape;3376;g109d64687c4_0_18"/>
          <p:cNvSpPr txBox="1">
            <a:spLocks noGrp="1"/>
          </p:cNvSpPr>
          <p:nvPr>
            <p:ph type="title"/>
          </p:nvPr>
        </p:nvSpPr>
        <p:spPr>
          <a:xfrm>
            <a:off x="1568775" y="31840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Result (Cont.)</a:t>
            </a:r>
            <a:endParaRPr/>
          </a:p>
        </p:txBody>
      </p:sp>
      <p:sp>
        <p:nvSpPr>
          <p:cNvPr id="3377" name="Google Shape;3377;g109d64687c4_0_18"/>
          <p:cNvSpPr txBox="1"/>
          <p:nvPr/>
        </p:nvSpPr>
        <p:spPr>
          <a:xfrm>
            <a:off x="123950" y="4894375"/>
            <a:ext cx="3172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The .csv file for this submission is attached along with this submission</a:t>
            </a:r>
            <a:endParaRPr sz="700"/>
          </a:p>
        </p:txBody>
      </p:sp>
      <p:graphicFrame>
        <p:nvGraphicFramePr>
          <p:cNvPr id="3378" name="Google Shape;3378;g109d64687c4_0_18"/>
          <p:cNvGraphicFramePr/>
          <p:nvPr/>
        </p:nvGraphicFramePr>
        <p:xfrm>
          <a:off x="952500" y="1238250"/>
          <a:ext cx="7239000" cy="3413550"/>
        </p:xfrm>
        <a:graphic>
          <a:graphicData uri="http://schemas.openxmlformats.org/drawingml/2006/table">
            <a:tbl>
              <a:tblPr>
                <a:noFill/>
                <a:tableStyleId>{790B1DB1-79B7-4A02-A15E-8B7F416D401B}</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 sz="1000"/>
                        <a:t>merchant_id</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total_unique_customer</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total_transaction</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total_amount</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total_cashback</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00"/>
                        <a:t>cashback_ratio</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0"/>
                        </a:spcAft>
                        <a:buNone/>
                      </a:pPr>
                      <a:r>
                        <a:rPr lang="en" sz="1000"/>
                        <a:t>107</a:t>
                      </a:r>
                      <a:endParaRPr sz="10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r" rtl="0">
                        <a:lnSpc>
                          <a:spcPct val="115000"/>
                        </a:lnSpc>
                        <a:spcBef>
                          <a:spcPts val="0"/>
                        </a:spcBef>
                        <a:spcAft>
                          <a:spcPts val="0"/>
                        </a:spcAft>
                        <a:buNone/>
                      </a:pPr>
                      <a:r>
                        <a:rPr lang="en" sz="1000"/>
                        <a:t>4</a:t>
                      </a:r>
                      <a:endParaRPr sz="10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r" rtl="0">
                        <a:lnSpc>
                          <a:spcPct val="115000"/>
                        </a:lnSpc>
                        <a:spcBef>
                          <a:spcPts val="0"/>
                        </a:spcBef>
                        <a:spcAft>
                          <a:spcPts val="0"/>
                        </a:spcAft>
                        <a:buNone/>
                      </a:pPr>
                      <a:r>
                        <a:rPr lang="en" sz="1000"/>
                        <a:t>4</a:t>
                      </a:r>
                      <a:endParaRPr sz="10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r" rtl="0">
                        <a:lnSpc>
                          <a:spcPct val="115000"/>
                        </a:lnSpc>
                        <a:spcBef>
                          <a:spcPts val="0"/>
                        </a:spcBef>
                        <a:spcAft>
                          <a:spcPts val="0"/>
                        </a:spcAft>
                        <a:buNone/>
                      </a:pPr>
                      <a:r>
                        <a:rPr lang="en" sz="1000"/>
                        <a:t>332409</a:t>
                      </a:r>
                      <a:endParaRPr sz="10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r" rtl="0">
                        <a:lnSpc>
                          <a:spcPct val="115000"/>
                        </a:lnSpc>
                        <a:spcBef>
                          <a:spcPts val="0"/>
                        </a:spcBef>
                        <a:spcAft>
                          <a:spcPts val="0"/>
                        </a:spcAft>
                        <a:buNone/>
                      </a:pPr>
                      <a:r>
                        <a:rPr lang="en" sz="1000"/>
                        <a:t>31000</a:t>
                      </a:r>
                      <a:endParaRPr sz="10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000"/>
                        <a:t>0.09325860611475621</a:t>
                      </a:r>
                      <a:endParaRPr sz="10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0"/>
                        </a:spcAft>
                        <a:buNone/>
                      </a:pPr>
                      <a:r>
                        <a:rPr lang="en" sz="1000"/>
                        <a:t>5110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110000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15000</a:t>
                      </a:r>
                      <a:endParaRPr sz="1000"/>
                    </a:p>
                  </a:txBody>
                  <a:tcPr marL="91425" marR="91425" marT="91425" marB="91425"/>
                </a:tc>
                <a:tc>
                  <a:txBody>
                    <a:bodyPr/>
                    <a:lstStyle/>
                    <a:p>
                      <a:pPr marL="0" lvl="0" indent="0" algn="l" rtl="0">
                        <a:spcBef>
                          <a:spcPts val="0"/>
                        </a:spcBef>
                        <a:spcAft>
                          <a:spcPts val="0"/>
                        </a:spcAft>
                        <a:buNone/>
                      </a:pPr>
                      <a:r>
                        <a:rPr lang="en" sz="1000"/>
                        <a:t>0.13636363636363635</a:t>
                      </a:r>
                      <a:endParaRPr sz="1000"/>
                    </a:p>
                  </a:txBody>
                  <a:tcPr marL="91425" marR="91425" marT="91425" marB="91425"/>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0"/>
                        </a:spcAft>
                        <a:buNone/>
                      </a:pPr>
                      <a:r>
                        <a:rPr lang="en" sz="1000"/>
                        <a:t>2831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75000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14000</a:t>
                      </a:r>
                      <a:endParaRPr sz="1000"/>
                    </a:p>
                  </a:txBody>
                  <a:tcPr marL="91425" marR="91425" marT="91425" marB="91425"/>
                </a:tc>
                <a:tc>
                  <a:txBody>
                    <a:bodyPr/>
                    <a:lstStyle/>
                    <a:p>
                      <a:pPr marL="0" lvl="0" indent="0" algn="l" rtl="0">
                        <a:spcBef>
                          <a:spcPts val="0"/>
                        </a:spcBef>
                        <a:spcAft>
                          <a:spcPts val="0"/>
                        </a:spcAft>
                        <a:buNone/>
                      </a:pPr>
                      <a:r>
                        <a:rPr lang="en" sz="1000"/>
                        <a:t>0.18666666666666668</a:t>
                      </a:r>
                      <a:endParaRPr sz="1000"/>
                    </a:p>
                  </a:txBody>
                  <a:tcPr marL="91425" marR="91425" marT="91425" marB="91425"/>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0"/>
                        </a:spcAft>
                        <a:buNone/>
                      </a:pPr>
                      <a:r>
                        <a:rPr lang="en" sz="1000"/>
                        <a:t>155</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426000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42000</a:t>
                      </a:r>
                      <a:endParaRPr sz="1000"/>
                    </a:p>
                  </a:txBody>
                  <a:tcPr marL="91425" marR="91425" marT="91425" marB="91425"/>
                </a:tc>
                <a:tc>
                  <a:txBody>
                    <a:bodyPr/>
                    <a:lstStyle/>
                    <a:p>
                      <a:pPr marL="0" lvl="0" indent="0" algn="l" rtl="0">
                        <a:spcBef>
                          <a:spcPts val="0"/>
                        </a:spcBef>
                        <a:spcAft>
                          <a:spcPts val="0"/>
                        </a:spcAft>
                        <a:buNone/>
                      </a:pPr>
                      <a:r>
                        <a:rPr lang="en" sz="1000"/>
                        <a:t>0.09859154929577464</a:t>
                      </a:r>
                      <a:endParaRPr sz="1000"/>
                    </a:p>
                  </a:txBody>
                  <a:tcPr marL="91425" marR="91425" marT="91425" marB="91425"/>
                </a:tc>
                <a:extLst>
                  <a:ext uri="{0D108BD9-81ED-4DB2-BD59-A6C34878D82A}">
                    <a16:rowId xmlns:a16="http://schemas.microsoft.com/office/drawing/2014/main" val="10004"/>
                  </a:ext>
                </a:extLst>
              </a:tr>
              <a:tr h="381000">
                <a:tc>
                  <a:txBody>
                    <a:bodyPr/>
                    <a:lstStyle/>
                    <a:p>
                      <a:pPr marL="0" lvl="0" indent="0" algn="r" rtl="0">
                        <a:lnSpc>
                          <a:spcPct val="115000"/>
                        </a:lnSpc>
                        <a:spcBef>
                          <a:spcPts val="0"/>
                        </a:spcBef>
                        <a:spcAft>
                          <a:spcPts val="0"/>
                        </a:spcAft>
                        <a:buNone/>
                      </a:pPr>
                      <a:r>
                        <a:rPr lang="en" sz="1000"/>
                        <a:t>2916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135000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39000</a:t>
                      </a:r>
                      <a:endParaRPr sz="1000"/>
                    </a:p>
                  </a:txBody>
                  <a:tcPr marL="91425" marR="91425" marT="91425" marB="91425"/>
                </a:tc>
                <a:tc>
                  <a:txBody>
                    <a:bodyPr/>
                    <a:lstStyle/>
                    <a:p>
                      <a:pPr marL="0" lvl="0" indent="0" algn="l" rtl="0">
                        <a:spcBef>
                          <a:spcPts val="0"/>
                        </a:spcBef>
                        <a:spcAft>
                          <a:spcPts val="0"/>
                        </a:spcAft>
                        <a:buNone/>
                      </a:pPr>
                      <a:r>
                        <a:rPr lang="en" sz="1000"/>
                        <a:t>0.28888888888888886</a:t>
                      </a:r>
                      <a:endParaRPr sz="1000"/>
                    </a:p>
                  </a:txBody>
                  <a:tcPr marL="91425" marR="91425" marT="91425" marB="91425"/>
                </a:tc>
                <a:extLst>
                  <a:ext uri="{0D108BD9-81ED-4DB2-BD59-A6C34878D82A}">
                    <a16:rowId xmlns:a16="http://schemas.microsoft.com/office/drawing/2014/main" val="10005"/>
                  </a:ext>
                </a:extLst>
              </a:tr>
              <a:tr h="381000">
                <a:tc>
                  <a:txBody>
                    <a:bodyPr/>
                    <a:lstStyle/>
                    <a:p>
                      <a:pPr marL="0" lvl="0" indent="0" algn="r" rtl="0">
                        <a:lnSpc>
                          <a:spcPct val="115000"/>
                        </a:lnSpc>
                        <a:spcBef>
                          <a:spcPts val="0"/>
                        </a:spcBef>
                        <a:spcAft>
                          <a:spcPts val="0"/>
                        </a:spcAft>
                        <a:buNone/>
                      </a:pPr>
                      <a:r>
                        <a:rPr lang="en" sz="1000"/>
                        <a:t>5129</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1</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790000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200000</a:t>
                      </a:r>
                      <a:endParaRPr sz="1000"/>
                    </a:p>
                  </a:txBody>
                  <a:tcPr marL="91425" marR="91425" marT="91425" marB="91425"/>
                </a:tc>
                <a:tc>
                  <a:txBody>
                    <a:bodyPr/>
                    <a:lstStyle/>
                    <a:p>
                      <a:pPr marL="0" lvl="0" indent="0" algn="l" rtl="0">
                        <a:spcBef>
                          <a:spcPts val="0"/>
                        </a:spcBef>
                        <a:spcAft>
                          <a:spcPts val="0"/>
                        </a:spcAft>
                        <a:buNone/>
                      </a:pPr>
                      <a:r>
                        <a:rPr lang="en" sz="1000"/>
                        <a:t>0.25316455696202533</a:t>
                      </a:r>
                      <a:endParaRPr sz="10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2"/>
        <p:cNvGrpSpPr/>
        <p:nvPr/>
      </p:nvGrpSpPr>
      <p:grpSpPr>
        <a:xfrm>
          <a:off x="0" y="0"/>
          <a:ext cx="0" cy="0"/>
          <a:chOff x="0" y="0"/>
          <a:chExt cx="0" cy="0"/>
        </a:xfrm>
      </p:grpSpPr>
      <p:sp>
        <p:nvSpPr>
          <p:cNvPr id="3383" name="Google Shape;3383;g109d64687c4_0_25"/>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Code for Copy-Paste</a:t>
            </a:r>
            <a:endParaRPr/>
          </a:p>
        </p:txBody>
      </p:sp>
      <p:sp>
        <p:nvSpPr>
          <p:cNvPr id="3384" name="Google Shape;3384;g109d64687c4_0_25"/>
          <p:cNvSpPr txBox="1"/>
          <p:nvPr/>
        </p:nvSpPr>
        <p:spPr>
          <a:xfrm>
            <a:off x="1083150" y="1611225"/>
            <a:ext cx="6977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t>The .sql file is available along with this submission, See task3.sql</a:t>
            </a:r>
            <a:endParaRPr sz="1500"/>
          </a:p>
        </p:txBody>
      </p:sp>
      <p:grpSp>
        <p:nvGrpSpPr>
          <p:cNvPr id="3385" name="Google Shape;3385;g109d64687c4_0_25"/>
          <p:cNvGrpSpPr/>
          <p:nvPr/>
        </p:nvGrpSpPr>
        <p:grpSpPr>
          <a:xfrm>
            <a:off x="3330653" y="2309582"/>
            <a:ext cx="2482542" cy="2491377"/>
            <a:chOff x="1543000" y="363475"/>
            <a:chExt cx="4748550" cy="4765450"/>
          </a:xfrm>
        </p:grpSpPr>
        <p:sp>
          <p:nvSpPr>
            <p:cNvPr id="3386" name="Google Shape;3386;g109d64687c4_0_25"/>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7" name="Google Shape;3387;g109d64687c4_0_25"/>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8" name="Google Shape;3388;g109d64687c4_0_25"/>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9" name="Google Shape;3389;g109d64687c4_0_25"/>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0" name="Google Shape;3390;g109d64687c4_0_25"/>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1" name="Google Shape;3391;g109d64687c4_0_25"/>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2" name="Google Shape;3392;g109d64687c4_0_25"/>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3" name="Google Shape;3393;g109d64687c4_0_25"/>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4" name="Google Shape;3394;g109d64687c4_0_25"/>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5" name="Google Shape;3395;g109d64687c4_0_25"/>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6" name="Google Shape;3396;g109d64687c4_0_25"/>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7" name="Google Shape;3397;g109d64687c4_0_25"/>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8" name="Google Shape;3398;g109d64687c4_0_25"/>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9" name="Google Shape;3399;g109d64687c4_0_25"/>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0" name="Google Shape;3400;g109d64687c4_0_25"/>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1" name="Google Shape;3401;g109d64687c4_0_25"/>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2" name="Google Shape;3402;g109d64687c4_0_25"/>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3" name="Google Shape;3403;g109d64687c4_0_25"/>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4" name="Google Shape;3404;g109d64687c4_0_25"/>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5" name="Google Shape;3405;g109d64687c4_0_25"/>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6" name="Google Shape;3406;g109d64687c4_0_25"/>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7" name="Google Shape;3407;g109d64687c4_0_25"/>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8" name="Google Shape;3408;g109d64687c4_0_25"/>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9" name="Google Shape;3409;g109d64687c4_0_25"/>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0" name="Google Shape;3410;g109d64687c4_0_25"/>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1" name="Google Shape;3411;g109d64687c4_0_25"/>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2" name="Google Shape;3412;g109d64687c4_0_25"/>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3" name="Google Shape;3413;g109d64687c4_0_25"/>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4" name="Google Shape;3414;g109d64687c4_0_25"/>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5" name="Google Shape;3415;g109d64687c4_0_25"/>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6" name="Google Shape;3416;g109d64687c4_0_25"/>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7" name="Google Shape;3417;g109d64687c4_0_25"/>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8" name="Google Shape;3418;g109d64687c4_0_25"/>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g109d64687c4_0_25"/>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0" name="Google Shape;3420;g109d64687c4_0_25"/>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1" name="Google Shape;3421;g109d64687c4_0_25"/>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2" name="Google Shape;3422;g109d64687c4_0_25"/>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3" name="Google Shape;3423;g109d64687c4_0_25"/>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4" name="Google Shape;3424;g109d64687c4_0_25"/>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5" name="Google Shape;3425;g109d64687c4_0_25"/>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6" name="Google Shape;3426;g109d64687c4_0_25"/>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7" name="Google Shape;3427;g109d64687c4_0_25"/>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8" name="Google Shape;3428;g109d64687c4_0_25"/>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9" name="Google Shape;3429;g109d64687c4_0_25"/>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0" name="Google Shape;3430;g109d64687c4_0_25"/>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1" name="Google Shape;3431;g109d64687c4_0_25"/>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2" name="Google Shape;3432;g109d64687c4_0_25"/>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3" name="Google Shape;3433;g109d64687c4_0_25"/>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4" name="Google Shape;3434;g109d64687c4_0_25"/>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5" name="Google Shape;3435;g109d64687c4_0_25"/>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6" name="Google Shape;3436;g109d64687c4_0_25"/>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7" name="Google Shape;3437;g109d64687c4_0_25"/>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8" name="Google Shape;3438;g109d64687c4_0_25"/>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9" name="Google Shape;3439;g109d64687c4_0_25"/>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0" name="Google Shape;3440;g109d64687c4_0_25"/>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1" name="Google Shape;3441;g109d64687c4_0_25"/>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2" name="Google Shape;3442;g109d64687c4_0_25"/>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3" name="Google Shape;3443;g109d64687c4_0_25"/>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4" name="Google Shape;3444;g109d64687c4_0_25"/>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5" name="Google Shape;3445;g109d64687c4_0_25"/>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6" name="Google Shape;3446;g109d64687c4_0_25"/>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7" name="Google Shape;3447;g109d64687c4_0_25"/>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8" name="Google Shape;3448;g109d64687c4_0_25"/>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9" name="Google Shape;3449;g109d64687c4_0_25"/>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0" name="Google Shape;3450;g109d64687c4_0_25"/>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1" name="Google Shape;3451;g109d64687c4_0_25"/>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2" name="Google Shape;3452;g109d64687c4_0_25"/>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3" name="Google Shape;3453;g109d64687c4_0_25"/>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4" name="Google Shape;3454;g109d64687c4_0_25"/>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5" name="Google Shape;3455;g109d64687c4_0_25"/>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6" name="Google Shape;3456;g109d64687c4_0_25"/>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7" name="Google Shape;3457;g109d64687c4_0_25"/>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8" name="Google Shape;3458;g109d64687c4_0_25"/>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9" name="Google Shape;3459;g109d64687c4_0_25"/>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0" name="Google Shape;3460;g109d64687c4_0_25"/>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1" name="Google Shape;3461;g109d64687c4_0_25"/>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2" name="Google Shape;3462;g109d64687c4_0_25"/>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3" name="Google Shape;3463;g109d64687c4_0_25"/>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4" name="Google Shape;3464;g109d64687c4_0_25"/>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5" name="Google Shape;3465;g109d64687c4_0_25"/>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6" name="Google Shape;3466;g109d64687c4_0_25"/>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7" name="Google Shape;3467;g109d64687c4_0_25"/>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8" name="Google Shape;3468;g109d64687c4_0_25"/>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9" name="Google Shape;3469;g109d64687c4_0_25"/>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0" name="Google Shape;3470;g109d64687c4_0_25"/>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1" name="Google Shape;3471;g109d64687c4_0_25"/>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2" name="Google Shape;3472;g109d64687c4_0_25"/>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3" name="Google Shape;3473;g109d64687c4_0_25"/>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4" name="Google Shape;3474;g109d64687c4_0_25"/>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5" name="Google Shape;3475;g109d64687c4_0_25"/>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6" name="Google Shape;3476;g109d64687c4_0_25"/>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7" name="Google Shape;3477;g109d64687c4_0_25"/>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8" name="Google Shape;3478;g109d64687c4_0_25"/>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9" name="Google Shape;3479;g109d64687c4_0_25"/>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0" name="Google Shape;3480;g109d64687c4_0_25"/>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1" name="Google Shape;3481;g109d64687c4_0_25"/>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2" name="Google Shape;3482;g109d64687c4_0_25"/>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3" name="Google Shape;3483;g109d64687c4_0_25"/>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4" name="Google Shape;3484;g109d64687c4_0_25"/>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5" name="Google Shape;3485;g109d64687c4_0_25"/>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6" name="Google Shape;3486;g109d64687c4_0_25"/>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7" name="Google Shape;3487;g109d64687c4_0_25"/>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8" name="Google Shape;3488;g109d64687c4_0_25"/>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9" name="Google Shape;3489;g109d64687c4_0_25"/>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0" name="Google Shape;3490;g109d64687c4_0_25"/>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1" name="Google Shape;3491;g109d64687c4_0_25"/>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2" name="Google Shape;3492;g109d64687c4_0_25"/>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3" name="Google Shape;3493;g109d64687c4_0_25"/>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4" name="Google Shape;3494;g109d64687c4_0_25"/>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5" name="Google Shape;3495;g109d64687c4_0_25"/>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6" name="Google Shape;3496;g109d64687c4_0_25"/>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7" name="Google Shape;3497;g109d64687c4_0_25"/>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8" name="Google Shape;3498;g109d64687c4_0_25"/>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9" name="Google Shape;3499;g109d64687c4_0_25"/>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0" name="Google Shape;3500;g109d64687c4_0_25"/>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1" name="Google Shape;3501;g109d64687c4_0_25"/>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2" name="Google Shape;3502;g109d64687c4_0_25"/>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3" name="Google Shape;3503;g109d64687c4_0_25"/>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4" name="Google Shape;3504;g109d64687c4_0_25"/>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5" name="Google Shape;3505;g109d64687c4_0_25"/>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6" name="Google Shape;3506;g109d64687c4_0_25"/>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7" name="Google Shape;3507;g109d64687c4_0_25"/>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8" name="Google Shape;3508;g109d64687c4_0_25"/>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9" name="Google Shape;3509;g109d64687c4_0_25"/>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0" name="Google Shape;3510;g109d64687c4_0_25"/>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1" name="Google Shape;3511;g109d64687c4_0_25"/>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2" name="Google Shape;3512;g109d64687c4_0_25"/>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3" name="Google Shape;3513;g109d64687c4_0_25"/>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4" name="Google Shape;3514;g109d64687c4_0_25"/>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5" name="Google Shape;3515;g109d64687c4_0_25"/>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6" name="Google Shape;3516;g109d64687c4_0_25"/>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7" name="Google Shape;3517;g109d64687c4_0_25"/>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8" name="Google Shape;3518;g109d64687c4_0_25"/>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9" name="Google Shape;3519;g109d64687c4_0_25"/>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0" name="Google Shape;3520;g109d64687c4_0_25"/>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1" name="Google Shape;3521;g109d64687c4_0_25"/>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2" name="Google Shape;3522;g109d64687c4_0_25"/>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3" name="Google Shape;3523;g109d64687c4_0_25"/>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4" name="Google Shape;3524;g109d64687c4_0_25"/>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5" name="Google Shape;3525;g109d64687c4_0_25"/>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6" name="Google Shape;3526;g109d64687c4_0_25"/>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7" name="Google Shape;3527;g109d64687c4_0_25"/>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8" name="Google Shape;3528;g109d64687c4_0_25"/>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9" name="Google Shape;3529;g109d64687c4_0_25"/>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0" name="Google Shape;3530;g109d64687c4_0_25"/>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1" name="Google Shape;3531;g109d64687c4_0_25"/>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2" name="Google Shape;3532;g109d64687c4_0_25"/>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3" name="Google Shape;3533;g109d64687c4_0_25"/>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4" name="Google Shape;3534;g109d64687c4_0_25"/>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5" name="Google Shape;3535;g109d64687c4_0_25"/>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6" name="Google Shape;3536;g109d64687c4_0_25"/>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7" name="Google Shape;3537;g109d64687c4_0_25"/>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8" name="Google Shape;3538;g109d64687c4_0_25"/>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9" name="Google Shape;3539;g109d64687c4_0_25"/>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0" name="Google Shape;3540;g109d64687c4_0_25"/>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1" name="Google Shape;3541;g109d64687c4_0_25"/>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2" name="Google Shape;3542;g109d64687c4_0_25"/>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3" name="Google Shape;3543;g109d64687c4_0_25"/>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4" name="Google Shape;3544;g109d64687c4_0_25"/>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5" name="Google Shape;3545;g109d64687c4_0_25"/>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6" name="Google Shape;3546;g109d64687c4_0_25"/>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7" name="Google Shape;3547;g109d64687c4_0_25"/>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8" name="Google Shape;3548;g109d64687c4_0_25"/>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9" name="Google Shape;3549;g109d64687c4_0_25"/>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0" name="Google Shape;3550;g109d64687c4_0_25"/>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1" name="Google Shape;3551;g109d64687c4_0_25"/>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2" name="Google Shape;3552;g109d64687c4_0_25"/>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3" name="Google Shape;3553;g109d64687c4_0_25"/>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4" name="Google Shape;3554;g109d64687c4_0_25"/>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5" name="Google Shape;3555;g109d64687c4_0_25"/>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6" name="Google Shape;3556;g109d64687c4_0_25"/>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7" name="Google Shape;3557;g109d64687c4_0_25"/>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8" name="Google Shape;3558;g109d64687c4_0_25"/>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9" name="Google Shape;3559;g109d64687c4_0_25"/>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0" name="Google Shape;3560;g109d64687c4_0_25"/>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1" name="Google Shape;3561;g109d64687c4_0_25"/>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2" name="Google Shape;3562;g109d64687c4_0_25"/>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3" name="Google Shape;3563;g109d64687c4_0_25"/>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4" name="Google Shape;3564;g109d64687c4_0_25"/>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5" name="Google Shape;3565;g109d64687c4_0_25"/>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6" name="Google Shape;3566;g109d64687c4_0_25"/>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7" name="Google Shape;3567;g109d64687c4_0_25"/>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8" name="Google Shape;3568;g109d64687c4_0_25"/>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9" name="Google Shape;3569;g109d64687c4_0_25"/>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0" name="Google Shape;3570;g109d64687c4_0_25"/>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1" name="Google Shape;3571;g109d64687c4_0_25"/>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2" name="Google Shape;3572;g109d64687c4_0_25"/>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3" name="Google Shape;3573;g109d64687c4_0_25"/>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grpSp>
        <p:nvGrpSpPr>
          <p:cNvPr id="3578" name="Google Shape;3578;g1098971d252_0_47"/>
          <p:cNvGrpSpPr/>
          <p:nvPr/>
        </p:nvGrpSpPr>
        <p:grpSpPr>
          <a:xfrm>
            <a:off x="3732437" y="526916"/>
            <a:ext cx="1679127" cy="1679127"/>
            <a:chOff x="3614228" y="234880"/>
            <a:chExt cx="1915500" cy="1915500"/>
          </a:xfrm>
        </p:grpSpPr>
        <p:sp>
          <p:nvSpPr>
            <p:cNvPr id="3579" name="Google Shape;3579;g1098971d252_0_4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0" name="Google Shape;3580;g1098971d252_0_47"/>
            <p:cNvSpPr/>
            <p:nvPr/>
          </p:nvSpPr>
          <p:spPr>
            <a:xfrm>
              <a:off x="3869711" y="490401"/>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81" name="Google Shape;3581;g1098971d252_0_47"/>
          <p:cNvGrpSpPr/>
          <p:nvPr/>
        </p:nvGrpSpPr>
        <p:grpSpPr>
          <a:xfrm>
            <a:off x="4141813" y="936976"/>
            <a:ext cx="860203" cy="859016"/>
            <a:chOff x="1190625" y="238125"/>
            <a:chExt cx="5238750" cy="5231525"/>
          </a:xfrm>
        </p:grpSpPr>
        <p:sp>
          <p:nvSpPr>
            <p:cNvPr id="3582" name="Google Shape;3582;g1098971d252_0_47"/>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83" name="Google Shape;3583;g1098971d252_0_47"/>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84" name="Google Shape;3584;g1098971d252_0_47"/>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85" name="Google Shape;3585;g1098971d252_0_47"/>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86" name="Google Shape;3586;g1098971d252_0_47"/>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87" name="Google Shape;3587;g1098971d252_0_47"/>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88" name="Google Shape;3588;g1098971d252_0_47"/>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89" name="Google Shape;3589;g1098971d252_0_47"/>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90" name="Google Shape;3590;g1098971d252_0_47"/>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591" name="Google Shape;3591;g1098971d252_0_47"/>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3592" name="Google Shape;3592;g1098971d252_0_47"/>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Task 4</a:t>
            </a:r>
            <a:endParaRPr/>
          </a:p>
        </p:txBody>
      </p:sp>
      <p:sp>
        <p:nvSpPr>
          <p:cNvPr id="3593" name="Google Shape;3593;g1098971d252_0_47"/>
          <p:cNvSpPr txBox="1">
            <a:spLocks noGrp="1"/>
          </p:cNvSpPr>
          <p:nvPr>
            <p:ph type="subTitle" idx="1"/>
          </p:nvPr>
        </p:nvSpPr>
        <p:spPr>
          <a:xfrm>
            <a:off x="1684800" y="3054100"/>
            <a:ext cx="5774400" cy="1370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600"/>
              <a:t>Show the distribution of customers based on the number of unique merchants s/he had transacted with. (Distribution of customer that have done transaction in 1 unique merchant, 2 unique merchants, 3 unique merchants, etc)</a:t>
            </a:r>
            <a:endParaRPr>
              <a:latin typeface="Barlow Semi Condensed"/>
              <a:ea typeface="Barlow Semi Condensed"/>
              <a:cs typeface="Barlow Semi Condensed"/>
              <a:sym typeface="Barlow Semi Condense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7"/>
        <p:cNvGrpSpPr/>
        <p:nvPr/>
      </p:nvGrpSpPr>
      <p:grpSpPr>
        <a:xfrm>
          <a:off x="0" y="0"/>
          <a:ext cx="0" cy="0"/>
          <a:chOff x="0" y="0"/>
          <a:chExt cx="0" cy="0"/>
        </a:xfrm>
      </p:grpSpPr>
      <p:sp>
        <p:nvSpPr>
          <p:cNvPr id="3598" name="Google Shape;3598;g109d64687c4_0_31"/>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My Solution</a:t>
            </a:r>
            <a:endParaRPr/>
          </a:p>
        </p:txBody>
      </p:sp>
      <p:pic>
        <p:nvPicPr>
          <p:cNvPr id="3599" name="Google Shape;3599;g109d64687c4_0_31"/>
          <p:cNvPicPr preferRelativeResize="0"/>
          <p:nvPr/>
        </p:nvPicPr>
        <p:blipFill>
          <a:blip r:embed="rId3">
            <a:alphaModFix/>
          </a:blip>
          <a:stretch>
            <a:fillRect/>
          </a:stretch>
        </p:blipFill>
        <p:spPr>
          <a:xfrm>
            <a:off x="703350" y="1190550"/>
            <a:ext cx="7737139" cy="3800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03"/>
        <p:cNvGrpSpPr/>
        <p:nvPr/>
      </p:nvGrpSpPr>
      <p:grpSpPr>
        <a:xfrm>
          <a:off x="0" y="0"/>
          <a:ext cx="0" cy="0"/>
          <a:chOff x="0" y="0"/>
          <a:chExt cx="0" cy="0"/>
        </a:xfrm>
      </p:grpSpPr>
      <p:sp>
        <p:nvSpPr>
          <p:cNvPr id="3604" name="Google Shape;3604;g109d64687c4_0_48"/>
          <p:cNvSpPr txBox="1">
            <a:spLocks noGrp="1"/>
          </p:cNvSpPr>
          <p:nvPr>
            <p:ph type="title"/>
          </p:nvPr>
        </p:nvSpPr>
        <p:spPr>
          <a:xfrm>
            <a:off x="1568775" y="31840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Result</a:t>
            </a:r>
            <a:endParaRPr/>
          </a:p>
        </p:txBody>
      </p:sp>
      <p:sp>
        <p:nvSpPr>
          <p:cNvPr id="3605" name="Google Shape;3605;g109d64687c4_0_48"/>
          <p:cNvSpPr txBox="1"/>
          <p:nvPr/>
        </p:nvSpPr>
        <p:spPr>
          <a:xfrm>
            <a:off x="123950" y="4894375"/>
            <a:ext cx="3172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The .csv file for this submission is attached along with this submission</a:t>
            </a:r>
            <a:endParaRPr sz="700"/>
          </a:p>
        </p:txBody>
      </p:sp>
      <p:graphicFrame>
        <p:nvGraphicFramePr>
          <p:cNvPr id="3606" name="Google Shape;3606;g109d64687c4_0_48"/>
          <p:cNvGraphicFramePr/>
          <p:nvPr/>
        </p:nvGraphicFramePr>
        <p:xfrm>
          <a:off x="1042575" y="1619250"/>
          <a:ext cx="7058850" cy="1831544"/>
        </p:xfrm>
        <a:graphic>
          <a:graphicData uri="http://schemas.openxmlformats.org/drawingml/2006/table">
            <a:tbl>
              <a:tblPr>
                <a:noFill/>
                <a:tableStyleId>{790B1DB1-79B7-4A02-A15E-8B7F416D401B}</a:tableStyleId>
              </a:tblPr>
              <a:tblGrid>
                <a:gridCol w="3529425">
                  <a:extLst>
                    <a:ext uri="{9D8B030D-6E8A-4147-A177-3AD203B41FA5}">
                      <a16:colId xmlns:a16="http://schemas.microsoft.com/office/drawing/2014/main" val="20000"/>
                    </a:ext>
                  </a:extLst>
                </a:gridCol>
                <a:gridCol w="3529425">
                  <a:extLst>
                    <a:ext uri="{9D8B030D-6E8A-4147-A177-3AD203B41FA5}">
                      <a16:colId xmlns:a16="http://schemas.microsoft.com/office/drawing/2014/main" val="20001"/>
                    </a:ext>
                  </a:extLst>
                </a:gridCol>
              </a:tblGrid>
              <a:tr h="609575">
                <a:tc>
                  <a:txBody>
                    <a:bodyPr/>
                    <a:lstStyle/>
                    <a:p>
                      <a:pPr marL="0" lvl="0" indent="0" algn="ctr" rtl="0">
                        <a:spcBef>
                          <a:spcPts val="0"/>
                        </a:spcBef>
                        <a:spcAft>
                          <a:spcPts val="0"/>
                        </a:spcAft>
                        <a:buNone/>
                      </a:pPr>
                      <a:r>
                        <a:rPr lang="en"/>
                        <a:t>total_unique_merchant_transacted_with</a:t>
                      </a:r>
                      <a:endParaRPr/>
                    </a:p>
                  </a:txBody>
                  <a:tcPr marL="91425" marR="91425" marT="91425" marB="91425"/>
                </a:tc>
                <a:tc>
                  <a:txBody>
                    <a:bodyPr/>
                    <a:lstStyle/>
                    <a:p>
                      <a:pPr marL="0" lvl="0" indent="0" algn="ctr" rtl="0">
                        <a:spcBef>
                          <a:spcPts val="0"/>
                        </a:spcBef>
                        <a:spcAft>
                          <a:spcPts val="0"/>
                        </a:spcAft>
                        <a:buNone/>
                      </a:pPr>
                      <a:r>
                        <a:rPr lang="en"/>
                        <a:t>total_customer</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r" rtl="0">
                        <a:lnSpc>
                          <a:spcPct val="115000"/>
                        </a:lnSpc>
                        <a:spcBef>
                          <a:spcPts val="0"/>
                        </a:spcBef>
                        <a:spcAft>
                          <a:spcPts val="0"/>
                        </a:spcAft>
                        <a:buNone/>
                      </a:pPr>
                      <a:r>
                        <a:rPr lang="en"/>
                        <a:t>1</a:t>
                      </a:r>
                      <a:endParaRPr/>
                    </a:p>
                  </a:txBody>
                  <a:tcPr marL="91425" marR="91425" marT="91425" marB="91425"/>
                </a:tc>
                <a:tc>
                  <a:txBody>
                    <a:bodyPr/>
                    <a:lstStyle/>
                    <a:p>
                      <a:pPr marL="0" lvl="0" indent="0" algn="r" rtl="0">
                        <a:lnSpc>
                          <a:spcPct val="115000"/>
                        </a:lnSpc>
                        <a:spcBef>
                          <a:spcPts val="0"/>
                        </a:spcBef>
                        <a:spcAft>
                          <a:spcPts val="0"/>
                        </a:spcAft>
                        <a:buNone/>
                      </a:pPr>
                      <a:r>
                        <a:rPr lang="en"/>
                        <a:t>9022</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r" rtl="0">
                        <a:lnSpc>
                          <a:spcPct val="115000"/>
                        </a:lnSpc>
                        <a:spcBef>
                          <a:spcPts val="0"/>
                        </a:spcBef>
                        <a:spcAft>
                          <a:spcPts val="0"/>
                        </a:spcAft>
                        <a:buNone/>
                      </a:pPr>
                      <a:r>
                        <a:rPr lang="en"/>
                        <a:t>2</a:t>
                      </a:r>
                      <a:endParaRPr/>
                    </a:p>
                  </a:txBody>
                  <a:tcPr marL="91425" marR="91425" marT="91425" marB="91425"/>
                </a:tc>
                <a:tc>
                  <a:txBody>
                    <a:bodyPr/>
                    <a:lstStyle/>
                    <a:p>
                      <a:pPr marL="0" lvl="0" indent="0" algn="r" rtl="0">
                        <a:lnSpc>
                          <a:spcPct val="115000"/>
                        </a:lnSpc>
                        <a:spcBef>
                          <a:spcPts val="0"/>
                        </a:spcBef>
                        <a:spcAft>
                          <a:spcPts val="0"/>
                        </a:spcAft>
                        <a:buNone/>
                      </a:pPr>
                      <a:r>
                        <a:rPr lang="en"/>
                        <a:t>38</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r" rtl="0">
                        <a:lnSpc>
                          <a:spcPct val="115000"/>
                        </a:lnSpc>
                        <a:spcBef>
                          <a:spcPts val="0"/>
                        </a:spcBef>
                        <a:spcAft>
                          <a:spcPts val="0"/>
                        </a:spcAft>
                        <a:buNone/>
                      </a:pPr>
                      <a:r>
                        <a:rPr lang="en"/>
                        <a:t>3</a:t>
                      </a:r>
                      <a:endParaRPr/>
                    </a:p>
                  </a:txBody>
                  <a:tcPr marL="91425" marR="91425" marT="91425" marB="91425"/>
                </a:tc>
                <a:tc>
                  <a:txBody>
                    <a:bodyPr/>
                    <a:lstStyle/>
                    <a:p>
                      <a:pPr marL="0" lvl="0" indent="0" algn="r" rtl="0">
                        <a:lnSpc>
                          <a:spcPct val="115000"/>
                        </a:lnSpc>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3"/>
                  </a:ext>
                </a:extLst>
              </a:tr>
            </a:tbl>
          </a:graphicData>
        </a:graphic>
      </p:graphicFrame>
      <p:sp>
        <p:nvSpPr>
          <p:cNvPr id="3607" name="Google Shape;3607;g109d64687c4_0_48"/>
          <p:cNvSpPr txBox="1"/>
          <p:nvPr/>
        </p:nvSpPr>
        <p:spPr>
          <a:xfrm>
            <a:off x="736125" y="3767750"/>
            <a:ext cx="7671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From the table above we know that there are 9022 customers that using only one merchant. Following by 38 customers using 2 merchants and 2 customers using 3 different merchants.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8"/>
        <p:cNvGrpSpPr/>
        <p:nvPr/>
      </p:nvGrpSpPr>
      <p:grpSpPr>
        <a:xfrm>
          <a:off x="0" y="0"/>
          <a:ext cx="0" cy="0"/>
          <a:chOff x="0" y="0"/>
          <a:chExt cx="0" cy="0"/>
        </a:xfrm>
      </p:grpSpPr>
      <p:sp>
        <p:nvSpPr>
          <p:cNvPr id="2129" name="Google Shape;2129;g10819d299c3_0_0"/>
          <p:cNvSpPr txBox="1">
            <a:spLocks noGrp="1"/>
          </p:cNvSpPr>
          <p:nvPr>
            <p:ph type="title"/>
          </p:nvPr>
        </p:nvSpPr>
        <p:spPr>
          <a:xfrm>
            <a:off x="846525" y="2182050"/>
            <a:ext cx="3457200" cy="779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Insights from the data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11"/>
        <p:cNvGrpSpPr/>
        <p:nvPr/>
      </p:nvGrpSpPr>
      <p:grpSpPr>
        <a:xfrm>
          <a:off x="0" y="0"/>
          <a:ext cx="0" cy="0"/>
          <a:chOff x="0" y="0"/>
          <a:chExt cx="0" cy="0"/>
        </a:xfrm>
      </p:grpSpPr>
      <p:sp>
        <p:nvSpPr>
          <p:cNvPr id="3612" name="Google Shape;3612;g109d64687c4_0_41"/>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Code for Copy-Paste</a:t>
            </a:r>
            <a:endParaRPr/>
          </a:p>
        </p:txBody>
      </p:sp>
      <p:sp>
        <p:nvSpPr>
          <p:cNvPr id="3613" name="Google Shape;3613;g109d64687c4_0_41"/>
          <p:cNvSpPr txBox="1"/>
          <p:nvPr/>
        </p:nvSpPr>
        <p:spPr>
          <a:xfrm>
            <a:off x="1083150" y="1673200"/>
            <a:ext cx="6977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t>The .sql file is available along with this submission, See task4.sql</a:t>
            </a:r>
            <a:endParaRPr sz="1500"/>
          </a:p>
        </p:txBody>
      </p:sp>
      <p:grpSp>
        <p:nvGrpSpPr>
          <p:cNvPr id="3614" name="Google Shape;3614;g109d64687c4_0_41"/>
          <p:cNvGrpSpPr/>
          <p:nvPr/>
        </p:nvGrpSpPr>
        <p:grpSpPr>
          <a:xfrm>
            <a:off x="3451170" y="2479565"/>
            <a:ext cx="2241668" cy="2487305"/>
            <a:chOff x="1260950" y="-166737"/>
            <a:chExt cx="5129675" cy="5643987"/>
          </a:xfrm>
        </p:grpSpPr>
        <p:sp>
          <p:nvSpPr>
            <p:cNvPr id="3615" name="Google Shape;3615;g109d64687c4_0_41"/>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6" name="Google Shape;3616;g109d64687c4_0_41"/>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7" name="Google Shape;3617;g109d64687c4_0_41"/>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8" name="Google Shape;3618;g109d64687c4_0_41"/>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9" name="Google Shape;3619;g109d64687c4_0_41"/>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0" name="Google Shape;3620;g109d64687c4_0_41"/>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1" name="Google Shape;3621;g109d64687c4_0_41"/>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2" name="Google Shape;3622;g109d64687c4_0_41"/>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3" name="Google Shape;3623;g109d64687c4_0_41"/>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4" name="Google Shape;3624;g109d64687c4_0_41"/>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5" name="Google Shape;3625;g109d64687c4_0_41"/>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6" name="Google Shape;3626;g109d64687c4_0_41"/>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7" name="Google Shape;3627;g109d64687c4_0_41"/>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8" name="Google Shape;3628;g109d64687c4_0_41"/>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9" name="Google Shape;3629;g109d64687c4_0_41"/>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0" name="Google Shape;3630;g109d64687c4_0_41"/>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1" name="Google Shape;3631;g109d64687c4_0_41"/>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2" name="Google Shape;3632;g109d64687c4_0_41"/>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3" name="Google Shape;3633;g109d64687c4_0_41"/>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4" name="Google Shape;3634;g109d64687c4_0_41"/>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5" name="Google Shape;3635;g109d64687c4_0_41"/>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6" name="Google Shape;3636;g109d64687c4_0_41"/>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7" name="Google Shape;3637;g109d64687c4_0_41"/>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8" name="Google Shape;3638;g109d64687c4_0_41"/>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9" name="Google Shape;3639;g109d64687c4_0_41"/>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0" name="Google Shape;3640;g109d64687c4_0_41"/>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1" name="Google Shape;3641;g109d64687c4_0_41"/>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2" name="Google Shape;3642;g109d64687c4_0_41"/>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3" name="Google Shape;3643;g109d64687c4_0_41"/>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4" name="Google Shape;3644;g109d64687c4_0_41"/>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5" name="Google Shape;3645;g109d64687c4_0_41"/>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6" name="Google Shape;3646;g109d64687c4_0_41"/>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7" name="Google Shape;3647;g109d64687c4_0_41"/>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8" name="Google Shape;3648;g109d64687c4_0_41"/>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9" name="Google Shape;3649;g109d64687c4_0_41"/>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0" name="Google Shape;3650;g109d64687c4_0_41"/>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1" name="Google Shape;3651;g109d64687c4_0_41"/>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2" name="Google Shape;3652;g109d64687c4_0_41"/>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3" name="Google Shape;3653;g109d64687c4_0_41"/>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4" name="Google Shape;3654;g109d64687c4_0_41"/>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5" name="Google Shape;3655;g109d64687c4_0_41"/>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6" name="Google Shape;3656;g109d64687c4_0_41"/>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7" name="Google Shape;3657;g109d64687c4_0_41"/>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8" name="Google Shape;3658;g109d64687c4_0_41"/>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9" name="Google Shape;3659;g109d64687c4_0_41"/>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0" name="Google Shape;3660;g109d64687c4_0_41"/>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1" name="Google Shape;3661;g109d64687c4_0_41"/>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2" name="Google Shape;3662;g109d64687c4_0_41"/>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3" name="Google Shape;3663;g109d64687c4_0_41"/>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4" name="Google Shape;3664;g109d64687c4_0_41"/>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5" name="Google Shape;3665;g109d64687c4_0_41"/>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6" name="Google Shape;3666;g109d64687c4_0_41"/>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7" name="Google Shape;3667;g109d64687c4_0_41"/>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8" name="Google Shape;3668;g109d64687c4_0_41"/>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9" name="Google Shape;3669;g109d64687c4_0_41"/>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0" name="Google Shape;3670;g109d64687c4_0_41"/>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1" name="Google Shape;3671;g109d64687c4_0_41"/>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2" name="Google Shape;3672;g109d64687c4_0_41"/>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3" name="Google Shape;3673;g109d64687c4_0_41"/>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4" name="Google Shape;3674;g109d64687c4_0_41"/>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5" name="Google Shape;3675;g109d64687c4_0_41"/>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6" name="Google Shape;3676;g109d64687c4_0_41"/>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7" name="Google Shape;3677;g109d64687c4_0_41"/>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8" name="Google Shape;3678;g109d64687c4_0_41"/>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9" name="Google Shape;3679;g109d64687c4_0_41"/>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0" name="Google Shape;3680;g109d64687c4_0_41"/>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1" name="Google Shape;3681;g109d64687c4_0_41"/>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2" name="Google Shape;3682;g109d64687c4_0_41"/>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3" name="Google Shape;3683;g109d64687c4_0_41"/>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4" name="Google Shape;3684;g109d64687c4_0_41"/>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5" name="Google Shape;3685;g109d64687c4_0_41"/>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6" name="Google Shape;3686;g109d64687c4_0_41"/>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7" name="Google Shape;3687;g109d64687c4_0_41"/>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8" name="Google Shape;3688;g109d64687c4_0_41"/>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9" name="Google Shape;3689;g109d64687c4_0_41"/>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0" name="Google Shape;3690;g109d64687c4_0_41"/>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1" name="Google Shape;3691;g109d64687c4_0_41"/>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2" name="Google Shape;3692;g109d64687c4_0_41"/>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3" name="Google Shape;3693;g109d64687c4_0_41"/>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4" name="Google Shape;3694;g109d64687c4_0_41"/>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5" name="Google Shape;3695;g109d64687c4_0_41"/>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6" name="Google Shape;3696;g109d64687c4_0_41"/>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7" name="Google Shape;3697;g109d64687c4_0_41"/>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8" name="Google Shape;3698;g109d64687c4_0_41"/>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9" name="Google Shape;3699;g109d64687c4_0_41"/>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0" name="Google Shape;3700;g109d64687c4_0_41"/>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1" name="Google Shape;3701;g109d64687c4_0_41"/>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2" name="Google Shape;3702;g109d64687c4_0_41"/>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3" name="Google Shape;3703;g109d64687c4_0_41"/>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4" name="Google Shape;3704;g109d64687c4_0_41"/>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5" name="Google Shape;3705;g109d64687c4_0_41"/>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6" name="Google Shape;3706;g109d64687c4_0_41"/>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7" name="Google Shape;3707;g109d64687c4_0_41"/>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8" name="Google Shape;3708;g109d64687c4_0_41"/>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9" name="Google Shape;3709;g109d64687c4_0_41"/>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0" name="Google Shape;3710;g109d64687c4_0_41"/>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1" name="Google Shape;3711;g109d64687c4_0_41"/>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2" name="Google Shape;3712;g109d64687c4_0_41"/>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3" name="Google Shape;3713;g109d64687c4_0_41"/>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4" name="Google Shape;3714;g109d64687c4_0_41"/>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5" name="Google Shape;3715;g109d64687c4_0_41"/>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6" name="Google Shape;3716;g109d64687c4_0_41"/>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7" name="Google Shape;3717;g109d64687c4_0_41"/>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8" name="Google Shape;3718;g109d64687c4_0_41"/>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9" name="Google Shape;3719;g109d64687c4_0_41"/>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0" name="Google Shape;3720;g109d64687c4_0_41"/>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1" name="Google Shape;3721;g109d64687c4_0_41"/>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2" name="Google Shape;3722;g109d64687c4_0_41"/>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3" name="Google Shape;3723;g109d64687c4_0_41"/>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4" name="Google Shape;3724;g109d64687c4_0_41"/>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5" name="Google Shape;3725;g109d64687c4_0_41"/>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6" name="Google Shape;3726;g109d64687c4_0_41"/>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7" name="Google Shape;3727;g109d64687c4_0_41"/>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8" name="Google Shape;3728;g109d64687c4_0_41"/>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9" name="Google Shape;3729;g109d64687c4_0_41"/>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0" name="Google Shape;3730;g109d64687c4_0_41"/>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1" name="Google Shape;3731;g109d64687c4_0_41"/>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2" name="Google Shape;3732;g109d64687c4_0_41"/>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3" name="Google Shape;3733;g109d64687c4_0_41"/>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4" name="Google Shape;3734;g109d64687c4_0_41"/>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5" name="Google Shape;3735;g109d64687c4_0_41"/>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6" name="Google Shape;3736;g109d64687c4_0_41"/>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7" name="Google Shape;3737;g109d64687c4_0_41"/>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8" name="Google Shape;3738;g109d64687c4_0_41"/>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9" name="Google Shape;3739;g109d64687c4_0_41"/>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0" name="Google Shape;3740;g109d64687c4_0_41"/>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1" name="Google Shape;3741;g109d64687c4_0_41"/>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2" name="Google Shape;3742;g109d64687c4_0_41"/>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3" name="Google Shape;3743;g109d64687c4_0_41"/>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4" name="Google Shape;3744;g109d64687c4_0_41"/>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5" name="Google Shape;3745;g109d64687c4_0_41"/>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6" name="Google Shape;3746;g109d64687c4_0_41"/>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7" name="Google Shape;3747;g109d64687c4_0_41"/>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8" name="Google Shape;3748;g109d64687c4_0_41"/>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9" name="Google Shape;3749;g109d64687c4_0_41"/>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0" name="Google Shape;3750;g109d64687c4_0_41"/>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1" name="Google Shape;3751;g109d64687c4_0_41"/>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2" name="Google Shape;3752;g109d64687c4_0_41"/>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3" name="Google Shape;3753;g109d64687c4_0_41"/>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4" name="Google Shape;3754;g109d64687c4_0_41"/>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5" name="Google Shape;3755;g109d64687c4_0_41"/>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6" name="Google Shape;3756;g109d64687c4_0_41"/>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7" name="Google Shape;3757;g109d64687c4_0_41"/>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8" name="Google Shape;3758;g109d64687c4_0_41"/>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9" name="Google Shape;3759;g109d64687c4_0_41"/>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0" name="Google Shape;3760;g109d64687c4_0_41"/>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1" name="Google Shape;3761;g109d64687c4_0_41"/>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2" name="Google Shape;3762;g109d64687c4_0_41"/>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3" name="Google Shape;3763;g109d64687c4_0_41"/>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4" name="Google Shape;3764;g109d64687c4_0_41"/>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5" name="Google Shape;3765;g109d64687c4_0_41"/>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6" name="Google Shape;3766;g109d64687c4_0_41"/>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7" name="Google Shape;3767;g109d64687c4_0_41"/>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8" name="Google Shape;3768;g109d64687c4_0_41"/>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9" name="Google Shape;3769;g109d64687c4_0_41"/>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0" name="Google Shape;3770;g109d64687c4_0_41"/>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1" name="Google Shape;3771;g109d64687c4_0_41"/>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2" name="Google Shape;3772;g109d64687c4_0_41"/>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3" name="Google Shape;3773;g109d64687c4_0_41"/>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4" name="Google Shape;3774;g109d64687c4_0_41"/>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5" name="Google Shape;3775;g109d64687c4_0_41"/>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6" name="Google Shape;3776;g109d64687c4_0_41"/>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7" name="Google Shape;3777;g109d64687c4_0_41"/>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8" name="Google Shape;3778;g109d64687c4_0_41"/>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9" name="Google Shape;3779;g109d64687c4_0_41"/>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0" name="Google Shape;3780;g109d64687c4_0_41"/>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1" name="Google Shape;3781;g109d64687c4_0_41"/>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2" name="Google Shape;3782;g109d64687c4_0_41"/>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3" name="Google Shape;3783;g109d64687c4_0_41"/>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4" name="Google Shape;3784;g109d64687c4_0_41"/>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5" name="Google Shape;3785;g109d64687c4_0_41"/>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6" name="Google Shape;3786;g109d64687c4_0_41"/>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7" name="Google Shape;3787;g109d64687c4_0_41"/>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8" name="Google Shape;3788;g109d64687c4_0_41"/>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9" name="Google Shape;3789;g109d64687c4_0_41"/>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0" name="Google Shape;3790;g109d64687c4_0_41"/>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1" name="Google Shape;3791;g109d64687c4_0_41"/>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2" name="Google Shape;3792;g109d64687c4_0_41"/>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96"/>
        <p:cNvGrpSpPr/>
        <p:nvPr/>
      </p:nvGrpSpPr>
      <p:grpSpPr>
        <a:xfrm>
          <a:off x="0" y="0"/>
          <a:ext cx="0" cy="0"/>
          <a:chOff x="0" y="0"/>
          <a:chExt cx="0" cy="0"/>
        </a:xfrm>
      </p:grpSpPr>
      <p:grpSp>
        <p:nvGrpSpPr>
          <p:cNvPr id="3797" name="Google Shape;3797;g1098971d252_0_67"/>
          <p:cNvGrpSpPr/>
          <p:nvPr/>
        </p:nvGrpSpPr>
        <p:grpSpPr>
          <a:xfrm>
            <a:off x="3732437" y="526916"/>
            <a:ext cx="1679127" cy="1679127"/>
            <a:chOff x="3614228" y="234880"/>
            <a:chExt cx="1915500" cy="1915500"/>
          </a:xfrm>
        </p:grpSpPr>
        <p:sp>
          <p:nvSpPr>
            <p:cNvPr id="3798" name="Google Shape;3798;g1098971d252_0_6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9" name="Google Shape;3799;g1098971d252_0_67"/>
            <p:cNvSpPr/>
            <p:nvPr/>
          </p:nvSpPr>
          <p:spPr>
            <a:xfrm>
              <a:off x="3869711" y="490401"/>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00" name="Google Shape;3800;g1098971d252_0_67"/>
          <p:cNvGrpSpPr/>
          <p:nvPr/>
        </p:nvGrpSpPr>
        <p:grpSpPr>
          <a:xfrm>
            <a:off x="4141813" y="936976"/>
            <a:ext cx="860203" cy="859016"/>
            <a:chOff x="1190625" y="238125"/>
            <a:chExt cx="5238750" cy="5231525"/>
          </a:xfrm>
        </p:grpSpPr>
        <p:sp>
          <p:nvSpPr>
            <p:cNvPr id="3801" name="Google Shape;3801;g1098971d252_0_67"/>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02" name="Google Shape;3802;g1098971d252_0_67"/>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03" name="Google Shape;3803;g1098971d252_0_67"/>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04" name="Google Shape;3804;g1098971d252_0_67"/>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05" name="Google Shape;3805;g1098971d252_0_67"/>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06" name="Google Shape;3806;g1098971d252_0_67"/>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07" name="Google Shape;3807;g1098971d252_0_67"/>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08" name="Google Shape;3808;g1098971d252_0_67"/>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09" name="Google Shape;3809;g1098971d252_0_67"/>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3810" name="Google Shape;3810;g1098971d252_0_67"/>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3811" name="Google Shape;3811;g1098971d252_0_67"/>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Task 5</a:t>
            </a:r>
            <a:endParaRPr/>
          </a:p>
        </p:txBody>
      </p:sp>
      <p:sp>
        <p:nvSpPr>
          <p:cNvPr id="3812" name="Google Shape;3812;g1098971d252_0_67"/>
          <p:cNvSpPr txBox="1">
            <a:spLocks noGrp="1"/>
          </p:cNvSpPr>
          <p:nvPr>
            <p:ph type="subTitle" idx="1"/>
          </p:nvPr>
        </p:nvSpPr>
        <p:spPr>
          <a:xfrm>
            <a:off x="830400" y="3054100"/>
            <a:ext cx="7337100" cy="16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600"/>
              <a:t>List customers who have transactions in the exact following order of merchants: TOKO BAJU, KOPI NONGKRONG, then KAKI LIMA. (If customer have transactions in the same merchant multiple times in sequential order then it counts as one appearance, for example: TOKO BAJU, KOPI NONGKRONG, KOPI NONGKRONG, KAKI LIMA, KOPI NONGKRONG will be TOKO_BAJU, KOPI NONGKRONG, KAKI LIMA, KOPI NONGKRONG)</a:t>
            </a:r>
            <a:endParaRPr>
              <a:latin typeface="Barlow Semi Condensed"/>
              <a:ea typeface="Barlow Semi Condensed"/>
              <a:cs typeface="Barlow Semi Condensed"/>
              <a:sym typeface="Barlow Semi Condense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6"/>
        <p:cNvGrpSpPr/>
        <p:nvPr/>
      </p:nvGrpSpPr>
      <p:grpSpPr>
        <a:xfrm>
          <a:off x="0" y="0"/>
          <a:ext cx="0" cy="0"/>
          <a:chOff x="0" y="0"/>
          <a:chExt cx="0" cy="0"/>
        </a:xfrm>
      </p:grpSpPr>
      <p:sp>
        <p:nvSpPr>
          <p:cNvPr id="3817" name="Google Shape;3817;g109d64687c4_0_36"/>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My Solution</a:t>
            </a:r>
            <a:endParaRPr/>
          </a:p>
        </p:txBody>
      </p:sp>
      <p:pic>
        <p:nvPicPr>
          <p:cNvPr id="3818" name="Google Shape;3818;g109d64687c4_0_36"/>
          <p:cNvPicPr preferRelativeResize="0"/>
          <p:nvPr/>
        </p:nvPicPr>
        <p:blipFill rotWithShape="1">
          <a:blip r:embed="rId3">
            <a:alphaModFix/>
          </a:blip>
          <a:srcRect b="38710"/>
          <a:stretch/>
        </p:blipFill>
        <p:spPr>
          <a:xfrm>
            <a:off x="1698438" y="1273100"/>
            <a:ext cx="5747123" cy="3870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g109d64687c4_0_76"/>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My Solution (Cont.)</a:t>
            </a:r>
            <a:endParaRPr/>
          </a:p>
        </p:txBody>
      </p:sp>
      <p:pic>
        <p:nvPicPr>
          <p:cNvPr id="3824" name="Google Shape;3824;g109d64687c4_0_76"/>
          <p:cNvPicPr preferRelativeResize="0"/>
          <p:nvPr/>
        </p:nvPicPr>
        <p:blipFill rotWithShape="1">
          <a:blip r:embed="rId3">
            <a:alphaModFix/>
          </a:blip>
          <a:srcRect t="60963"/>
          <a:stretch/>
        </p:blipFill>
        <p:spPr>
          <a:xfrm>
            <a:off x="598963" y="1561675"/>
            <a:ext cx="7946076" cy="34083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28"/>
        <p:cNvGrpSpPr/>
        <p:nvPr/>
      </p:nvGrpSpPr>
      <p:grpSpPr>
        <a:xfrm>
          <a:off x="0" y="0"/>
          <a:ext cx="0" cy="0"/>
          <a:chOff x="0" y="0"/>
          <a:chExt cx="0" cy="0"/>
        </a:xfrm>
      </p:grpSpPr>
      <p:sp>
        <p:nvSpPr>
          <p:cNvPr id="3829" name="Google Shape;3829;g109d64687c4_0_57"/>
          <p:cNvSpPr txBox="1">
            <a:spLocks noGrp="1"/>
          </p:cNvSpPr>
          <p:nvPr>
            <p:ph type="title"/>
          </p:nvPr>
        </p:nvSpPr>
        <p:spPr>
          <a:xfrm>
            <a:off x="1568775" y="31840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Result</a:t>
            </a:r>
            <a:endParaRPr/>
          </a:p>
        </p:txBody>
      </p:sp>
      <p:sp>
        <p:nvSpPr>
          <p:cNvPr id="3830" name="Google Shape;3830;g109d64687c4_0_57"/>
          <p:cNvSpPr txBox="1"/>
          <p:nvPr/>
        </p:nvSpPr>
        <p:spPr>
          <a:xfrm>
            <a:off x="123950" y="4894375"/>
            <a:ext cx="3172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The .csv file for this submission is attached along with this submission</a:t>
            </a:r>
            <a:endParaRPr sz="700"/>
          </a:p>
        </p:txBody>
      </p:sp>
      <p:graphicFrame>
        <p:nvGraphicFramePr>
          <p:cNvPr id="3831" name="Google Shape;3831;g109d64687c4_0_57"/>
          <p:cNvGraphicFramePr/>
          <p:nvPr/>
        </p:nvGraphicFramePr>
        <p:xfrm>
          <a:off x="952500" y="2190750"/>
          <a:ext cx="7239000" cy="1005780"/>
        </p:xfrm>
        <a:graphic>
          <a:graphicData uri="http://schemas.openxmlformats.org/drawingml/2006/table">
            <a:tbl>
              <a:tblPr>
                <a:noFill/>
                <a:tableStyleId>{790B1DB1-79B7-4A02-A15E-8B7F416D401B}</a:tableStyleId>
              </a:tblPr>
              <a:tblGrid>
                <a:gridCol w="1958475">
                  <a:extLst>
                    <a:ext uri="{9D8B030D-6E8A-4147-A177-3AD203B41FA5}">
                      <a16:colId xmlns:a16="http://schemas.microsoft.com/office/drawing/2014/main" val="20000"/>
                    </a:ext>
                  </a:extLst>
                </a:gridCol>
                <a:gridCol w="1661025">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ovo_id</a:t>
                      </a:r>
                      <a:endParaRPr/>
                    </a:p>
                  </a:txBody>
                  <a:tcPr marL="91425" marR="91425" marT="91425" marB="91425"/>
                </a:tc>
                <a:tc>
                  <a:txBody>
                    <a:bodyPr/>
                    <a:lstStyle/>
                    <a:p>
                      <a:pPr marL="0" lvl="0" indent="0" algn="l" rtl="0">
                        <a:spcBef>
                          <a:spcPts val="0"/>
                        </a:spcBef>
                        <a:spcAft>
                          <a:spcPts val="0"/>
                        </a:spcAft>
                        <a:buNone/>
                      </a:pPr>
                      <a:r>
                        <a:rPr lang="en"/>
                        <a:t>merchant_name</a:t>
                      </a:r>
                      <a:endParaRPr/>
                    </a:p>
                  </a:txBody>
                  <a:tcPr marL="91425" marR="91425" marT="91425" marB="91425"/>
                </a:tc>
                <a:tc>
                  <a:txBody>
                    <a:bodyPr/>
                    <a:lstStyle/>
                    <a:p>
                      <a:pPr marL="0" lvl="0" indent="0" algn="l" rtl="0">
                        <a:spcBef>
                          <a:spcPts val="0"/>
                        </a:spcBef>
                        <a:spcAft>
                          <a:spcPts val="0"/>
                        </a:spcAft>
                        <a:buNone/>
                      </a:pPr>
                      <a:r>
                        <a:rPr lang="en"/>
                        <a:t>next_merchant</a:t>
                      </a:r>
                      <a:endParaRPr/>
                    </a:p>
                  </a:txBody>
                  <a:tcPr marL="91425" marR="91425" marT="91425" marB="91425"/>
                </a:tc>
                <a:tc>
                  <a:txBody>
                    <a:bodyPr/>
                    <a:lstStyle/>
                    <a:p>
                      <a:pPr marL="0" lvl="0" indent="0" algn="l" rtl="0">
                        <a:spcBef>
                          <a:spcPts val="0"/>
                        </a:spcBef>
                        <a:spcAft>
                          <a:spcPts val="0"/>
                        </a:spcAft>
                        <a:buNone/>
                      </a:pPr>
                      <a:r>
                        <a:rPr lang="en"/>
                        <a:t>next2_merchant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0"/>
                        </a:spcAft>
                        <a:buNone/>
                      </a:pPr>
                      <a:r>
                        <a:rPr lang="en"/>
                        <a:t>0001018008303948</a:t>
                      </a:r>
                      <a:endParaRPr/>
                    </a:p>
                  </a:txBody>
                  <a:tcPr marL="91425" marR="91425" marT="91425" marB="91425"/>
                </a:tc>
                <a:tc>
                  <a:txBody>
                    <a:bodyPr/>
                    <a:lstStyle/>
                    <a:p>
                      <a:pPr marL="0" lvl="0" indent="0" algn="l" rtl="0">
                        <a:spcBef>
                          <a:spcPts val="0"/>
                        </a:spcBef>
                        <a:spcAft>
                          <a:spcPts val="0"/>
                        </a:spcAft>
                        <a:buNone/>
                      </a:pPr>
                      <a:r>
                        <a:rPr lang="en"/>
                        <a:t>TOKO BAJU</a:t>
                      </a:r>
                      <a:endParaRPr/>
                    </a:p>
                  </a:txBody>
                  <a:tcPr marL="91425" marR="91425" marT="91425" marB="91425"/>
                </a:tc>
                <a:tc>
                  <a:txBody>
                    <a:bodyPr/>
                    <a:lstStyle/>
                    <a:p>
                      <a:pPr marL="0" lvl="0" indent="0" algn="l" rtl="0">
                        <a:spcBef>
                          <a:spcPts val="0"/>
                        </a:spcBef>
                        <a:spcAft>
                          <a:spcPts val="0"/>
                        </a:spcAft>
                        <a:buNone/>
                      </a:pPr>
                      <a:r>
                        <a:rPr lang="en"/>
                        <a:t>KOPI NONGKRONG</a:t>
                      </a:r>
                      <a:endParaRPr/>
                    </a:p>
                  </a:txBody>
                  <a:tcPr marL="91425" marR="91425" marT="91425" marB="91425"/>
                </a:tc>
                <a:tc>
                  <a:txBody>
                    <a:bodyPr/>
                    <a:lstStyle/>
                    <a:p>
                      <a:pPr marL="0" lvl="0" indent="0" algn="l" rtl="0">
                        <a:spcBef>
                          <a:spcPts val="0"/>
                        </a:spcBef>
                        <a:spcAft>
                          <a:spcPts val="0"/>
                        </a:spcAft>
                        <a:buNone/>
                      </a:pPr>
                      <a:r>
                        <a:rPr lang="en"/>
                        <a:t>KAKI LIMA</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g109d64687c4_0_63"/>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Code for Copy-Paste</a:t>
            </a:r>
            <a:endParaRPr/>
          </a:p>
        </p:txBody>
      </p:sp>
      <p:sp>
        <p:nvSpPr>
          <p:cNvPr id="3837" name="Google Shape;3837;g109d64687c4_0_63"/>
          <p:cNvSpPr txBox="1"/>
          <p:nvPr/>
        </p:nvSpPr>
        <p:spPr>
          <a:xfrm>
            <a:off x="1083150" y="1611250"/>
            <a:ext cx="6977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t>The .sql file is available along with this submission, See task5.sql</a:t>
            </a:r>
            <a:endParaRPr sz="1500"/>
          </a:p>
        </p:txBody>
      </p:sp>
      <p:grpSp>
        <p:nvGrpSpPr>
          <p:cNvPr id="3838" name="Google Shape;3838;g109d64687c4_0_63"/>
          <p:cNvGrpSpPr/>
          <p:nvPr/>
        </p:nvGrpSpPr>
        <p:grpSpPr>
          <a:xfrm>
            <a:off x="3271851" y="2423466"/>
            <a:ext cx="2600285" cy="2372881"/>
            <a:chOff x="1171725" y="542675"/>
            <a:chExt cx="5016950" cy="4578200"/>
          </a:xfrm>
        </p:grpSpPr>
        <p:sp>
          <p:nvSpPr>
            <p:cNvPr id="3839" name="Google Shape;3839;g109d64687c4_0_63"/>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0" name="Google Shape;3840;g109d64687c4_0_63"/>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1" name="Google Shape;3841;g109d64687c4_0_63"/>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2" name="Google Shape;3842;g109d64687c4_0_63"/>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3" name="Google Shape;3843;g109d64687c4_0_63"/>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4" name="Google Shape;3844;g109d64687c4_0_63"/>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5" name="Google Shape;3845;g109d64687c4_0_63"/>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6" name="Google Shape;3846;g109d64687c4_0_63"/>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7" name="Google Shape;3847;g109d64687c4_0_63"/>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8" name="Google Shape;3848;g109d64687c4_0_63"/>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9" name="Google Shape;3849;g109d64687c4_0_63"/>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0" name="Google Shape;3850;g109d64687c4_0_63"/>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1" name="Google Shape;3851;g109d64687c4_0_63"/>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2" name="Google Shape;3852;g109d64687c4_0_63"/>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3" name="Google Shape;3853;g109d64687c4_0_63"/>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4" name="Google Shape;3854;g109d64687c4_0_63"/>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5" name="Google Shape;3855;g109d64687c4_0_63"/>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6" name="Google Shape;3856;g109d64687c4_0_63"/>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7" name="Google Shape;3857;g109d64687c4_0_63"/>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8" name="Google Shape;3858;g109d64687c4_0_63"/>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9" name="Google Shape;3859;g109d64687c4_0_63"/>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0" name="Google Shape;3860;g109d64687c4_0_63"/>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1" name="Google Shape;3861;g109d64687c4_0_63"/>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2" name="Google Shape;3862;g109d64687c4_0_63"/>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3" name="Google Shape;3863;g109d64687c4_0_63"/>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4" name="Google Shape;3864;g109d64687c4_0_63"/>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5" name="Google Shape;3865;g109d64687c4_0_63"/>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6" name="Google Shape;3866;g109d64687c4_0_63"/>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7" name="Google Shape;3867;g109d64687c4_0_63"/>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8" name="Google Shape;3868;g109d64687c4_0_63"/>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9" name="Google Shape;3869;g109d64687c4_0_63"/>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0" name="Google Shape;3870;g109d64687c4_0_63"/>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1" name="Google Shape;3871;g109d64687c4_0_63"/>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2" name="Google Shape;3872;g109d64687c4_0_63"/>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3" name="Google Shape;3873;g109d64687c4_0_63"/>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4" name="Google Shape;3874;g109d64687c4_0_63"/>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5" name="Google Shape;3875;g109d64687c4_0_63"/>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6" name="Google Shape;3876;g109d64687c4_0_63"/>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7" name="Google Shape;3877;g109d64687c4_0_63"/>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8" name="Google Shape;3878;g109d64687c4_0_63"/>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9" name="Google Shape;3879;g109d64687c4_0_63"/>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0" name="Google Shape;3880;g109d64687c4_0_63"/>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1" name="Google Shape;3881;g109d64687c4_0_63"/>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2" name="Google Shape;3882;g109d64687c4_0_63"/>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3" name="Google Shape;3883;g109d64687c4_0_63"/>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4" name="Google Shape;3884;g109d64687c4_0_63"/>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5" name="Google Shape;3885;g109d64687c4_0_63"/>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6" name="Google Shape;3886;g109d64687c4_0_63"/>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7" name="Google Shape;3887;g109d64687c4_0_63"/>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8" name="Google Shape;3888;g109d64687c4_0_63"/>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9" name="Google Shape;3889;g109d64687c4_0_63"/>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0" name="Google Shape;3890;g109d64687c4_0_63"/>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1" name="Google Shape;3891;g109d64687c4_0_63"/>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2" name="Google Shape;3892;g109d64687c4_0_63"/>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3" name="Google Shape;3893;g109d64687c4_0_63"/>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4" name="Google Shape;3894;g109d64687c4_0_63"/>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5" name="Google Shape;3895;g109d64687c4_0_63"/>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6" name="Google Shape;3896;g109d64687c4_0_63"/>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7" name="Google Shape;3897;g109d64687c4_0_63"/>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8" name="Google Shape;3898;g109d64687c4_0_63"/>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9" name="Google Shape;3899;g109d64687c4_0_63"/>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0" name="Google Shape;3900;g109d64687c4_0_63"/>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1" name="Google Shape;3901;g109d64687c4_0_63"/>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2" name="Google Shape;3902;g109d64687c4_0_63"/>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3" name="Google Shape;3903;g109d64687c4_0_63"/>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4" name="Google Shape;3904;g109d64687c4_0_63"/>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5" name="Google Shape;3905;g109d64687c4_0_63"/>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6" name="Google Shape;3906;g109d64687c4_0_63"/>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7" name="Google Shape;3907;g109d64687c4_0_63"/>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8" name="Google Shape;3908;g109d64687c4_0_63"/>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9" name="Google Shape;3909;g109d64687c4_0_63"/>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0" name="Google Shape;3910;g109d64687c4_0_63"/>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1" name="Google Shape;3911;g109d64687c4_0_63"/>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2" name="Google Shape;3912;g109d64687c4_0_63"/>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3" name="Google Shape;3913;g109d64687c4_0_63"/>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4" name="Google Shape;3914;g109d64687c4_0_63"/>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5" name="Google Shape;3915;g109d64687c4_0_63"/>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6" name="Google Shape;3916;g109d64687c4_0_63"/>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7" name="Google Shape;3917;g109d64687c4_0_63"/>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8" name="Google Shape;3918;g109d64687c4_0_63"/>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9" name="Google Shape;3919;g109d64687c4_0_63"/>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0" name="Google Shape;3920;g109d64687c4_0_63"/>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1" name="Google Shape;3921;g109d64687c4_0_63"/>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2" name="Google Shape;3922;g109d64687c4_0_63"/>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3" name="Google Shape;3923;g109d64687c4_0_63"/>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4" name="Google Shape;3924;g109d64687c4_0_63"/>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5" name="Google Shape;3925;g109d64687c4_0_63"/>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6" name="Google Shape;3926;g109d64687c4_0_63"/>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7" name="Google Shape;3927;g109d64687c4_0_63"/>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8" name="Google Shape;3928;g109d64687c4_0_63"/>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9" name="Google Shape;3929;g109d64687c4_0_63"/>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0" name="Google Shape;3930;g109d64687c4_0_63"/>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1" name="Google Shape;3931;g109d64687c4_0_63"/>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2" name="Google Shape;3932;g109d64687c4_0_63"/>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3" name="Google Shape;3933;g109d64687c4_0_63"/>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4" name="Google Shape;3934;g109d64687c4_0_63"/>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5" name="Google Shape;3935;g109d64687c4_0_63"/>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6" name="Google Shape;3936;g109d64687c4_0_63"/>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7" name="Google Shape;3937;g109d64687c4_0_63"/>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8" name="Google Shape;3938;g109d64687c4_0_63"/>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9" name="Google Shape;3939;g109d64687c4_0_63"/>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0" name="Google Shape;3940;g109d64687c4_0_63"/>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1" name="Google Shape;3941;g109d64687c4_0_63"/>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2" name="Google Shape;3942;g109d64687c4_0_63"/>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3" name="Google Shape;3943;g109d64687c4_0_63"/>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4" name="Google Shape;3944;g109d64687c4_0_63"/>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5" name="Google Shape;3945;g109d64687c4_0_63"/>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6" name="Google Shape;3946;g109d64687c4_0_63"/>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7" name="Google Shape;3947;g109d64687c4_0_63"/>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8" name="Google Shape;3948;g109d64687c4_0_63"/>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9" name="Google Shape;3949;g109d64687c4_0_63"/>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0" name="Google Shape;3950;g109d64687c4_0_63"/>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1" name="Google Shape;3951;g109d64687c4_0_63"/>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2" name="Google Shape;3952;g109d64687c4_0_63"/>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3" name="Google Shape;3953;g109d64687c4_0_63"/>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4" name="Google Shape;3954;g109d64687c4_0_63"/>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5" name="Google Shape;3955;g109d64687c4_0_63"/>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6" name="Google Shape;3956;g109d64687c4_0_63"/>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7" name="Google Shape;3957;g109d64687c4_0_63"/>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8" name="Google Shape;3958;g109d64687c4_0_63"/>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9" name="Google Shape;3959;g109d64687c4_0_63"/>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0" name="Google Shape;3960;g109d64687c4_0_63"/>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1" name="Google Shape;3961;g109d64687c4_0_63"/>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2" name="Google Shape;3962;g109d64687c4_0_63"/>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3" name="Google Shape;3963;g109d64687c4_0_63"/>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4" name="Google Shape;3964;g109d64687c4_0_63"/>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5" name="Google Shape;3965;g109d64687c4_0_63"/>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6" name="Google Shape;3966;g109d64687c4_0_63"/>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7" name="Google Shape;3967;g109d64687c4_0_63"/>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8" name="Google Shape;3968;g109d64687c4_0_63"/>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9" name="Google Shape;3969;g109d64687c4_0_63"/>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0" name="Google Shape;3970;g109d64687c4_0_63"/>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1" name="Google Shape;3971;g109d64687c4_0_63"/>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2" name="Google Shape;3972;g109d64687c4_0_63"/>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3" name="Google Shape;3973;g109d64687c4_0_63"/>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4" name="Google Shape;3974;g109d64687c4_0_63"/>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5" name="Google Shape;3975;g109d64687c4_0_63"/>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6" name="Google Shape;3976;g109d64687c4_0_63"/>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7" name="Google Shape;3977;g109d64687c4_0_63"/>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8" name="Google Shape;3978;g109d64687c4_0_63"/>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9" name="Google Shape;3979;g109d64687c4_0_63"/>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0" name="Google Shape;3980;g109d64687c4_0_63"/>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1" name="Google Shape;3981;g109d64687c4_0_63"/>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2" name="Google Shape;3982;g109d64687c4_0_63"/>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3" name="Google Shape;3983;g109d64687c4_0_63"/>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4" name="Google Shape;3984;g109d64687c4_0_63"/>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5" name="Google Shape;3985;g109d64687c4_0_63"/>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6" name="Google Shape;3986;g109d64687c4_0_63"/>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7" name="Google Shape;3987;g109d64687c4_0_63"/>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8" name="Google Shape;3988;g109d64687c4_0_63"/>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9" name="Google Shape;3989;g109d64687c4_0_63"/>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0" name="Google Shape;3990;g109d64687c4_0_63"/>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1" name="Google Shape;3991;g109d64687c4_0_63"/>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2" name="Google Shape;3992;g109d64687c4_0_63"/>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3" name="Google Shape;3993;g109d64687c4_0_63"/>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4" name="Google Shape;3994;g109d64687c4_0_63"/>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5" name="Google Shape;3995;g109d64687c4_0_63"/>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6" name="Google Shape;3996;g109d64687c4_0_63"/>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7" name="Google Shape;3997;g109d64687c4_0_63"/>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8" name="Google Shape;3998;g109d64687c4_0_63"/>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9" name="Google Shape;3999;g109d64687c4_0_63"/>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0" name="Google Shape;4000;g109d64687c4_0_63"/>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1" name="Google Shape;4001;g109d64687c4_0_63"/>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2" name="Google Shape;4002;g109d64687c4_0_63"/>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3" name="Google Shape;4003;g109d64687c4_0_63"/>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4" name="Google Shape;4004;g109d64687c4_0_63"/>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5" name="Google Shape;4005;g109d64687c4_0_63"/>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6" name="Google Shape;4006;g109d64687c4_0_63"/>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7" name="Google Shape;4007;g109d64687c4_0_63"/>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8" name="Google Shape;4008;g109d64687c4_0_63"/>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9" name="Google Shape;4009;g109d64687c4_0_63"/>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0" name="Google Shape;4010;g109d64687c4_0_63"/>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1" name="Google Shape;4011;g109d64687c4_0_63"/>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2" name="Google Shape;4012;g109d64687c4_0_63"/>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3" name="Google Shape;4013;g109d64687c4_0_63"/>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4" name="Google Shape;4014;g109d64687c4_0_63"/>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5" name="Google Shape;4015;g109d64687c4_0_63"/>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6" name="Google Shape;4016;g109d64687c4_0_63"/>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7" name="Google Shape;4017;g109d64687c4_0_63"/>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8" name="Google Shape;4018;g109d64687c4_0_63"/>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9" name="Google Shape;4019;g109d64687c4_0_63"/>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0" name="Google Shape;4020;g109d64687c4_0_63"/>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1" name="Google Shape;4021;g109d64687c4_0_63"/>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2" name="Google Shape;4022;g109d64687c4_0_63"/>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3" name="Google Shape;4023;g109d64687c4_0_63"/>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4" name="Google Shape;4024;g109d64687c4_0_63"/>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5" name="Google Shape;4025;g109d64687c4_0_63"/>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6" name="Google Shape;4026;g109d64687c4_0_63"/>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7" name="Google Shape;4027;g109d64687c4_0_63"/>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8" name="Google Shape;4028;g109d64687c4_0_63"/>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9" name="Google Shape;4029;g109d64687c4_0_63"/>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0" name="Google Shape;4030;g109d64687c4_0_63"/>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1" name="Google Shape;4031;g109d64687c4_0_63"/>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2" name="Google Shape;4032;g109d64687c4_0_63"/>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3" name="Google Shape;4033;g109d64687c4_0_63"/>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4" name="Google Shape;4034;g109d64687c4_0_63"/>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5" name="Google Shape;4035;g109d64687c4_0_63"/>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6" name="Google Shape;4036;g109d64687c4_0_63"/>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7" name="Google Shape;4037;g109d64687c4_0_63"/>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8" name="Google Shape;4038;g109d64687c4_0_63"/>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9" name="Google Shape;4039;g109d64687c4_0_63"/>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0" name="Google Shape;4040;g109d64687c4_0_63"/>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1" name="Google Shape;4041;g109d64687c4_0_63"/>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29"/>
          <p:cNvSpPr txBox="1">
            <a:spLocks noGrp="1"/>
          </p:cNvSpPr>
          <p:nvPr>
            <p:ph type="title"/>
          </p:nvPr>
        </p:nvSpPr>
        <p:spPr>
          <a:xfrm>
            <a:off x="2105425" y="384048"/>
            <a:ext cx="4937700" cy="10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7200"/>
              <a:t>Thanks!</a:t>
            </a:r>
            <a:endParaRPr sz="7200"/>
          </a:p>
        </p:txBody>
      </p:sp>
      <p:sp>
        <p:nvSpPr>
          <p:cNvPr id="4047" name="Google Shape;4047;p29"/>
          <p:cNvSpPr txBox="1">
            <a:spLocks noGrp="1"/>
          </p:cNvSpPr>
          <p:nvPr>
            <p:ph type="subTitle" idx="1"/>
          </p:nvPr>
        </p:nvSpPr>
        <p:spPr>
          <a:xfrm>
            <a:off x="3017525" y="1709924"/>
            <a:ext cx="3099900" cy="1896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accent1"/>
                </a:solidFill>
              </a:rPr>
              <a:t>That’s all my submission for OVO Business Intelligence Technical Test</a:t>
            </a:r>
            <a:endParaRPr>
              <a:solidFill>
                <a:schemeClr val="accent1"/>
              </a:solidFill>
              <a:latin typeface="Barlow Semi Condensed"/>
              <a:ea typeface="Barlow Semi Condensed"/>
              <a:cs typeface="Barlow Semi Condensed"/>
              <a:sym typeface="Barlow Semi Condensed"/>
            </a:endParaRPr>
          </a:p>
          <a:p>
            <a:pPr marL="0" lvl="0" indent="0" algn="ctr" rtl="0">
              <a:lnSpc>
                <a:spcPct val="100000"/>
              </a:lnSpc>
              <a:spcBef>
                <a:spcPts val="0"/>
              </a:spcBef>
              <a:spcAft>
                <a:spcPts val="0"/>
              </a:spcAft>
              <a:buClr>
                <a:schemeClr val="dk1"/>
              </a:buClr>
              <a:buSzPts val="1100"/>
              <a:buFont typeface="Arial"/>
              <a:buNone/>
            </a:pPr>
            <a:endParaRPr>
              <a:solidFill>
                <a:srgbClr val="595959"/>
              </a:solidFill>
            </a:endParaRPr>
          </a:p>
          <a:p>
            <a:pPr marL="0" lvl="0" indent="0" algn="ctr" rtl="0">
              <a:lnSpc>
                <a:spcPct val="100000"/>
              </a:lnSpc>
              <a:spcBef>
                <a:spcPts val="0"/>
              </a:spcBef>
              <a:spcAft>
                <a:spcPts val="0"/>
              </a:spcAft>
              <a:buClr>
                <a:schemeClr val="dk1"/>
              </a:buClr>
              <a:buSzPts val="1100"/>
              <a:buFont typeface="Arial"/>
              <a:buNone/>
            </a:pPr>
            <a:r>
              <a:rPr lang="en">
                <a:solidFill>
                  <a:srgbClr val="595959"/>
                </a:solidFill>
              </a:rPr>
              <a:t>Iqrar Agalosi Nureyza</a:t>
            </a:r>
            <a:endParaRPr>
              <a:solidFill>
                <a:srgbClr val="595959"/>
              </a:solidFill>
            </a:endParaRPr>
          </a:p>
          <a:p>
            <a:pPr marL="0" lvl="0" indent="0" algn="ctr" rtl="0">
              <a:lnSpc>
                <a:spcPct val="100000"/>
              </a:lnSpc>
              <a:spcBef>
                <a:spcPts val="0"/>
              </a:spcBef>
              <a:spcAft>
                <a:spcPts val="0"/>
              </a:spcAft>
              <a:buClr>
                <a:schemeClr val="dk1"/>
              </a:buClr>
              <a:buSzPts val="1100"/>
              <a:buFont typeface="Arial"/>
              <a:buNone/>
            </a:pPr>
            <a:r>
              <a:rPr lang="en">
                <a:solidFill>
                  <a:schemeClr val="dk2"/>
                </a:solidFill>
              </a:rPr>
              <a:t>misteriqrar</a:t>
            </a:r>
            <a:r>
              <a:rPr lang="en">
                <a:solidFill>
                  <a:schemeClr val="dk2"/>
                </a:solidFill>
                <a:latin typeface="Barlow Semi Condensed"/>
                <a:ea typeface="Barlow Semi Condensed"/>
                <a:cs typeface="Barlow Semi Condensed"/>
                <a:sym typeface="Barlow Semi Condensed"/>
              </a:rPr>
              <a:t>@</a:t>
            </a:r>
            <a:r>
              <a:rPr lang="en">
                <a:solidFill>
                  <a:schemeClr val="dk2"/>
                </a:solidFill>
              </a:rPr>
              <a:t>gmail</a:t>
            </a:r>
            <a:r>
              <a:rPr lang="en">
                <a:solidFill>
                  <a:schemeClr val="dk2"/>
                </a:solidFill>
                <a:latin typeface="Barlow Semi Condensed"/>
                <a:ea typeface="Barlow Semi Condensed"/>
                <a:cs typeface="Barlow Semi Condensed"/>
                <a:sym typeface="Barlow Semi Condensed"/>
              </a:rPr>
              <a:t>.com </a:t>
            </a:r>
            <a:endParaRPr>
              <a:solidFill>
                <a:schemeClr val="dk2"/>
              </a:solidFill>
              <a:latin typeface="Barlow Semi Condensed"/>
              <a:ea typeface="Barlow Semi Condensed"/>
              <a:cs typeface="Barlow Semi Condensed"/>
              <a:sym typeface="Barlow Semi Condensed"/>
            </a:endParaRPr>
          </a:p>
          <a:p>
            <a:pPr marL="0" lvl="0" indent="0" algn="ctr" rtl="0">
              <a:lnSpc>
                <a:spcPct val="100000"/>
              </a:lnSpc>
              <a:spcBef>
                <a:spcPts val="0"/>
              </a:spcBef>
              <a:spcAft>
                <a:spcPts val="0"/>
              </a:spcAft>
              <a:buClr>
                <a:schemeClr val="dk1"/>
              </a:buClr>
              <a:buSzPts val="1100"/>
              <a:buFont typeface="Arial"/>
              <a:buNone/>
            </a:pPr>
            <a:r>
              <a:rPr lang="en">
                <a:solidFill>
                  <a:schemeClr val="dk2"/>
                </a:solidFill>
                <a:latin typeface="Barlow Semi Condensed"/>
                <a:ea typeface="Barlow Semi Condensed"/>
                <a:cs typeface="Barlow Semi Condensed"/>
                <a:sym typeface="Barlow Semi Condensed"/>
              </a:rPr>
              <a:t>+</a:t>
            </a:r>
            <a:r>
              <a:rPr lang="en">
                <a:solidFill>
                  <a:schemeClr val="dk2"/>
                </a:solidFill>
              </a:rPr>
              <a:t>62</a:t>
            </a:r>
            <a:r>
              <a:rPr lang="en">
                <a:solidFill>
                  <a:schemeClr val="dk2"/>
                </a:solidFill>
                <a:latin typeface="Barlow Semi Condensed"/>
                <a:ea typeface="Barlow Semi Condensed"/>
                <a:cs typeface="Barlow Semi Condensed"/>
                <a:sym typeface="Barlow Semi Condensed"/>
              </a:rPr>
              <a:t>  </a:t>
            </a:r>
            <a:r>
              <a:rPr lang="en">
                <a:solidFill>
                  <a:schemeClr val="dk2"/>
                </a:solidFill>
              </a:rPr>
              <a:t>823</a:t>
            </a:r>
            <a:r>
              <a:rPr lang="en">
                <a:solidFill>
                  <a:schemeClr val="dk2"/>
                </a:solidFill>
                <a:latin typeface="Barlow Semi Condensed"/>
                <a:ea typeface="Barlow Semi Condensed"/>
                <a:cs typeface="Barlow Semi Condensed"/>
                <a:sym typeface="Barlow Semi Condensed"/>
              </a:rPr>
              <a:t> </a:t>
            </a:r>
            <a:r>
              <a:rPr lang="en">
                <a:solidFill>
                  <a:schemeClr val="dk2"/>
                </a:solidFill>
              </a:rPr>
              <a:t>8506</a:t>
            </a:r>
            <a:r>
              <a:rPr lang="en">
                <a:solidFill>
                  <a:schemeClr val="dk2"/>
                </a:solidFill>
                <a:latin typeface="Barlow Semi Condensed"/>
                <a:ea typeface="Barlow Semi Condensed"/>
                <a:cs typeface="Barlow Semi Condensed"/>
                <a:sym typeface="Barlow Semi Condensed"/>
              </a:rPr>
              <a:t> </a:t>
            </a:r>
            <a:r>
              <a:rPr lang="en">
                <a:solidFill>
                  <a:schemeClr val="dk2"/>
                </a:solidFill>
              </a:rPr>
              <a:t>5800</a:t>
            </a:r>
            <a:r>
              <a:rPr lang="en">
                <a:solidFill>
                  <a:schemeClr val="dk2"/>
                </a:solidFill>
                <a:latin typeface="Barlow Semi Condensed"/>
                <a:ea typeface="Barlow Semi Condensed"/>
                <a:cs typeface="Barlow Semi Condensed"/>
                <a:sym typeface="Barlow Semi Condensed"/>
              </a:rPr>
              <a:t> </a:t>
            </a:r>
            <a:endParaRPr>
              <a:solidFill>
                <a:schemeClr val="dk2"/>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3"/>
        <p:cNvGrpSpPr/>
        <p:nvPr/>
      </p:nvGrpSpPr>
      <p:grpSpPr>
        <a:xfrm>
          <a:off x="0" y="0"/>
          <a:ext cx="0" cy="0"/>
          <a:chOff x="0" y="0"/>
          <a:chExt cx="0" cy="0"/>
        </a:xfrm>
      </p:grpSpPr>
      <p:sp>
        <p:nvSpPr>
          <p:cNvPr id="2134" name="Google Shape;2134;g10819d299c3_0_4"/>
          <p:cNvSpPr txBox="1"/>
          <p:nvPr/>
        </p:nvSpPr>
        <p:spPr>
          <a:xfrm>
            <a:off x="1002600" y="4424650"/>
            <a:ext cx="71388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Warung Rame dominates the transactions data following by Warung Matahariku with 3000+ transactions</a:t>
            </a:r>
            <a:endParaRPr/>
          </a:p>
        </p:txBody>
      </p:sp>
      <p:pic>
        <p:nvPicPr>
          <p:cNvPr id="2135" name="Google Shape;2135;g10819d299c3_0_4"/>
          <p:cNvPicPr preferRelativeResize="0"/>
          <p:nvPr/>
        </p:nvPicPr>
        <p:blipFill>
          <a:blip r:embed="rId3">
            <a:alphaModFix/>
          </a:blip>
          <a:stretch>
            <a:fillRect/>
          </a:stretch>
        </p:blipFill>
        <p:spPr>
          <a:xfrm>
            <a:off x="1725388" y="152400"/>
            <a:ext cx="5693215" cy="411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9"/>
        <p:cNvGrpSpPr/>
        <p:nvPr/>
      </p:nvGrpSpPr>
      <p:grpSpPr>
        <a:xfrm>
          <a:off x="0" y="0"/>
          <a:ext cx="0" cy="0"/>
          <a:chOff x="0" y="0"/>
          <a:chExt cx="0" cy="0"/>
        </a:xfrm>
      </p:grpSpPr>
      <p:sp>
        <p:nvSpPr>
          <p:cNvPr id="2140" name="Google Shape;2140;g10819d299c3_0_71"/>
          <p:cNvSpPr txBox="1"/>
          <p:nvPr/>
        </p:nvSpPr>
        <p:spPr>
          <a:xfrm>
            <a:off x="1002600" y="4325475"/>
            <a:ext cx="71388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For each merchant on the TOP 10, payment using OVO Cash is dominating except Toko Baju. OVO Point payment on Toko Baju is slightly higher than OVO Cash.</a:t>
            </a:r>
            <a:endParaRPr/>
          </a:p>
        </p:txBody>
      </p:sp>
      <p:pic>
        <p:nvPicPr>
          <p:cNvPr id="2141" name="Google Shape;2141;g10819d299c3_0_71"/>
          <p:cNvPicPr preferRelativeResize="0"/>
          <p:nvPr/>
        </p:nvPicPr>
        <p:blipFill>
          <a:blip r:embed="rId3">
            <a:alphaModFix/>
          </a:blip>
          <a:stretch>
            <a:fillRect/>
          </a:stretch>
        </p:blipFill>
        <p:spPr>
          <a:xfrm>
            <a:off x="1793913" y="152400"/>
            <a:ext cx="5556165" cy="402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g10819d299c3_0_63"/>
          <p:cNvSpPr txBox="1"/>
          <p:nvPr/>
        </p:nvSpPr>
        <p:spPr>
          <a:xfrm>
            <a:off x="1002600" y="4090025"/>
            <a:ext cx="71388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Tangerang is the city where customers and merchants have 1100+ total transactions. Following by Surabaya with 800+ transactions and Jakarta Selatan with almost 600 transactions during June-August 2020.</a:t>
            </a:r>
            <a:endParaRPr/>
          </a:p>
        </p:txBody>
      </p:sp>
      <p:pic>
        <p:nvPicPr>
          <p:cNvPr id="2147" name="Google Shape;2147;g10819d299c3_0_63"/>
          <p:cNvPicPr preferRelativeResize="0"/>
          <p:nvPr/>
        </p:nvPicPr>
        <p:blipFill>
          <a:blip r:embed="rId3">
            <a:alphaModFix/>
          </a:blip>
          <a:stretch>
            <a:fillRect/>
          </a:stretch>
        </p:blipFill>
        <p:spPr>
          <a:xfrm>
            <a:off x="1696338" y="152400"/>
            <a:ext cx="5751337" cy="378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g10819d299c3_0_76"/>
          <p:cNvSpPr txBox="1"/>
          <p:nvPr/>
        </p:nvSpPr>
        <p:spPr>
          <a:xfrm>
            <a:off x="1002600" y="4499025"/>
            <a:ext cx="7138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t>All payment method for all city in TOP 10 is dominating by OVO Cash</a:t>
            </a:r>
            <a:endParaRPr/>
          </a:p>
        </p:txBody>
      </p:sp>
      <p:pic>
        <p:nvPicPr>
          <p:cNvPr id="2153" name="Google Shape;2153;g10819d299c3_0_76"/>
          <p:cNvPicPr preferRelativeResize="0"/>
          <p:nvPr/>
        </p:nvPicPr>
        <p:blipFill>
          <a:blip r:embed="rId3">
            <a:alphaModFix/>
          </a:blip>
          <a:stretch>
            <a:fillRect/>
          </a:stretch>
        </p:blipFill>
        <p:spPr>
          <a:xfrm>
            <a:off x="1543250" y="189600"/>
            <a:ext cx="6057500" cy="4031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7"/>
        <p:cNvGrpSpPr/>
        <p:nvPr/>
      </p:nvGrpSpPr>
      <p:grpSpPr>
        <a:xfrm>
          <a:off x="0" y="0"/>
          <a:ext cx="0" cy="0"/>
          <a:chOff x="0" y="0"/>
          <a:chExt cx="0" cy="0"/>
        </a:xfrm>
      </p:grpSpPr>
      <p:grpSp>
        <p:nvGrpSpPr>
          <p:cNvPr id="2158" name="Google Shape;2158;g10819d299c3_0_9"/>
          <p:cNvGrpSpPr/>
          <p:nvPr/>
        </p:nvGrpSpPr>
        <p:grpSpPr>
          <a:xfrm>
            <a:off x="859523" y="1580591"/>
            <a:ext cx="2585863" cy="850809"/>
            <a:chOff x="2771600" y="526920"/>
            <a:chExt cx="3480300" cy="1145100"/>
          </a:xfrm>
        </p:grpSpPr>
        <p:sp>
          <p:nvSpPr>
            <p:cNvPr id="2159" name="Google Shape;2159;g10819d299c3_0_9"/>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g10819d299c3_0_9"/>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1" name="Google Shape;2161;g10819d299c3_0_9"/>
          <p:cNvSpPr txBox="1">
            <a:spLocks noGrp="1"/>
          </p:cNvSpPr>
          <p:nvPr>
            <p:ph type="title" idx="4294967295"/>
          </p:nvPr>
        </p:nvSpPr>
        <p:spPr>
          <a:xfrm>
            <a:off x="854874" y="1712237"/>
            <a:ext cx="2588700" cy="42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6,700</a:t>
            </a:r>
            <a:endParaRPr/>
          </a:p>
        </p:txBody>
      </p:sp>
      <p:sp>
        <p:nvSpPr>
          <p:cNvPr id="2162" name="Google Shape;2162;g10819d299c3_0_9"/>
          <p:cNvSpPr txBox="1">
            <a:spLocks noGrp="1"/>
          </p:cNvSpPr>
          <p:nvPr>
            <p:ph type="subTitle" idx="1"/>
          </p:nvPr>
        </p:nvSpPr>
        <p:spPr>
          <a:xfrm>
            <a:off x="854874" y="2099502"/>
            <a:ext cx="2588700" cy="20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Customers using </a:t>
            </a:r>
            <a:r>
              <a:rPr lang="en" b="1">
                <a:solidFill>
                  <a:schemeClr val="accent1"/>
                </a:solidFill>
              </a:rPr>
              <a:t>OVO Cash</a:t>
            </a:r>
            <a:endParaRPr b="1">
              <a:solidFill>
                <a:schemeClr val="accent1"/>
              </a:solidFill>
            </a:endParaRPr>
          </a:p>
        </p:txBody>
      </p:sp>
      <p:grpSp>
        <p:nvGrpSpPr>
          <p:cNvPr id="2163" name="Google Shape;2163;g10819d299c3_0_9"/>
          <p:cNvGrpSpPr/>
          <p:nvPr/>
        </p:nvGrpSpPr>
        <p:grpSpPr>
          <a:xfrm>
            <a:off x="861848" y="2712116"/>
            <a:ext cx="2585863" cy="850809"/>
            <a:chOff x="2771600" y="526920"/>
            <a:chExt cx="3480300" cy="1145100"/>
          </a:xfrm>
        </p:grpSpPr>
        <p:sp>
          <p:nvSpPr>
            <p:cNvPr id="2164" name="Google Shape;2164;g10819d299c3_0_9"/>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g10819d299c3_0_9"/>
            <p:cNvSpPr/>
            <p:nvPr/>
          </p:nvSpPr>
          <p:spPr>
            <a:xfrm>
              <a:off x="2849650" y="606775"/>
              <a:ext cx="3324000" cy="9855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6" name="Google Shape;2166;g10819d299c3_0_9"/>
          <p:cNvSpPr txBox="1">
            <a:spLocks noGrp="1"/>
          </p:cNvSpPr>
          <p:nvPr>
            <p:ph type="title" idx="4294967295"/>
          </p:nvPr>
        </p:nvSpPr>
        <p:spPr>
          <a:xfrm>
            <a:off x="857199" y="2843762"/>
            <a:ext cx="2588700" cy="42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2,500</a:t>
            </a:r>
            <a:endParaRPr/>
          </a:p>
        </p:txBody>
      </p:sp>
      <p:sp>
        <p:nvSpPr>
          <p:cNvPr id="2167" name="Google Shape;2167;g10819d299c3_0_9"/>
          <p:cNvSpPr txBox="1">
            <a:spLocks noGrp="1"/>
          </p:cNvSpPr>
          <p:nvPr>
            <p:ph type="subTitle" idx="2"/>
          </p:nvPr>
        </p:nvSpPr>
        <p:spPr>
          <a:xfrm>
            <a:off x="857199" y="3231027"/>
            <a:ext cx="2588700" cy="20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a:t>Customers using </a:t>
            </a:r>
            <a:r>
              <a:rPr lang="en" b="1">
                <a:solidFill>
                  <a:schemeClr val="accent1"/>
                </a:solidFill>
              </a:rPr>
              <a:t>OVO Point</a:t>
            </a:r>
            <a:endParaRPr b="1">
              <a:solidFill>
                <a:schemeClr val="accent1"/>
              </a:solidFill>
            </a:endParaRPr>
          </a:p>
        </p:txBody>
      </p:sp>
      <p:pic>
        <p:nvPicPr>
          <p:cNvPr id="2168" name="Google Shape;2168;g10819d299c3_0_9"/>
          <p:cNvPicPr preferRelativeResize="0"/>
          <p:nvPr/>
        </p:nvPicPr>
        <p:blipFill>
          <a:blip r:embed="rId3">
            <a:alphaModFix/>
          </a:blip>
          <a:stretch>
            <a:fillRect/>
          </a:stretch>
        </p:blipFill>
        <p:spPr>
          <a:xfrm>
            <a:off x="3583275" y="594900"/>
            <a:ext cx="5333450" cy="4129675"/>
          </a:xfrm>
          <a:prstGeom prst="rect">
            <a:avLst/>
          </a:prstGeom>
          <a:noFill/>
          <a:ln>
            <a:noFill/>
          </a:ln>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1278</Words>
  <Application>Microsoft Office PowerPoint</Application>
  <PresentationFormat>On-screen Show (16:9)</PresentationFormat>
  <Paragraphs>321</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Barlow Semi Condensed</vt:lpstr>
      <vt:lpstr>Fjalla One</vt:lpstr>
      <vt:lpstr>Roboto Condensed Light</vt:lpstr>
      <vt:lpstr>Barlow Semi Condensed Medium</vt:lpstr>
      <vt:lpstr>Barlow Semi Condensed Light</vt:lpstr>
      <vt:lpstr>Technology Consulting by Slidesgo</vt:lpstr>
      <vt:lpstr>BI Internship Use Case Report</vt:lpstr>
      <vt:lpstr>Table of Contents</vt:lpstr>
      <vt:lpstr>Section</vt:lpstr>
      <vt:lpstr>Insights from the data</vt:lpstr>
      <vt:lpstr>PowerPoint Presentation</vt:lpstr>
      <vt:lpstr>PowerPoint Presentation</vt:lpstr>
      <vt:lpstr>PowerPoint Presentation</vt:lpstr>
      <vt:lpstr>PowerPoint Presentation</vt:lpstr>
      <vt:lpstr>6,700</vt:lpstr>
      <vt:lpstr>~13,014,430 Average</vt:lpstr>
      <vt:lpstr>472,349,090</vt:lpstr>
      <vt:lpstr>PowerPoint Presentation</vt:lpstr>
      <vt:lpstr>PowerPoint Presentation</vt:lpstr>
      <vt:lpstr>PowerPoint Presentation</vt:lpstr>
      <vt:lpstr>PowerPoint Presentation</vt:lpstr>
      <vt:lpstr>Rp. 1,220,621,876</vt:lpstr>
      <vt:lpstr>PowerPoint Presentation</vt:lpstr>
      <vt:lpstr>Issues to be highlighted</vt:lpstr>
      <vt:lpstr>Issue #1</vt:lpstr>
      <vt:lpstr>Issue #2</vt:lpstr>
      <vt:lpstr>Section</vt:lpstr>
      <vt:lpstr>Task 1</vt:lpstr>
      <vt:lpstr>My Solution</vt:lpstr>
      <vt:lpstr>Result</vt:lpstr>
      <vt:lpstr>Code for Copy-Paste</vt:lpstr>
      <vt:lpstr>Task 2</vt:lpstr>
      <vt:lpstr>My Solution</vt:lpstr>
      <vt:lpstr>Result</vt:lpstr>
      <vt:lpstr>Result (Cont.)</vt:lpstr>
      <vt:lpstr>Result (Cont.)</vt:lpstr>
      <vt:lpstr>Code for Copy-Paste</vt:lpstr>
      <vt:lpstr>Task 3</vt:lpstr>
      <vt:lpstr>My Solution</vt:lpstr>
      <vt:lpstr>Result</vt:lpstr>
      <vt:lpstr>Result (Cont.)</vt:lpstr>
      <vt:lpstr>Code for Copy-Paste</vt:lpstr>
      <vt:lpstr>Task 4</vt:lpstr>
      <vt:lpstr>My Solution</vt:lpstr>
      <vt:lpstr>Result</vt:lpstr>
      <vt:lpstr>Code for Copy-Paste</vt:lpstr>
      <vt:lpstr>Task 5</vt:lpstr>
      <vt:lpstr>My Solution</vt:lpstr>
      <vt:lpstr>My Solution (Cont.)</vt:lpstr>
      <vt:lpstr>Result</vt:lpstr>
      <vt:lpstr>Code for Copy-Paste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Internship Use Case Report</dc:title>
  <cp:lastModifiedBy>Iqrar Agalosi Nureyza</cp:lastModifiedBy>
  <cp:revision>1</cp:revision>
  <dcterms:modified xsi:type="dcterms:W3CDTF">2021-12-26T09:50:48Z</dcterms:modified>
</cp:coreProperties>
</file>