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97" r:id="rId2"/>
    <p:sldId id="299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 Slab" panose="020B0604020202020204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50417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B7C00-8BD8-4837-B20B-44598C9481BD}"/>
              </a:ext>
            </a:extLst>
          </p:cNvPr>
          <p:cNvSpPr txBox="1"/>
          <p:nvPr/>
        </p:nvSpPr>
        <p:spPr>
          <a:xfrm>
            <a:off x="600922" y="1040865"/>
            <a:ext cx="7803462" cy="3754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r>
              <a:rPr lang="en-US" sz="1400" dirty="0">
                <a:solidFill>
                  <a:srgbClr val="165788"/>
                </a:solidFill>
              </a:rPr>
              <a:t>Team Member Names:</a:t>
            </a:r>
          </a:p>
          <a:p>
            <a:pPr lvl="3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i="1" dirty="0"/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dirty="0"/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r>
              <a:rPr lang="en-US" sz="1400" dirty="0">
                <a:solidFill>
                  <a:srgbClr val="165788"/>
                </a:solidFill>
              </a:rPr>
              <a:t>JPMorgan Chase Mentor Name:</a:t>
            </a: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i="1" dirty="0"/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r>
              <a:rPr lang="en-US" sz="1400" i="1" dirty="0">
                <a:solidFill>
                  <a:srgbClr val="165788"/>
                </a:solidFill>
              </a:rPr>
              <a:t>Team Photo &lt;if there is one available&gt;</a:t>
            </a: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i="1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i="1" dirty="0">
              <a:solidFill>
                <a:srgbClr val="165788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16A9E7-21F4-49F1-B41D-84D0FB95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22" y="216724"/>
            <a:ext cx="7803462" cy="702600"/>
          </a:xfrm>
          <a:ln w="28575">
            <a:solidFill>
              <a:srgbClr val="00B0F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Lxxx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/>
              <a:t>Budget Management Dashboard – P33 Project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2474736-1D47-4986-9AD5-81F8D4CF4AC0}"/>
              </a:ext>
            </a:extLst>
          </p:cNvPr>
          <p:cNvSpPr txBox="1">
            <a:spLocks/>
          </p:cNvSpPr>
          <p:nvPr/>
        </p:nvSpPr>
        <p:spPr>
          <a:xfrm>
            <a:off x="260032" y="6332248"/>
            <a:ext cx="341246" cy="2306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C8BB53E-4370-4FFB-9C07-7C6FC79B3C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B7C00-8BD8-4837-B20B-44598C9481BD}"/>
              </a:ext>
            </a:extLst>
          </p:cNvPr>
          <p:cNvSpPr txBox="1"/>
          <p:nvPr/>
        </p:nvSpPr>
        <p:spPr>
          <a:xfrm>
            <a:off x="600922" y="1040865"/>
            <a:ext cx="7803462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sz="1400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r>
              <a:rPr lang="en-US" sz="1400" dirty="0">
                <a:solidFill>
                  <a:srgbClr val="165788"/>
                </a:solidFill>
              </a:rPr>
              <a:t>Problem Statement:</a:t>
            </a:r>
            <a:endParaRPr lang="en-US" i="1" dirty="0">
              <a:solidFill>
                <a:srgbClr val="165788"/>
              </a:solidFill>
            </a:endParaRPr>
          </a:p>
          <a:p>
            <a:pPr lvl="5">
              <a:buClr>
                <a:srgbClr val="3366FF"/>
              </a:buClr>
            </a:pPr>
            <a:endParaRPr lang="en-US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r>
              <a:rPr lang="en-US" sz="1400" dirty="0">
                <a:solidFill>
                  <a:srgbClr val="165788"/>
                </a:solidFill>
              </a:rPr>
              <a:t>Solution</a:t>
            </a:r>
          </a:p>
          <a:p>
            <a:pPr marL="285750" lvl="8" indent="-285750">
              <a:buClr>
                <a:srgbClr val="3366FF"/>
              </a:buClr>
              <a:buFont typeface="Wingdings" panose="05000000000000000000" pitchFamily="2" charset="2"/>
              <a:buChar char="v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	</a:t>
            </a:r>
            <a:r>
              <a:rPr lang="en-US" i="1" dirty="0">
                <a:solidFill>
                  <a:srgbClr val="165788"/>
                </a:solidFill>
              </a:rPr>
              <a:t>Explain the process your team went through to develop your solution</a:t>
            </a:r>
          </a:p>
          <a:p>
            <a:pPr marL="285750" lvl="1" indent="-285750">
              <a:buClr>
                <a:srgbClr val="3366FF"/>
              </a:buCl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165788"/>
                </a:solidFill>
              </a:rPr>
              <a:t>  	What is your team’s proposed solution? </a:t>
            </a:r>
          </a:p>
          <a:p>
            <a:pPr lvl="1" indent="-342900">
              <a:buClr>
                <a:srgbClr val="3366FF"/>
              </a:buCl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165788"/>
                </a:solidFill>
              </a:rPr>
              <a:t> 	Architecture</a:t>
            </a:r>
          </a:p>
          <a:p>
            <a:pPr lvl="1" indent="-342900">
              <a:buClr>
                <a:srgbClr val="3366FF"/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rgbClr val="165788"/>
                </a:solidFill>
              </a:rPr>
              <a:t>Most Viable Product (MVP) features(top 3):</a:t>
            </a:r>
          </a:p>
          <a:p>
            <a:pPr lvl="1">
              <a:buClr>
                <a:srgbClr val="3366FF"/>
              </a:buClr>
            </a:pPr>
            <a:r>
              <a:rPr lang="en-US" i="1" dirty="0">
                <a:solidFill>
                  <a:srgbClr val="165788"/>
                </a:solidFill>
              </a:rPr>
              <a:t>          	1	</a:t>
            </a:r>
          </a:p>
          <a:p>
            <a:pPr lvl="5">
              <a:buClr>
                <a:srgbClr val="3366FF"/>
              </a:buClr>
            </a:pPr>
            <a:r>
              <a:rPr lang="en-US" i="1" dirty="0">
                <a:solidFill>
                  <a:srgbClr val="165788"/>
                </a:solidFill>
              </a:rPr>
              <a:t>          	2</a:t>
            </a:r>
          </a:p>
          <a:p>
            <a:pPr lvl="5">
              <a:buClr>
                <a:srgbClr val="3366FF"/>
              </a:buClr>
            </a:pPr>
            <a:r>
              <a:rPr lang="en-US" i="1" dirty="0">
                <a:solidFill>
                  <a:srgbClr val="165788"/>
                </a:solidFill>
              </a:rPr>
              <a:t>         	3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165788"/>
                </a:solidFill>
              </a:rPr>
              <a:t>Truthfully discuss the team dynamics and what you would do differently on a future project.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165788"/>
                </a:solidFill>
              </a:rPr>
              <a:t>What did you learn from the P33 Project?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endParaRPr lang="en-US" sz="1400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r>
              <a:rPr lang="en-US" i="1" dirty="0">
                <a:solidFill>
                  <a:srgbClr val="165788"/>
                </a:solidFill>
              </a:rPr>
              <a:t>Demo</a:t>
            </a: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endParaRPr lang="en-US" i="1" dirty="0">
              <a:solidFill>
                <a:srgbClr val="165788"/>
              </a:solidFill>
            </a:endParaRPr>
          </a:p>
          <a:p>
            <a:pPr lvl="1" indent="-342900">
              <a:buClr>
                <a:srgbClr val="3366FF"/>
              </a:buClr>
              <a:buFont typeface="Wingdings" pitchFamily="2" charset="2"/>
              <a:buChar char="q"/>
            </a:pPr>
            <a:r>
              <a:rPr lang="en-US" sz="1400" i="1" dirty="0">
                <a:solidFill>
                  <a:srgbClr val="165788"/>
                </a:solidFill>
              </a:rPr>
              <a:t>Q&amp;A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16A9E7-21F4-49F1-B41D-84D0FB95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22" y="216724"/>
            <a:ext cx="7803462" cy="702600"/>
          </a:xfrm>
          <a:ln w="28575">
            <a:solidFill>
              <a:srgbClr val="00B0F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Team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Lxxx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/>
              <a:t>Budget Management Dashboard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2474736-1D47-4986-9AD5-81F8D4CF4AC0}"/>
              </a:ext>
            </a:extLst>
          </p:cNvPr>
          <p:cNvSpPr txBox="1">
            <a:spLocks/>
          </p:cNvSpPr>
          <p:nvPr/>
        </p:nvSpPr>
        <p:spPr>
          <a:xfrm>
            <a:off x="260032" y="6332248"/>
            <a:ext cx="341246" cy="2306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C8BB53E-4370-4FFB-9C07-7C6FC79B3C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901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118</Words>
  <Application>Microsoft Office PowerPoint</Application>
  <PresentationFormat>On-screen Show (16:9)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Source Sans Pro</vt:lpstr>
      <vt:lpstr>Roboto Slab</vt:lpstr>
      <vt:lpstr>Wingdings</vt:lpstr>
      <vt:lpstr>Arial</vt:lpstr>
      <vt:lpstr>Cordelia template</vt:lpstr>
      <vt:lpstr>Class Lxxx: Budget Management Dashboard – P33 Project</vt:lpstr>
      <vt:lpstr>Team Lxxx: Budget Management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Powered Automated Exception Handler</dc:title>
  <dc:creator>Jomaa, Daniel</dc:creator>
  <cp:lastModifiedBy>Reddivari, Murali M (CIB Tech, USA)</cp:lastModifiedBy>
  <cp:revision>15</cp:revision>
  <dcterms:modified xsi:type="dcterms:W3CDTF">2022-11-11T20:23:23Z</dcterms:modified>
</cp:coreProperties>
</file>