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6"/>
  </p:sldMasterIdLst>
  <p:notesMasterIdLst>
    <p:notesMasterId r:id="rId21"/>
  </p:notesMasterIdLst>
  <p:handoutMasterIdLst>
    <p:handoutMasterId r:id="rId22"/>
  </p:handoutMasterIdLst>
  <p:sldIdLst>
    <p:sldId id="256" r:id="rId7"/>
    <p:sldId id="288" r:id="rId8"/>
    <p:sldId id="2126987476" r:id="rId9"/>
    <p:sldId id="2126987469" r:id="rId10"/>
    <p:sldId id="2126987477" r:id="rId11"/>
    <p:sldId id="2126987479" r:id="rId12"/>
    <p:sldId id="2126987478" r:id="rId13"/>
    <p:sldId id="260" r:id="rId14"/>
    <p:sldId id="2126987464" r:id="rId15"/>
    <p:sldId id="2126987472" r:id="rId16"/>
    <p:sldId id="2126987473" r:id="rId17"/>
    <p:sldId id="2126987474" r:id="rId18"/>
    <p:sldId id="2126987470" r:id="rId19"/>
    <p:sldId id="2126987471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3300"/>
    <a:srgbClr val="FFCCCC"/>
    <a:srgbClr val="FAD2D2"/>
    <a:srgbClr val="D2DCF2"/>
    <a:srgbClr val="B2B2B2"/>
    <a:srgbClr val="A6A6A6"/>
    <a:srgbClr val="4D4D4D"/>
    <a:srgbClr val="00539B"/>
    <a:srgbClr val="5D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5CC02D-1A23-42C2-AB83-D5033B72B75C}" v="3" dt="2023-12-14T22:22:03.292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3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en, Isaiah - 0881 - MITLL" userId="eef1f39c-0ec0-43c9-bf8a-0e591650f4d1" providerId="ADAL" clId="{DC27C0B7-EF3D-4AE4-8CB3-171EAEFADC1B}"/>
    <pc:docChg chg="undo custSel addSld delSld modSld sldOrd modMainMaster">
      <pc:chgData name="Queen, Isaiah - 0881 - MITLL" userId="eef1f39c-0ec0-43c9-bf8a-0e591650f4d1" providerId="ADAL" clId="{DC27C0B7-EF3D-4AE4-8CB3-171EAEFADC1B}" dt="2023-12-14T22:13:47.487" v="1053"/>
      <pc:docMkLst>
        <pc:docMk/>
      </pc:docMkLst>
      <pc:sldChg chg="modSp mod">
        <pc:chgData name="Queen, Isaiah - 0881 - MITLL" userId="eef1f39c-0ec0-43c9-bf8a-0e591650f4d1" providerId="ADAL" clId="{DC27C0B7-EF3D-4AE4-8CB3-171EAEFADC1B}" dt="2023-12-14T21:38:36.614" v="82" actId="20577"/>
        <pc:sldMkLst>
          <pc:docMk/>
          <pc:sldMk cId="0" sldId="256"/>
        </pc:sldMkLst>
        <pc:spChg chg="mod">
          <ac:chgData name="Queen, Isaiah - 0881 - MITLL" userId="eef1f39c-0ec0-43c9-bf8a-0e591650f4d1" providerId="ADAL" clId="{DC27C0B7-EF3D-4AE4-8CB3-171EAEFADC1B}" dt="2023-12-14T21:38:36.614" v="8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Queen, Isaiah - 0881 - MITLL" userId="eef1f39c-0ec0-43c9-bf8a-0e591650f4d1" providerId="ADAL" clId="{DC27C0B7-EF3D-4AE4-8CB3-171EAEFADC1B}" dt="2023-12-14T21:38:02.694" v="54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del mod delAnim modAnim">
        <pc:chgData name="Queen, Isaiah - 0881 - MITLL" userId="eef1f39c-0ec0-43c9-bf8a-0e591650f4d1" providerId="ADAL" clId="{DC27C0B7-EF3D-4AE4-8CB3-171EAEFADC1B}" dt="2023-12-14T22:06:04.821" v="583" actId="47"/>
        <pc:sldMkLst>
          <pc:docMk/>
          <pc:sldMk cId="1243950344" sldId="259"/>
        </pc:sldMkLst>
        <pc:spChg chg="del">
          <ac:chgData name="Queen, Isaiah - 0881 - MITLL" userId="eef1f39c-0ec0-43c9-bf8a-0e591650f4d1" providerId="ADAL" clId="{DC27C0B7-EF3D-4AE4-8CB3-171EAEFADC1B}" dt="2023-12-14T21:52:41.603" v="94" actId="21"/>
          <ac:spMkLst>
            <pc:docMk/>
            <pc:sldMk cId="1243950344" sldId="259"/>
            <ac:spMk id="2" creationId="{B4A713E0-87AE-43AA-8E59-D551CDFF4402}"/>
          </ac:spMkLst>
        </pc:spChg>
        <pc:spChg chg="mod">
          <ac:chgData name="Queen, Isaiah - 0881 - MITLL" userId="eef1f39c-0ec0-43c9-bf8a-0e591650f4d1" providerId="ADAL" clId="{DC27C0B7-EF3D-4AE4-8CB3-171EAEFADC1B}" dt="2023-12-14T22:03:57.093" v="341" actId="20577"/>
          <ac:spMkLst>
            <pc:docMk/>
            <pc:sldMk cId="1243950344" sldId="259"/>
            <ac:spMk id="3" creationId="{071F252C-ABD0-4CCA-809F-CE7C6A138741}"/>
          </ac:spMkLst>
        </pc:spChg>
        <pc:spChg chg="add del mod">
          <ac:chgData name="Queen, Isaiah - 0881 - MITLL" userId="eef1f39c-0ec0-43c9-bf8a-0e591650f4d1" providerId="ADAL" clId="{DC27C0B7-EF3D-4AE4-8CB3-171EAEFADC1B}" dt="2023-12-14T21:52:27.743" v="87" actId="478"/>
          <ac:spMkLst>
            <pc:docMk/>
            <pc:sldMk cId="1243950344" sldId="259"/>
            <ac:spMk id="5" creationId="{D11F4455-6DF4-4C1C-9CB1-ECDCC3450509}"/>
          </ac:spMkLst>
        </pc:spChg>
        <pc:spChg chg="add del mod">
          <ac:chgData name="Queen, Isaiah - 0881 - MITLL" userId="eef1f39c-0ec0-43c9-bf8a-0e591650f4d1" providerId="ADAL" clId="{DC27C0B7-EF3D-4AE4-8CB3-171EAEFADC1B}" dt="2023-12-14T22:03:39.227" v="334" actId="478"/>
          <ac:spMkLst>
            <pc:docMk/>
            <pc:sldMk cId="1243950344" sldId="259"/>
            <ac:spMk id="11" creationId="{96384AFA-4DCD-49F4-9A20-0351E6560D31}"/>
          </ac:spMkLst>
        </pc:spChg>
        <pc:picChg chg="add del mod">
          <ac:chgData name="Queen, Isaiah - 0881 - MITLL" userId="eef1f39c-0ec0-43c9-bf8a-0e591650f4d1" providerId="ADAL" clId="{DC27C0B7-EF3D-4AE4-8CB3-171EAEFADC1B}" dt="2023-12-14T21:53:02.443" v="128" actId="478"/>
          <ac:picMkLst>
            <pc:docMk/>
            <pc:sldMk cId="1243950344" sldId="259"/>
            <ac:picMk id="7" creationId="{847ECD7C-2130-4D12-9B16-E951DF244F24}"/>
          </ac:picMkLst>
        </pc:picChg>
        <pc:picChg chg="add del mod">
          <ac:chgData name="Queen, Isaiah - 0881 - MITLL" userId="eef1f39c-0ec0-43c9-bf8a-0e591650f4d1" providerId="ADAL" clId="{DC27C0B7-EF3D-4AE4-8CB3-171EAEFADC1B}" dt="2023-12-14T21:56:43.333" v="236" actId="478"/>
          <ac:picMkLst>
            <pc:docMk/>
            <pc:sldMk cId="1243950344" sldId="259"/>
            <ac:picMk id="9" creationId="{95362F4C-E38C-4CEF-A6AC-B6C4542483D9}"/>
          </ac:picMkLst>
        </pc:picChg>
        <pc:picChg chg="add del mod">
          <ac:chgData name="Queen, Isaiah - 0881 - MITLL" userId="eef1f39c-0ec0-43c9-bf8a-0e591650f4d1" providerId="ADAL" clId="{DC27C0B7-EF3D-4AE4-8CB3-171EAEFADC1B}" dt="2023-12-14T22:03:37.305" v="333" actId="478"/>
          <ac:picMkLst>
            <pc:docMk/>
            <pc:sldMk cId="1243950344" sldId="259"/>
            <ac:picMk id="10" creationId="{91FEF63B-2146-46B4-A459-C5640404DE12}"/>
          </ac:picMkLst>
        </pc:picChg>
        <pc:picChg chg="del">
          <ac:chgData name="Queen, Isaiah - 0881 - MITLL" userId="eef1f39c-0ec0-43c9-bf8a-0e591650f4d1" providerId="ADAL" clId="{DC27C0B7-EF3D-4AE4-8CB3-171EAEFADC1B}" dt="2023-12-14T21:52:15.578" v="86" actId="478"/>
          <ac:picMkLst>
            <pc:docMk/>
            <pc:sldMk cId="1243950344" sldId="259"/>
            <ac:picMk id="12" creationId="{68744DAF-3343-484F-ACFD-D4FE106DEF1E}"/>
          </ac:picMkLst>
        </pc:picChg>
        <pc:picChg chg="add del mod modCrop">
          <ac:chgData name="Queen, Isaiah - 0881 - MITLL" userId="eef1f39c-0ec0-43c9-bf8a-0e591650f4d1" providerId="ADAL" clId="{DC27C0B7-EF3D-4AE4-8CB3-171EAEFADC1B}" dt="2023-12-14T21:56:44.575" v="237" actId="478"/>
          <ac:picMkLst>
            <pc:docMk/>
            <pc:sldMk cId="1243950344" sldId="259"/>
            <ac:picMk id="14" creationId="{FC7A4906-DD4D-40A3-8D07-020B8162F9AC}"/>
          </ac:picMkLst>
        </pc:picChg>
        <pc:picChg chg="del mod">
          <ac:chgData name="Queen, Isaiah - 0881 - MITLL" userId="eef1f39c-0ec0-43c9-bf8a-0e591650f4d1" providerId="ADAL" clId="{DC27C0B7-EF3D-4AE4-8CB3-171EAEFADC1B}" dt="2023-12-14T21:52:31.109" v="89" actId="478"/>
          <ac:picMkLst>
            <pc:docMk/>
            <pc:sldMk cId="1243950344" sldId="259"/>
            <ac:picMk id="17" creationId="{549B628F-8117-4CE6-B403-E7B8E44976EB}"/>
          </ac:picMkLst>
        </pc:picChg>
        <pc:picChg chg="del mod">
          <ac:chgData name="Queen, Isaiah - 0881 - MITLL" userId="eef1f39c-0ec0-43c9-bf8a-0e591650f4d1" providerId="ADAL" clId="{DC27C0B7-EF3D-4AE4-8CB3-171EAEFADC1B}" dt="2023-12-14T21:52:33.881" v="91" actId="478"/>
          <ac:picMkLst>
            <pc:docMk/>
            <pc:sldMk cId="1243950344" sldId="259"/>
            <ac:picMk id="19" creationId="{539729FA-D6F5-4C56-90A3-6C3FBF2C639F}"/>
          </ac:picMkLst>
        </pc:picChg>
        <pc:picChg chg="del mod">
          <ac:chgData name="Queen, Isaiah - 0881 - MITLL" userId="eef1f39c-0ec0-43c9-bf8a-0e591650f4d1" providerId="ADAL" clId="{DC27C0B7-EF3D-4AE4-8CB3-171EAEFADC1B}" dt="2023-12-14T21:52:41.603" v="94" actId="21"/>
          <ac:picMkLst>
            <pc:docMk/>
            <pc:sldMk cId="1243950344" sldId="259"/>
            <ac:picMk id="21" creationId="{F4243561-4C24-4DD3-8DF2-4A280462A7D1}"/>
          </ac:picMkLst>
        </pc:picChg>
      </pc:sldChg>
      <pc:sldChg chg="modSp mod">
        <pc:chgData name="Queen, Isaiah - 0881 - MITLL" userId="eef1f39c-0ec0-43c9-bf8a-0e591650f4d1" providerId="ADAL" clId="{DC27C0B7-EF3D-4AE4-8CB3-171EAEFADC1B}" dt="2023-12-14T22:11:40.994" v="1021" actId="20577"/>
        <pc:sldMkLst>
          <pc:docMk/>
          <pc:sldMk cId="3848835517" sldId="260"/>
        </pc:sldMkLst>
        <pc:spChg chg="mod">
          <ac:chgData name="Queen, Isaiah - 0881 - MITLL" userId="eef1f39c-0ec0-43c9-bf8a-0e591650f4d1" providerId="ADAL" clId="{DC27C0B7-EF3D-4AE4-8CB3-171EAEFADC1B}" dt="2023-12-14T22:11:40.994" v="1021" actId="20577"/>
          <ac:spMkLst>
            <pc:docMk/>
            <pc:sldMk cId="3848835517" sldId="260"/>
            <ac:spMk id="6" creationId="{BF819203-A779-4987-87D5-E5638B263E74}"/>
          </ac:spMkLst>
        </pc:spChg>
      </pc:sldChg>
      <pc:sldChg chg="modSp mod">
        <pc:chgData name="Queen, Isaiah - 0881 - MITLL" userId="eef1f39c-0ec0-43c9-bf8a-0e591650f4d1" providerId="ADAL" clId="{DC27C0B7-EF3D-4AE4-8CB3-171EAEFADC1B}" dt="2023-12-14T22:08:36.198" v="726" actId="1076"/>
        <pc:sldMkLst>
          <pc:docMk/>
          <pc:sldMk cId="1515111612" sldId="288"/>
        </pc:sldMkLst>
        <pc:spChg chg="mod">
          <ac:chgData name="Queen, Isaiah - 0881 - MITLL" userId="eef1f39c-0ec0-43c9-bf8a-0e591650f4d1" providerId="ADAL" clId="{DC27C0B7-EF3D-4AE4-8CB3-171EAEFADC1B}" dt="2023-12-14T22:08:36.198" v="726" actId="1076"/>
          <ac:spMkLst>
            <pc:docMk/>
            <pc:sldMk cId="1515111612" sldId="288"/>
            <ac:spMk id="2" creationId="{606490F8-4D5D-456A-B7D9-93A4A50E046E}"/>
          </ac:spMkLst>
        </pc:spChg>
      </pc:sldChg>
      <pc:sldChg chg="del">
        <pc:chgData name="Queen, Isaiah - 0881 - MITLL" userId="eef1f39c-0ec0-43c9-bf8a-0e591650f4d1" providerId="ADAL" clId="{DC27C0B7-EF3D-4AE4-8CB3-171EAEFADC1B}" dt="2023-12-14T21:54:59" v="220" actId="47"/>
        <pc:sldMkLst>
          <pc:docMk/>
          <pc:sldMk cId="2772679831" sldId="304"/>
        </pc:sldMkLst>
      </pc:sldChg>
      <pc:sldChg chg="del">
        <pc:chgData name="Queen, Isaiah - 0881 - MITLL" userId="eef1f39c-0ec0-43c9-bf8a-0e591650f4d1" providerId="ADAL" clId="{DC27C0B7-EF3D-4AE4-8CB3-171EAEFADC1B}" dt="2023-12-14T21:55:15.785" v="221" actId="47"/>
        <pc:sldMkLst>
          <pc:docMk/>
          <pc:sldMk cId="951911867" sldId="1396"/>
        </pc:sldMkLst>
      </pc:sldChg>
      <pc:sldChg chg="addSp delSp modSp mod ord">
        <pc:chgData name="Queen, Isaiah - 0881 - MITLL" userId="eef1f39c-0ec0-43c9-bf8a-0e591650f4d1" providerId="ADAL" clId="{DC27C0B7-EF3D-4AE4-8CB3-171EAEFADC1B}" dt="2023-12-14T22:12:12.386" v="1033"/>
        <pc:sldMkLst>
          <pc:docMk/>
          <pc:sldMk cId="2840065803" sldId="2126987468"/>
        </pc:sldMkLst>
        <pc:spChg chg="mod">
          <ac:chgData name="Queen, Isaiah - 0881 - MITLL" userId="eef1f39c-0ec0-43c9-bf8a-0e591650f4d1" providerId="ADAL" clId="{DC27C0B7-EF3D-4AE4-8CB3-171EAEFADC1B}" dt="2023-12-14T22:12:08.809" v="1031" actId="20577"/>
          <ac:spMkLst>
            <pc:docMk/>
            <pc:sldMk cId="2840065803" sldId="2126987468"/>
            <ac:spMk id="5" creationId="{C450B6DA-E594-43A7-A754-B89493F66CC6}"/>
          </ac:spMkLst>
        </pc:spChg>
        <pc:spChg chg="del mod">
          <ac:chgData name="Queen, Isaiah - 0881 - MITLL" userId="eef1f39c-0ec0-43c9-bf8a-0e591650f4d1" providerId="ADAL" clId="{DC27C0B7-EF3D-4AE4-8CB3-171EAEFADC1B}" dt="2023-12-14T22:10:27.944" v="888" actId="478"/>
          <ac:spMkLst>
            <pc:docMk/>
            <pc:sldMk cId="2840065803" sldId="2126987468"/>
            <ac:spMk id="7" creationId="{8DA0E80F-3AAA-45EE-B77D-AC03DEA288FC}"/>
          </ac:spMkLst>
        </pc:spChg>
        <pc:spChg chg="del mod">
          <ac:chgData name="Queen, Isaiah - 0881 - MITLL" userId="eef1f39c-0ec0-43c9-bf8a-0e591650f4d1" providerId="ADAL" clId="{DC27C0B7-EF3D-4AE4-8CB3-171EAEFADC1B}" dt="2023-12-14T22:10:30.160" v="889" actId="478"/>
          <ac:spMkLst>
            <pc:docMk/>
            <pc:sldMk cId="2840065803" sldId="2126987468"/>
            <ac:spMk id="8" creationId="{3BC8E54B-324B-45B5-A7EA-DBDCA19E196D}"/>
          </ac:spMkLst>
        </pc:spChg>
        <pc:picChg chg="del">
          <ac:chgData name="Queen, Isaiah - 0881 - MITLL" userId="eef1f39c-0ec0-43c9-bf8a-0e591650f4d1" providerId="ADAL" clId="{DC27C0B7-EF3D-4AE4-8CB3-171EAEFADC1B}" dt="2023-12-14T21:55:50.994" v="226" actId="478"/>
          <ac:picMkLst>
            <pc:docMk/>
            <pc:sldMk cId="2840065803" sldId="2126987468"/>
            <ac:picMk id="3" creationId="{80A33F2A-FEA5-4EBB-98B8-8774478A5EE5}"/>
          </ac:picMkLst>
        </pc:picChg>
        <pc:picChg chg="del">
          <ac:chgData name="Queen, Isaiah - 0881 - MITLL" userId="eef1f39c-0ec0-43c9-bf8a-0e591650f4d1" providerId="ADAL" clId="{DC27C0B7-EF3D-4AE4-8CB3-171EAEFADC1B}" dt="2023-12-14T21:55:28.657" v="222" actId="478"/>
          <ac:picMkLst>
            <pc:docMk/>
            <pc:sldMk cId="2840065803" sldId="2126987468"/>
            <ac:picMk id="4" creationId="{D5B513E0-D586-40B5-9DB6-C3CB7C1DB609}"/>
          </ac:picMkLst>
        </pc:picChg>
        <pc:picChg chg="add del mod">
          <ac:chgData name="Queen, Isaiah - 0881 - MITLL" userId="eef1f39c-0ec0-43c9-bf8a-0e591650f4d1" providerId="ADAL" clId="{DC27C0B7-EF3D-4AE4-8CB3-171EAEFADC1B}" dt="2023-12-14T22:10:17.358" v="884" actId="478"/>
          <ac:picMkLst>
            <pc:docMk/>
            <pc:sldMk cId="2840065803" sldId="2126987468"/>
            <ac:picMk id="9" creationId="{63CF637A-FC32-42D9-A5BC-DE905F4CE34F}"/>
          </ac:picMkLst>
        </pc:picChg>
        <pc:picChg chg="add del mod">
          <ac:chgData name="Queen, Isaiah - 0881 - MITLL" userId="eef1f39c-0ec0-43c9-bf8a-0e591650f4d1" providerId="ADAL" clId="{DC27C0B7-EF3D-4AE4-8CB3-171EAEFADC1B}" dt="2023-12-14T22:10:18.468" v="885" actId="478"/>
          <ac:picMkLst>
            <pc:docMk/>
            <pc:sldMk cId="2840065803" sldId="2126987468"/>
            <ac:picMk id="10" creationId="{D555B999-FFFA-4C52-A308-DE2187F90DA5}"/>
          </ac:picMkLst>
        </pc:picChg>
      </pc:sldChg>
      <pc:sldChg chg="modNotesTx">
        <pc:chgData name="Queen, Isaiah - 0881 - MITLL" userId="eef1f39c-0ec0-43c9-bf8a-0e591650f4d1" providerId="ADAL" clId="{DC27C0B7-EF3D-4AE4-8CB3-171EAEFADC1B}" dt="2023-12-14T22:09:29.664" v="823" actId="20577"/>
        <pc:sldMkLst>
          <pc:docMk/>
          <pc:sldMk cId="1353459005" sldId="2126987469"/>
        </pc:sldMkLst>
      </pc:sldChg>
      <pc:sldChg chg="ord">
        <pc:chgData name="Queen, Isaiah - 0881 - MITLL" userId="eef1f39c-0ec0-43c9-bf8a-0e591650f4d1" providerId="ADAL" clId="{DC27C0B7-EF3D-4AE4-8CB3-171EAEFADC1B}" dt="2023-12-14T22:11:58.214" v="1025"/>
        <pc:sldMkLst>
          <pc:docMk/>
          <pc:sldMk cId="205596102" sldId="2126987470"/>
        </pc:sldMkLst>
      </pc:sldChg>
      <pc:sldChg chg="modSp mod">
        <pc:chgData name="Queen, Isaiah - 0881 - MITLL" userId="eef1f39c-0ec0-43c9-bf8a-0e591650f4d1" providerId="ADAL" clId="{DC27C0B7-EF3D-4AE4-8CB3-171EAEFADC1B}" dt="2023-12-14T21:52:05.307" v="85" actId="20577"/>
        <pc:sldMkLst>
          <pc:docMk/>
          <pc:sldMk cId="1603971130" sldId="2126987471"/>
        </pc:sldMkLst>
        <pc:spChg chg="mod">
          <ac:chgData name="Queen, Isaiah - 0881 - MITLL" userId="eef1f39c-0ec0-43c9-bf8a-0e591650f4d1" providerId="ADAL" clId="{DC27C0B7-EF3D-4AE4-8CB3-171EAEFADC1B}" dt="2023-12-14T21:52:05.307" v="85" actId="20577"/>
          <ac:spMkLst>
            <pc:docMk/>
            <pc:sldMk cId="1603971130" sldId="2126987471"/>
            <ac:spMk id="6" creationId="{BF819203-A779-4987-87D5-E5638B263E74}"/>
          </ac:spMkLst>
        </pc:spChg>
      </pc:sldChg>
      <pc:sldChg chg="add del">
        <pc:chgData name="Queen, Isaiah - 0881 - MITLL" userId="eef1f39c-0ec0-43c9-bf8a-0e591650f4d1" providerId="ADAL" clId="{DC27C0B7-EF3D-4AE4-8CB3-171EAEFADC1B}" dt="2023-12-14T22:08:50.173" v="727" actId="47"/>
        <pc:sldMkLst>
          <pc:docMk/>
          <pc:sldMk cId="669234979" sldId="2126987475"/>
        </pc:sldMkLst>
      </pc:sldChg>
      <pc:sldChg chg="addSp modSp add mod ord modAnim">
        <pc:chgData name="Queen, Isaiah - 0881 - MITLL" userId="eef1f39c-0ec0-43c9-bf8a-0e591650f4d1" providerId="ADAL" clId="{DC27C0B7-EF3D-4AE4-8CB3-171EAEFADC1B}" dt="2023-12-14T22:05:48.714" v="582" actId="1076"/>
        <pc:sldMkLst>
          <pc:docMk/>
          <pc:sldMk cId="3521577448" sldId="2126987476"/>
        </pc:sldMkLst>
        <pc:spChg chg="mod">
          <ac:chgData name="Queen, Isaiah - 0881 - MITLL" userId="eef1f39c-0ec0-43c9-bf8a-0e591650f4d1" providerId="ADAL" clId="{DC27C0B7-EF3D-4AE4-8CB3-171EAEFADC1B}" dt="2023-12-14T22:04:21.131" v="356" actId="20577"/>
          <ac:spMkLst>
            <pc:docMk/>
            <pc:sldMk cId="3521577448" sldId="2126987476"/>
            <ac:spMk id="5" creationId="{C450B6DA-E594-43A7-A754-B89493F66CC6}"/>
          </ac:spMkLst>
        </pc:spChg>
        <pc:spChg chg="mod">
          <ac:chgData name="Queen, Isaiah - 0881 - MITLL" userId="eef1f39c-0ec0-43c9-bf8a-0e591650f4d1" providerId="ADAL" clId="{DC27C0B7-EF3D-4AE4-8CB3-171EAEFADC1B}" dt="2023-12-14T22:05:25.669" v="534" actId="20577"/>
          <ac:spMkLst>
            <pc:docMk/>
            <pc:sldMk cId="3521577448" sldId="2126987476"/>
            <ac:spMk id="6" creationId="{BF819203-A779-4987-87D5-E5638B263E74}"/>
          </ac:spMkLst>
        </pc:spChg>
        <pc:spChg chg="add mod">
          <ac:chgData name="Queen, Isaiah - 0881 - MITLL" userId="eef1f39c-0ec0-43c9-bf8a-0e591650f4d1" providerId="ADAL" clId="{DC27C0B7-EF3D-4AE4-8CB3-171EAEFADC1B}" dt="2023-12-14T22:05:48.714" v="582" actId="1076"/>
          <ac:spMkLst>
            <pc:docMk/>
            <pc:sldMk cId="3521577448" sldId="2126987476"/>
            <ac:spMk id="7" creationId="{B733C9B7-8439-4478-8B49-B543594A3FDA}"/>
          </ac:spMkLst>
        </pc:spChg>
        <pc:picChg chg="add mod">
          <ac:chgData name="Queen, Isaiah - 0881 - MITLL" userId="eef1f39c-0ec0-43c9-bf8a-0e591650f4d1" providerId="ADAL" clId="{DC27C0B7-EF3D-4AE4-8CB3-171EAEFADC1B}" dt="2023-12-14T22:05:48.714" v="582" actId="1076"/>
          <ac:picMkLst>
            <pc:docMk/>
            <pc:sldMk cId="3521577448" sldId="2126987476"/>
            <ac:picMk id="4" creationId="{09151D78-544B-4824-AD13-7E3A0C3CBE1A}"/>
          </ac:picMkLst>
        </pc:picChg>
      </pc:sldChg>
      <pc:sldChg chg="add ord modNotesTx">
        <pc:chgData name="Queen, Isaiah - 0881 - MITLL" userId="eef1f39c-0ec0-43c9-bf8a-0e591650f4d1" providerId="ADAL" clId="{DC27C0B7-EF3D-4AE4-8CB3-171EAEFADC1B}" dt="2023-12-14T22:09:52.594" v="874" actId="20577"/>
        <pc:sldMkLst>
          <pc:docMk/>
          <pc:sldMk cId="3645495083" sldId="2126987477"/>
        </pc:sldMkLst>
      </pc:sldChg>
      <pc:sldChg chg="add">
        <pc:chgData name="Queen, Isaiah - 0881 - MITLL" userId="eef1f39c-0ec0-43c9-bf8a-0e591650f4d1" providerId="ADAL" clId="{DC27C0B7-EF3D-4AE4-8CB3-171EAEFADC1B}" dt="2023-12-14T22:10:10.372" v="875" actId="2890"/>
        <pc:sldMkLst>
          <pc:docMk/>
          <pc:sldMk cId="1284629878" sldId="2126987478"/>
        </pc:sldMkLst>
      </pc:sldChg>
      <pc:sldChg chg="add">
        <pc:chgData name="Queen, Isaiah - 0881 - MITLL" userId="eef1f39c-0ec0-43c9-bf8a-0e591650f4d1" providerId="ADAL" clId="{DC27C0B7-EF3D-4AE4-8CB3-171EAEFADC1B}" dt="2023-12-14T22:10:44.941" v="890" actId="2890"/>
        <pc:sldMkLst>
          <pc:docMk/>
          <pc:sldMk cId="1195966195" sldId="2126987479"/>
        </pc:sldMkLst>
      </pc:sldChg>
      <pc:sldMasterChg chg="delSldLayout modSldLayout">
        <pc:chgData name="Queen, Isaiah - 0881 - MITLL" userId="eef1f39c-0ec0-43c9-bf8a-0e591650f4d1" providerId="ADAL" clId="{DC27C0B7-EF3D-4AE4-8CB3-171EAEFADC1B}" dt="2023-12-14T22:13:47.487" v="1053"/>
        <pc:sldMasterMkLst>
          <pc:docMk/>
          <pc:sldMasterMk cId="0" sldId="2147483667"/>
        </pc:sldMasterMkLst>
        <pc:sldLayoutChg chg="modSp mod">
          <pc:chgData name="Queen, Isaiah - 0881 - MITLL" userId="eef1f39c-0ec0-43c9-bf8a-0e591650f4d1" providerId="ADAL" clId="{DC27C0B7-EF3D-4AE4-8CB3-171EAEFADC1B}" dt="2023-12-14T22:13:26.951" v="1051" actId="1076"/>
          <pc:sldLayoutMkLst>
            <pc:docMk/>
            <pc:sldMasterMk cId="0" sldId="2147483667"/>
            <pc:sldLayoutMk cId="0" sldId="2147483669"/>
          </pc:sldLayoutMkLst>
          <pc:spChg chg="mod">
            <ac:chgData name="Queen, Isaiah - 0881 - MITLL" userId="eef1f39c-0ec0-43c9-bf8a-0e591650f4d1" providerId="ADAL" clId="{DC27C0B7-EF3D-4AE4-8CB3-171EAEFADC1B}" dt="2023-12-14T22:13:26.951" v="1051" actId="1076"/>
            <ac:spMkLst>
              <pc:docMk/>
              <pc:sldMasterMk cId="0" sldId="2147483667"/>
              <pc:sldLayoutMk cId="0" sldId="2147483669"/>
              <ac:spMk id="4" creationId="{50DD5AB4-BA18-41A6-AA8C-4D23BA0DA336}"/>
            </ac:spMkLst>
          </pc:spChg>
        </pc:sldLayoutChg>
        <pc:sldLayoutChg chg="modSp mod">
          <pc:chgData name="Queen, Isaiah - 0881 - MITLL" userId="eef1f39c-0ec0-43c9-bf8a-0e591650f4d1" providerId="ADAL" clId="{DC27C0B7-EF3D-4AE4-8CB3-171EAEFADC1B}" dt="2023-12-14T22:13:47.487" v="1053"/>
          <pc:sldLayoutMkLst>
            <pc:docMk/>
            <pc:sldMasterMk cId="0" sldId="2147483667"/>
            <pc:sldLayoutMk cId="0" sldId="2147483692"/>
          </pc:sldLayoutMkLst>
          <pc:spChg chg="mod">
            <ac:chgData name="Queen, Isaiah - 0881 - MITLL" userId="eef1f39c-0ec0-43c9-bf8a-0e591650f4d1" providerId="ADAL" clId="{DC27C0B7-EF3D-4AE4-8CB3-171EAEFADC1B}" dt="2023-12-14T22:13:47.487" v="1053"/>
            <ac:spMkLst>
              <pc:docMk/>
              <pc:sldMasterMk cId="0" sldId="2147483667"/>
              <pc:sldLayoutMk cId="0" sldId="2147483692"/>
              <ac:spMk id="6" creationId="{ADAE1920-9AFC-4058-963D-5F809D4A88F9}"/>
            </ac:spMkLst>
          </pc:spChg>
        </pc:sldLayoutChg>
        <pc:sldLayoutChg chg="modSp mod">
          <pc:chgData name="Queen, Isaiah - 0881 - MITLL" userId="eef1f39c-0ec0-43c9-bf8a-0e591650f4d1" providerId="ADAL" clId="{DC27C0B7-EF3D-4AE4-8CB3-171EAEFADC1B}" dt="2023-12-14T22:13:38.532" v="1052"/>
          <pc:sldLayoutMkLst>
            <pc:docMk/>
            <pc:sldMasterMk cId="0" sldId="2147483667"/>
            <pc:sldLayoutMk cId="0" sldId="2147483694"/>
          </pc:sldLayoutMkLst>
          <pc:spChg chg="mod">
            <ac:chgData name="Queen, Isaiah - 0881 - MITLL" userId="eef1f39c-0ec0-43c9-bf8a-0e591650f4d1" providerId="ADAL" clId="{DC27C0B7-EF3D-4AE4-8CB3-171EAEFADC1B}" dt="2023-12-14T22:13:38.532" v="1052"/>
            <ac:spMkLst>
              <pc:docMk/>
              <pc:sldMasterMk cId="0" sldId="2147483667"/>
              <pc:sldLayoutMk cId="0" sldId="2147483694"/>
              <ac:spMk id="5" creationId="{850BF804-8BEA-4402-A301-D8D40F581A8C}"/>
            </ac:spMkLst>
          </pc:spChg>
        </pc:sldLayoutChg>
        <pc:sldLayoutChg chg="del">
          <pc:chgData name="Queen, Isaiah - 0881 - MITLL" userId="eef1f39c-0ec0-43c9-bf8a-0e591650f4d1" providerId="ADAL" clId="{DC27C0B7-EF3D-4AE4-8CB3-171EAEFADC1B}" dt="2023-12-14T21:54:59" v="220" actId="47"/>
          <pc:sldLayoutMkLst>
            <pc:docMk/>
            <pc:sldMasterMk cId="0" sldId="2147483667"/>
            <pc:sldLayoutMk cId="3167714455" sldId="2147483711"/>
          </pc:sldLayoutMkLst>
        </pc:sldLayoutChg>
      </pc:sldMasterChg>
    </pc:docChg>
  </pc:docChgLst>
  <pc:docChgLst>
    <pc:chgData name="Isaiah Queen" userId="318d75d5-93a7-414a-97e4-7075eed365a6" providerId="ADAL" clId="{9F5CC02D-1A23-42C2-AB83-D5033B72B75C}"/>
    <pc:docChg chg="undo custSel delSld modSld">
      <pc:chgData name="Isaiah Queen" userId="318d75d5-93a7-414a-97e4-7075eed365a6" providerId="ADAL" clId="{9F5CC02D-1A23-42C2-AB83-D5033B72B75C}" dt="2023-12-14T22:22:51.807" v="99" actId="20577"/>
      <pc:docMkLst>
        <pc:docMk/>
      </pc:docMkLst>
      <pc:sldChg chg="del">
        <pc:chgData name="Isaiah Queen" userId="318d75d5-93a7-414a-97e4-7075eed365a6" providerId="ADAL" clId="{9F5CC02D-1A23-42C2-AB83-D5033B72B75C}" dt="2023-12-14T22:21:47.313" v="12" actId="47"/>
        <pc:sldMkLst>
          <pc:docMk/>
          <pc:sldMk cId="2840065803" sldId="2126987468"/>
        </pc:sldMkLst>
      </pc:sldChg>
      <pc:sldChg chg="modSp mod">
        <pc:chgData name="Isaiah Queen" userId="318d75d5-93a7-414a-97e4-7075eed365a6" providerId="ADAL" clId="{9F5CC02D-1A23-42C2-AB83-D5033B72B75C}" dt="2023-12-14T22:16:31.639" v="1" actId="20577"/>
        <pc:sldMkLst>
          <pc:docMk/>
          <pc:sldMk cId="205596102" sldId="2126987470"/>
        </pc:sldMkLst>
        <pc:spChg chg="mod">
          <ac:chgData name="Isaiah Queen" userId="318d75d5-93a7-414a-97e4-7075eed365a6" providerId="ADAL" clId="{9F5CC02D-1A23-42C2-AB83-D5033B72B75C}" dt="2023-12-14T22:16:31.639" v="1" actId="20577"/>
          <ac:spMkLst>
            <pc:docMk/>
            <pc:sldMk cId="205596102" sldId="2126987470"/>
            <ac:spMk id="6" creationId="{BF819203-A779-4987-87D5-E5638B263E74}"/>
          </ac:spMkLst>
        </pc:spChg>
      </pc:sldChg>
      <pc:sldChg chg="addSp delSp modSp mod">
        <pc:chgData name="Isaiah Queen" userId="318d75d5-93a7-414a-97e4-7075eed365a6" providerId="ADAL" clId="{9F5CC02D-1A23-42C2-AB83-D5033B72B75C}" dt="2023-12-14T22:22:51.807" v="99" actId="20577"/>
        <pc:sldMkLst>
          <pc:docMk/>
          <pc:sldMk cId="1195966195" sldId="2126987479"/>
        </pc:sldMkLst>
        <pc:spChg chg="mod">
          <ac:chgData name="Isaiah Queen" userId="318d75d5-93a7-414a-97e4-7075eed365a6" providerId="ADAL" clId="{9F5CC02D-1A23-42C2-AB83-D5033B72B75C}" dt="2023-12-14T22:22:51.807" v="99" actId="20577"/>
          <ac:spMkLst>
            <pc:docMk/>
            <pc:sldMk cId="1195966195" sldId="2126987479"/>
            <ac:spMk id="6" creationId="{BF819203-A779-4987-87D5-E5638B263E74}"/>
          </ac:spMkLst>
        </pc:spChg>
        <pc:spChg chg="add del mod">
          <ac:chgData name="Isaiah Queen" userId="318d75d5-93a7-414a-97e4-7075eed365a6" providerId="ADAL" clId="{9F5CC02D-1A23-42C2-AB83-D5033B72B75C}" dt="2023-12-14T22:22:04.042" v="17"/>
          <ac:spMkLst>
            <pc:docMk/>
            <pc:sldMk cId="1195966195" sldId="2126987479"/>
            <ac:spMk id="8" creationId="{1C9725A6-5220-DA1B-8D9A-3CB5284615B7}"/>
          </ac:spMkLst>
        </pc:spChg>
        <pc:picChg chg="add del mod">
          <ac:chgData name="Isaiah Queen" userId="318d75d5-93a7-414a-97e4-7075eed365a6" providerId="ADAL" clId="{9F5CC02D-1A23-42C2-AB83-D5033B72B75C}" dt="2023-12-14T22:21:30.642" v="6" actId="478"/>
          <ac:picMkLst>
            <pc:docMk/>
            <pc:sldMk cId="1195966195" sldId="2126987479"/>
            <ac:picMk id="3" creationId="{04846AC1-82E4-8DE9-761B-F01745A07D73}"/>
          </ac:picMkLst>
        </pc:picChg>
        <pc:picChg chg="add mod">
          <ac:chgData name="Isaiah Queen" userId="318d75d5-93a7-414a-97e4-7075eed365a6" providerId="ADAL" clId="{9F5CC02D-1A23-42C2-AB83-D5033B72B75C}" dt="2023-12-14T22:22:45.817" v="95" actId="1076"/>
          <ac:picMkLst>
            <pc:docMk/>
            <pc:sldMk cId="1195966195" sldId="2126987479"/>
            <ac:picMk id="7" creationId="{8E7C347A-4031-BBD1-B819-57C02E6DE91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89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989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image of the Command Console with MCNP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an image of an older model of a radiation shield in VISED.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1273" y="3011559"/>
            <a:ext cx="748145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831273" y="1385453"/>
            <a:ext cx="748145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8" name="Picture 7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8465" y="5111496"/>
            <a:ext cx="3427070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39993" y="1700213"/>
            <a:ext cx="645477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168" y="5706497"/>
            <a:ext cx="6455664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344168" y="1249252"/>
            <a:ext cx="6455664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9F7DC-3527-4101-B5D9-3D426225A909}"/>
              </a:ext>
            </a:extLst>
          </p:cNvPr>
          <p:cNvSpPr txBox="1"/>
          <p:nvPr userDrawn="1"/>
        </p:nvSpPr>
        <p:spPr>
          <a:xfrm>
            <a:off x="273050" y="6442272"/>
            <a:ext cx="93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Internship Review</a:t>
            </a:r>
          </a:p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Isaiah Queen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A9BF07-3DCB-C744-9253-529FEC775F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9828" y="3771313"/>
            <a:ext cx="6314173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9828" y="795338"/>
            <a:ext cx="6314173" cy="2852737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98570" y="1736727"/>
            <a:ext cx="7745430" cy="28527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5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9BF07-3DCB-C744-9253-529FEC775F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2" cy="6858000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 userDrawn="1"/>
        </p:nvSpPr>
        <p:spPr>
          <a:xfrm>
            <a:off x="1398570" y="1736727"/>
            <a:ext cx="7745430" cy="28527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3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9252"/>
          </a:xfrm>
        </p:spPr>
        <p:txBody>
          <a:bodyPr/>
          <a:lstStyle>
            <a:lvl1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Courier New" panose="02070309020205020404" pitchFamily="49" charset="0"/>
              <a:buChar char="o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Calibri" panose="020F0502020204030204" pitchFamily="34" charset="0"/>
              <a:buChar char="‐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C185A4-0AFE-4794-9B5F-1C22AB74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94" y="214604"/>
            <a:ext cx="6315761" cy="671804"/>
          </a:xfrm>
        </p:spPr>
        <p:txBody>
          <a:bodyPr>
            <a:normAutofit/>
          </a:bodyPr>
          <a:lstStyle>
            <a:lvl1pPr>
              <a:defRPr>
                <a:solidFill>
                  <a:srgbClr val="0073C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100" b="1">
                <a:solidFill>
                  <a:srgbClr val="4472C4"/>
                </a:solidFill>
              </a:rPr>
              <a:t>Today’s Objectives</a:t>
            </a:r>
            <a:endParaRPr lang="en-US" sz="210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3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20864"/>
            <a:ext cx="3868340" cy="1150937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101976"/>
            <a:ext cx="3868340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20864"/>
            <a:ext cx="3887391" cy="1150937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3101976"/>
            <a:ext cx="3887391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1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D5AB4-BA18-41A6-AA8C-4D23BA0DA336}"/>
              </a:ext>
            </a:extLst>
          </p:cNvPr>
          <p:cNvSpPr txBox="1"/>
          <p:nvPr userDrawn="1"/>
        </p:nvSpPr>
        <p:spPr>
          <a:xfrm>
            <a:off x="273050" y="6442272"/>
            <a:ext cx="93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MCNP Plug-in</a:t>
            </a:r>
          </a:p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Isaiah Queen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46653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BF804-8BEA-4402-A301-D8D40F581A8C}"/>
              </a:ext>
            </a:extLst>
          </p:cNvPr>
          <p:cNvSpPr txBox="1"/>
          <p:nvPr userDrawn="1"/>
        </p:nvSpPr>
        <p:spPr>
          <a:xfrm>
            <a:off x="273050" y="6442272"/>
            <a:ext cx="93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MCNP Plug-in</a:t>
            </a:r>
          </a:p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Isaiah Queen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36C9D-E4E7-49FA-9154-00AAFEAD9E0A}"/>
              </a:ext>
            </a:extLst>
          </p:cNvPr>
          <p:cNvSpPr txBox="1"/>
          <p:nvPr userDrawn="1"/>
        </p:nvSpPr>
        <p:spPr>
          <a:xfrm>
            <a:off x="273050" y="6442272"/>
            <a:ext cx="93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Internship Review</a:t>
            </a:r>
          </a:p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Isaiah Queen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C2350-43EC-483F-A162-B35F0452468D}"/>
              </a:ext>
            </a:extLst>
          </p:cNvPr>
          <p:cNvSpPr txBox="1"/>
          <p:nvPr userDrawn="1"/>
        </p:nvSpPr>
        <p:spPr>
          <a:xfrm>
            <a:off x="273050" y="6442272"/>
            <a:ext cx="93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Internship Review</a:t>
            </a:r>
          </a:p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Isaiah Queen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0527" y="145147"/>
            <a:ext cx="7262946" cy="4644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40527" y="593818"/>
            <a:ext cx="7262879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E1920-9AFC-4058-963D-5F809D4A88F9}"/>
              </a:ext>
            </a:extLst>
          </p:cNvPr>
          <p:cNvSpPr txBox="1"/>
          <p:nvPr userDrawn="1"/>
        </p:nvSpPr>
        <p:spPr>
          <a:xfrm>
            <a:off x="273050" y="6442272"/>
            <a:ext cx="93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MCNP Plug-in</a:t>
            </a:r>
          </a:p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Isaiah Queen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680754"/>
            <a:ext cx="8188774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49E7C-17BE-4C4D-A316-7D5137D900DD}"/>
              </a:ext>
            </a:extLst>
          </p:cNvPr>
          <p:cNvSpPr txBox="1"/>
          <p:nvPr userDrawn="1"/>
        </p:nvSpPr>
        <p:spPr>
          <a:xfrm>
            <a:off x="273050" y="6442272"/>
            <a:ext cx="93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Internship Review</a:t>
            </a:r>
          </a:p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Isaiah Queen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4899" y="1768103"/>
            <a:ext cx="5970446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899" y="5603133"/>
            <a:ext cx="5970446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584899" y="1312860"/>
            <a:ext cx="5970446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01276-A781-449F-B624-8F5BCF9E381C}"/>
              </a:ext>
            </a:extLst>
          </p:cNvPr>
          <p:cNvSpPr txBox="1"/>
          <p:nvPr userDrawn="1"/>
        </p:nvSpPr>
        <p:spPr>
          <a:xfrm>
            <a:off x="273050" y="6442272"/>
            <a:ext cx="93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Internship Review</a:t>
            </a:r>
          </a:p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Isaiah Queen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6583" y="1828800"/>
            <a:ext cx="5687568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229437"/>
            <a:ext cx="5687568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37360" y="1368517"/>
            <a:ext cx="5687568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4A85C-266C-4C37-B91E-9AA599E4CE45}"/>
              </a:ext>
            </a:extLst>
          </p:cNvPr>
          <p:cNvSpPr txBox="1"/>
          <p:nvPr userDrawn="1"/>
        </p:nvSpPr>
        <p:spPr>
          <a:xfrm>
            <a:off x="273050" y="6442272"/>
            <a:ext cx="93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Internship Review</a:t>
            </a:r>
          </a:p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Isaiah Queen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27" y="101601"/>
            <a:ext cx="726294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8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 userDrawn="1"/>
        </p:nvSpPr>
        <p:spPr bwMode="auto">
          <a:xfrm>
            <a:off x="322036" y="645113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cs typeface="Arial" pitchFamily="34" charset="0"/>
              </a:rPr>
              <a:t>Group 81 Overview</a:t>
            </a: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cs typeface="Arial" pitchFamily="34" charset="0"/>
              </a:rPr>
              <a:t>Julie Labedz</a:t>
            </a:r>
          </a:p>
        </p:txBody>
      </p:sp>
      <p:pic>
        <p:nvPicPr>
          <p:cNvPr id="15" name="Content Placeholder 3" descr="LL_Logo_alone_blue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365760" y="246888"/>
            <a:ext cx="548640" cy="531083"/>
          </a:xfrm>
          <a:prstGeom prst="rect">
            <a:avLst/>
          </a:prstGeom>
        </p:spPr>
      </p:pic>
      <p:pic>
        <p:nvPicPr>
          <p:cNvPr id="16" name="Picture 15" descr="LL_Logo_blue_nomark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6775704" y="6473952"/>
            <a:ext cx="2007032" cy="228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AA7E8-7839-4C12-8D65-06742857B218}"/>
              </a:ext>
            </a:extLst>
          </p:cNvPr>
          <p:cNvSpPr txBox="1"/>
          <p:nvPr userDrawn="1"/>
        </p:nvSpPr>
        <p:spPr>
          <a:xfrm>
            <a:off x="273050" y="6442272"/>
            <a:ext cx="93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Internship Review</a:t>
            </a:r>
          </a:p>
          <a:p>
            <a:pPr algn="ctr"/>
            <a:r>
              <a:rPr lang="en-US" sz="700" b="0" dirty="0">
                <a:latin typeface="+mj-lt"/>
                <a:cs typeface="Times New Roman" panose="02020603050405020304" pitchFamily="18" charset="0"/>
              </a:rPr>
              <a:t>Isaiah Queen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  <p:sldLayoutId id="2147483707" r:id="rId11"/>
    <p:sldLayoutId id="2147483708" r:id="rId12"/>
    <p:sldLayoutId id="2147483710" r:id="rId13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npvised.com/dontdothat/rotatelatticefail/rotatelatticefai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Isaiah Queen</a:t>
            </a:r>
          </a:p>
          <a:p>
            <a:r>
              <a:rPr lang="en-US" sz="1350" dirty="0"/>
              <a:t>December 14, 2023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8065" y="1904963"/>
            <a:ext cx="8367870" cy="938367"/>
          </a:xfrm>
        </p:spPr>
        <p:txBody>
          <a:bodyPr/>
          <a:lstStyle/>
          <a:p>
            <a:r>
              <a:rPr lang="en-US" sz="2400" dirty="0"/>
              <a:t>MCNP Radiation Modeling Plug-in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9203-A779-4987-87D5-E5638B263E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416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0B6DA-E594-43A7-A754-B89493F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D1292-E71C-4ACC-B4D4-69152649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7" y="1561470"/>
            <a:ext cx="8578965" cy="37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9203-A779-4987-87D5-E5638B263E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416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0B6DA-E594-43A7-A754-B89493F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00C25-5C5A-4FA0-B341-C0E398DFB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2" y="1726483"/>
            <a:ext cx="8564875" cy="340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4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9203-A779-4987-87D5-E5638B263E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416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0B6DA-E594-43A7-A754-B89493F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45E44-055F-41DD-AE19-B9B592C0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4" y="1159532"/>
            <a:ext cx="6957369" cy="48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9203-A779-4987-87D5-E5638B263E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Dr. Bradley Duncan</a:t>
            </a:r>
          </a:p>
          <a:p>
            <a:r>
              <a:rPr lang="en-US" dirty="0"/>
              <a:t>Avery Rosh-</a:t>
            </a:r>
            <a:r>
              <a:rPr lang="en-US" dirty="0" err="1"/>
              <a:t>Gorsky</a:t>
            </a:r>
            <a:endParaRPr lang="en-US" dirty="0"/>
          </a:p>
          <a:p>
            <a:r>
              <a:rPr lang="en-US" dirty="0"/>
              <a:t>Dr. Melissa Smith</a:t>
            </a:r>
          </a:p>
          <a:p>
            <a:r>
              <a:rPr lang="en-US" dirty="0"/>
              <a:t>Keri Ledford</a:t>
            </a:r>
          </a:p>
          <a:p>
            <a:r>
              <a:rPr lang="en-US" dirty="0"/>
              <a:t>Paul Miller</a:t>
            </a:r>
          </a:p>
          <a:p>
            <a:r>
              <a:rPr lang="en-US" dirty="0"/>
              <a:t>Group 81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0B6DA-E594-43A7-A754-B89493F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0559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9203-A779-4987-87D5-E5638B263E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http://www.mcnpvised.com/dontdothat/rotatelatticefail/rotatelatticefail.html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0B6DA-E594-43A7-A754-B89493F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039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6490F8-4D5D-456A-B7D9-93A4A50E04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5687" y="2008507"/>
            <a:ext cx="5868023" cy="3442052"/>
          </a:xfrm>
        </p:spPr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MCNP &amp; VISED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Using the interface</a:t>
            </a:r>
          </a:p>
          <a:p>
            <a:pPr lvl="1"/>
            <a:r>
              <a:rPr lang="en-US" dirty="0"/>
              <a:t>Outputs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FD3560-84D1-4D94-BC45-11527AC6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1511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9203-A779-4987-87D5-E5638B263E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Project Goal: Improve abilities to rapidly generate input files for radiation transport models.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0B6DA-E594-43A7-A754-B89493F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51D78-544B-4824-AD13-7E3A0C3C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13" y="3081661"/>
            <a:ext cx="3657600" cy="1143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3C9B7-8439-4478-8B49-B543594A3FDA}"/>
              </a:ext>
            </a:extLst>
          </p:cNvPr>
          <p:cNvSpPr/>
          <p:nvPr/>
        </p:nvSpPr>
        <p:spPr>
          <a:xfrm>
            <a:off x="2733973" y="2891161"/>
            <a:ext cx="3966279" cy="15276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7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9203-A779-4987-87D5-E5638B263E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0B6DA-E594-43A7-A754-B89493F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MCNP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E3F07-C62E-47C5-88C4-EE4426359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87" y="1131220"/>
            <a:ext cx="7434469" cy="49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9203-A779-4987-87D5-E5638B263E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0B6DA-E594-43A7-A754-B89493F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33F2A-FEA5-4EBB-98B8-8774478A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84" y="1459809"/>
            <a:ext cx="3857625" cy="3752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B513E0-D586-40B5-9DB6-C3CB7C1DB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9" y="1459809"/>
            <a:ext cx="3903015" cy="3814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A0E80F-3AAA-45EE-B77D-AC03DEA288FC}"/>
              </a:ext>
            </a:extLst>
          </p:cNvPr>
          <p:cNvSpPr txBox="1"/>
          <p:nvPr/>
        </p:nvSpPr>
        <p:spPr>
          <a:xfrm>
            <a:off x="817648" y="5564906"/>
            <a:ext cx="2698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XZ Radiation Shielding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8E54B-324B-45B5-A7EA-DBDCA19E196D}"/>
              </a:ext>
            </a:extLst>
          </p:cNvPr>
          <p:cNvSpPr txBox="1"/>
          <p:nvPr/>
        </p:nvSpPr>
        <p:spPr>
          <a:xfrm>
            <a:off x="5385808" y="555876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YZ Radiation Shielding Model</a:t>
            </a:r>
          </a:p>
        </p:txBody>
      </p:sp>
    </p:spTree>
    <p:extLst>
      <p:ext uri="{BB962C8B-B14F-4D97-AF65-F5344CB8AC3E}">
        <p14:creationId xmlns:p14="http://schemas.microsoft.com/office/powerpoint/2010/main" val="364549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9203-A779-4987-87D5-E5638B263E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Select the Material from the drop-down to produce the input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0B6DA-E594-43A7-A754-B89493F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E7C347A-4031-BBD1-B819-57C02E6DE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95" y="2318391"/>
            <a:ext cx="4563254" cy="37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6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9203-A779-4987-87D5-E5638B263E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0B6DA-E594-43A7-A754-B89493F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0E80F-3AAA-45EE-B77D-AC03DEA288FC}"/>
              </a:ext>
            </a:extLst>
          </p:cNvPr>
          <p:cNvSpPr txBox="1"/>
          <p:nvPr/>
        </p:nvSpPr>
        <p:spPr>
          <a:xfrm>
            <a:off x="817648" y="5564906"/>
            <a:ext cx="2698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XZ Radiation Shielding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8E54B-324B-45B5-A7EA-DBDCA19E196D}"/>
              </a:ext>
            </a:extLst>
          </p:cNvPr>
          <p:cNvSpPr txBox="1"/>
          <p:nvPr/>
        </p:nvSpPr>
        <p:spPr>
          <a:xfrm>
            <a:off x="5381834" y="5558761"/>
            <a:ext cx="2706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XY Radiation Shielding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CF637A-FC32-42D9-A5BC-DE905F4CE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9" y="1566697"/>
            <a:ext cx="4163853" cy="3645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55B999-FFFA-4C52-A308-DE2187F90D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5" b="1408"/>
          <a:stretch/>
        </p:blipFill>
        <p:spPr>
          <a:xfrm>
            <a:off x="4386300" y="1566697"/>
            <a:ext cx="4671390" cy="36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2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9203-A779-4987-87D5-E5638B263E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Radiation Shielding models critical to development of hardened electronics.</a:t>
            </a:r>
          </a:p>
          <a:p>
            <a:r>
              <a:rPr lang="en-US" dirty="0"/>
              <a:t>Using this interface will streamline the ability to select different materials to model.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50B6DA-E594-43A7-A754-B89493F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4883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BC5915-FF42-4F8F-83F5-07878DF768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6726" y="3140977"/>
            <a:ext cx="1710549" cy="576047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1" dirty="0"/>
              <a:t>Q &amp;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E46F9-A788-4D00-84CE-9412718172C2}"/>
              </a:ext>
            </a:extLst>
          </p:cNvPr>
          <p:cNvSpPr/>
          <p:nvPr/>
        </p:nvSpPr>
        <p:spPr>
          <a:xfrm>
            <a:off x="2286596" y="5620139"/>
            <a:ext cx="4570809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DISTRIBUTION STATEMENT C. Distribution authorized to U.S. Government Agencies and their contractors; Critical Technology, export controlled; 11-13 April 2023. Other requests for this document shall be referred to NSWC Crane.</a:t>
            </a:r>
          </a:p>
        </p:txBody>
      </p:sp>
    </p:spTree>
    <p:extLst>
      <p:ext uri="{BB962C8B-B14F-4D97-AF65-F5344CB8AC3E}">
        <p14:creationId xmlns:p14="http://schemas.microsoft.com/office/powerpoint/2010/main" val="367460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Application xmlns="http://www.sap.com/cof/powerpoint/application">
  <Version>2</Version>
  <Revision>2.8.000.92058</Revision>
</Applicatio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D62FA728F254FA6E7994E04CFCDC2" ma:contentTypeVersion="13" ma:contentTypeDescription="Create a new document." ma:contentTypeScope="" ma:versionID="86b20b30d1950a34c65ce9d296961655">
  <xsd:schema xmlns:xsd="http://www.w3.org/2001/XMLSchema" xmlns:xs="http://www.w3.org/2001/XMLSchema" xmlns:p="http://schemas.microsoft.com/office/2006/metadata/properties" xmlns:ns2="14a704f3-09f8-43c4-8b2b-f79da71e46d9" xmlns:ns3="18562197-ca09-4bab-add0-0ea3eb5f2c0e" targetNamespace="http://schemas.microsoft.com/office/2006/metadata/properties" ma:root="true" ma:fieldsID="18d18451c0291f8dcaeee779e0e24b4b" ns2:_="" ns3:_="">
    <xsd:import namespace="14a704f3-09f8-43c4-8b2b-f79da71e46d9"/>
    <xsd:import namespace="18562197-ca09-4bab-add0-0ea3eb5f2c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3:LWAI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704f3-09f8-43c4-8b2b-f79da71e4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a24ba2f3-d000-46ce-a004-00fa7c3a709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62197-ca09-4bab-add0-0ea3eb5f2c0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WAI" ma:index="18" nillable="true" ma:displayName="Lab-wide Access" ma:description="Denotes whether an item is viewable lab-wide. No value in this column, serves as placeholder for rendering" ma:hidden="true" ma:internalName="LWAI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Application xmlns="http://www.sap.com/cof/ao/powerpoint/application">
  <com.sap.ip.bi.pioneer>
    <Version>4</Version>
    <AAO_Revision>2.8.000.92058</AAO_Revision>
    <LastRefreshed>05/17/2018 16:18:11</LastRefreshed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RefreshPlanningObjectsOnRefreshAll>True</RefreshPlanningObjectsOnRefreshAll>
    <Items/>
  </com.sap.ip.bi.pioneer>
</Applicatio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WAI xmlns="18562197-ca09-4bab-add0-0ea3eb5f2c0e" xsi:nil="true"/>
    <lcf76f155ced4ddcb4097134ff3c332f xmlns="14a704f3-09f8-43c4-8b2b-f79da71e46d9">
      <Terms xmlns="http://schemas.microsoft.com/office/infopath/2007/PartnerControls"/>
    </lcf76f155ced4ddcb4097134ff3c332f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A37CD0-1E7D-4607-A850-FBF380E0443A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D1FF410B-B6B7-4A20-B17F-3C955F4C8866}">
  <ds:schemaRefs>
    <ds:schemaRef ds:uri="14a704f3-09f8-43c4-8b2b-f79da71e46d9"/>
    <ds:schemaRef ds:uri="18562197-ca09-4bab-add0-0ea3eb5f2c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98C251-E65B-4EE7-B27E-3FB40100D867}">
  <ds:schemaRefs>
    <ds:schemaRef ds:uri="http://www.sap.com/cof/ao/powerpoint/application"/>
  </ds:schemaRefs>
</ds:datastoreItem>
</file>

<file path=customXml/itemProps4.xml><?xml version="1.0" encoding="utf-8"?>
<ds:datastoreItem xmlns:ds="http://schemas.openxmlformats.org/officeDocument/2006/customXml" ds:itemID="{2A6BC107-53A5-480A-8116-9E92849598F6}">
  <ds:schemaRefs>
    <ds:schemaRef ds:uri="14a704f3-09f8-43c4-8b2b-f79da71e46d9"/>
    <ds:schemaRef ds:uri="18562197-ca09-4bab-add0-0ea3eb5f2c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71AC1455-1769-4811-A206-01D97F76A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</Template>
  <TotalTime>549</TotalTime>
  <Words>204</Words>
  <Application>Microsoft Office PowerPoint</Application>
  <PresentationFormat>On-screen Show (4:3)</PresentationFormat>
  <Paragraphs>57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MCNP Radiation Modeling Plug-in</vt:lpstr>
      <vt:lpstr>Outline</vt:lpstr>
      <vt:lpstr>Introduction</vt:lpstr>
      <vt:lpstr>MCNP</vt:lpstr>
      <vt:lpstr>VISED</vt:lpstr>
      <vt:lpstr>Interface</vt:lpstr>
      <vt:lpstr>Interface Outputs</vt:lpstr>
      <vt:lpstr>Conclusions</vt:lpstr>
      <vt:lpstr>PowerPoint Presentation</vt:lpstr>
      <vt:lpstr>Cell Card</vt:lpstr>
      <vt:lpstr>Surface Card</vt:lpstr>
      <vt:lpstr>Materials Card</vt:lpstr>
      <vt:lpstr>Acknowledgements</vt:lpstr>
      <vt:lpstr>References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Labedz, Julie - 0881 - MITLL</dc:creator>
  <cp:lastModifiedBy>Isaiah Queen</cp:lastModifiedBy>
  <cp:revision>32</cp:revision>
  <cp:lastPrinted>2018-08-07T16:54:35Z</cp:lastPrinted>
  <dcterms:created xsi:type="dcterms:W3CDTF">2018-05-17T15:42:54Z</dcterms:created>
  <dcterms:modified xsi:type="dcterms:W3CDTF">2023-12-14T22:23:00Z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0x010100723D62FA728F254FA6E7994E04CFCDC2</vt:lpwstr>
  </property>
  <property fmtid="{D5CDD505-2E9C-101B-9397-08002B2CF9AE}" pid="3" name="MediaServiceImageTags">
    <vt:lpwstr/>
  </property>
  <property fmtid="{D5CDD505-2E9C-101B-9397-08002B2CF9AE}" pid="4" name="TaxCatchAll">
    <vt:lpwstr/>
  </property>
  <property fmtid="{D5CDD505-2E9C-101B-9397-08002B2CF9AE}" pid="5" name="CUI Category1">
    <vt:lpwstr/>
  </property>
  <property fmtid="{D5CDD505-2E9C-101B-9397-08002B2CF9AE}" pid="6" name="c191a458f79b4c669a80e6b5fc8764c5">
    <vt:lpwstr/>
  </property>
  <property fmtid="{D5CDD505-2E9C-101B-9397-08002B2CF9AE}" pid="7" name="CUI_x0020_Category1">
    <vt:lpwstr/>
  </property>
</Properties>
</file>