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0" r:id="rId6"/>
    <p:sldId id="264" r:id="rId7"/>
    <p:sldId id="263" r:id="rId8"/>
    <p:sldId id="262" r:id="rId9"/>
    <p:sldId id="258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02.05.2021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66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02.05.2021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70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02.05.2021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490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02.05.2021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24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02.05.2021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88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02.05.2021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427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02.05.2021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25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02.05.2021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48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02.05.2021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52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02.05.2021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70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02.05.2021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90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02.05.2021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31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02.05.2021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68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02.05.2021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90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02.05.2021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15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02.05.2021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72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F8045-8954-4DB4-BA2E-4C0416D954F8}" type="datetimeFigureOut">
              <a:rPr lang="ru-RU" smtClean="0"/>
              <a:t>02.05.2021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68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5952" y="3040949"/>
            <a:ext cx="10515600" cy="1325563"/>
          </a:xfrm>
        </p:spPr>
        <p:txBody>
          <a:bodyPr/>
          <a:lstStyle/>
          <a:p>
            <a:r>
              <a:rPr lang="ru-RU" dirty="0" smtClean="0"/>
              <a:t>- перехват трафика </a:t>
            </a:r>
            <a:br>
              <a:rPr lang="ru-RU" dirty="0" smtClean="0"/>
            </a:br>
            <a:r>
              <a:rPr lang="ru-RU" dirty="0" smtClean="0"/>
              <a:t>- модификация значения в ответе</a:t>
            </a: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0" b="1" dirty="0" smtClean="0">
                <a:solidFill>
                  <a:schemeClr val="accent2">
                    <a:lumMod val="50000"/>
                  </a:schemeClr>
                </a:solidFill>
              </a:rPr>
              <a:t>Charles</a:t>
            </a:r>
            <a:endParaRPr lang="ru-RU" sz="1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9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833" y="15721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- </a:t>
            </a:r>
            <a:r>
              <a:rPr lang="ru-RU" dirty="0" smtClean="0"/>
              <a:t>Ставим </a:t>
            </a:r>
            <a:r>
              <a:rPr lang="ru-RU" dirty="0"/>
              <a:t>галочку </a:t>
            </a:r>
            <a:r>
              <a:rPr lang="en-US" b="1" dirty="0"/>
              <a:t>Enable </a:t>
            </a:r>
            <a:r>
              <a:rPr lang="en-US" b="1" dirty="0" smtClean="0"/>
              <a:t>Rewrite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</a:t>
            </a:r>
            <a:r>
              <a:rPr lang="ru-RU" dirty="0" smtClean="0"/>
              <a:t>Нажимаем </a:t>
            </a:r>
            <a:r>
              <a:rPr lang="en-US" b="1" dirty="0" smtClean="0"/>
              <a:t>Add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933649" y="1347538"/>
            <a:ext cx="7815715" cy="5091764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 flipH="1" flipV="1">
            <a:off x="1189523" y="2411847"/>
            <a:ext cx="824563" cy="8222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745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706" y="243840"/>
            <a:ext cx="8596668" cy="1320800"/>
          </a:xfrm>
        </p:spPr>
        <p:txBody>
          <a:bodyPr/>
          <a:lstStyle/>
          <a:p>
            <a:r>
              <a:rPr lang="ru-RU" dirty="0"/>
              <a:t>Нажимаем </a:t>
            </a:r>
            <a:r>
              <a:rPr lang="en-US" b="1" dirty="0"/>
              <a:t>Add</a:t>
            </a:r>
            <a:r>
              <a:rPr lang="en-US" dirty="0"/>
              <a:t> </a:t>
            </a:r>
            <a:r>
              <a:rPr lang="ru-RU" dirty="0"/>
              <a:t>в правом верхнем окне</a:t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749594" y="1011821"/>
            <a:ext cx="8437780" cy="5225349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 flipH="1" flipV="1">
            <a:off x="6011780" y="3624495"/>
            <a:ext cx="824563" cy="8222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20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4946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Заполняем</a:t>
            </a:r>
            <a:r>
              <a:rPr lang="en-US" dirty="0" smtClean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en-US" sz="2700" b="1" dirty="0" err="1"/>
              <a:t>Protokol</a:t>
            </a:r>
            <a:r>
              <a:rPr lang="en-US" sz="2700" dirty="0"/>
              <a:t>, </a:t>
            </a:r>
            <a:r>
              <a:rPr lang="ru-RU" sz="2700" dirty="0"/>
              <a:t/>
            </a:r>
            <a:br>
              <a:rPr lang="ru-RU" sz="2700" dirty="0"/>
            </a:br>
            <a:r>
              <a:rPr lang="en-US" sz="2700" b="1" dirty="0"/>
              <a:t>Host, Port </a:t>
            </a:r>
            <a:r>
              <a:rPr lang="en-US" sz="2700" dirty="0"/>
              <a:t>– </a:t>
            </a:r>
            <a:r>
              <a:rPr lang="ru-RU" sz="2700" dirty="0"/>
              <a:t>взяли из </a:t>
            </a:r>
            <a:r>
              <a:rPr lang="en-US" sz="2700" dirty="0" err="1"/>
              <a:t>url</a:t>
            </a:r>
            <a:r>
              <a:rPr lang="en-US" sz="2700" dirty="0"/>
              <a:t> </a:t>
            </a:r>
            <a:r>
              <a:rPr lang="ru-RU" sz="2700" dirty="0"/>
              <a:t>в </a:t>
            </a:r>
            <a:r>
              <a:rPr lang="en-US" sz="2700" dirty="0"/>
              <a:t>environment (Postman)</a:t>
            </a:r>
            <a:r>
              <a:rPr lang="ru-RU" sz="2700" dirty="0"/>
              <a:t/>
            </a:r>
            <a:br>
              <a:rPr lang="ru-RU" sz="2700" dirty="0"/>
            </a:br>
            <a:r>
              <a:rPr lang="en-US" sz="2700" b="1" dirty="0"/>
              <a:t>Path </a:t>
            </a:r>
            <a:r>
              <a:rPr lang="en-US" sz="2700" dirty="0"/>
              <a:t> - </a:t>
            </a:r>
            <a:r>
              <a:rPr lang="en-US" sz="2700" dirty="0" smtClean="0"/>
              <a:t>endpoint </a:t>
            </a:r>
            <a:r>
              <a:rPr lang="en-US" sz="2700" dirty="0" smtClean="0"/>
              <a:t>(Postman</a:t>
            </a:r>
            <a:r>
              <a:rPr lang="en-US" sz="2700" dirty="0" smtClean="0"/>
              <a:t>)</a:t>
            </a:r>
            <a:r>
              <a:rPr lang="ru-RU" sz="3100" dirty="0" smtClean="0"/>
              <a:t/>
            </a:r>
            <a:br>
              <a:rPr lang="ru-RU" sz="3100" dirty="0" smtClean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1193532" y="1824655"/>
            <a:ext cx="7190072" cy="4595395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 flipH="1">
            <a:off x="6352674" y="4349198"/>
            <a:ext cx="782052" cy="13393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338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5204" y="166838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- Заполняем </a:t>
            </a:r>
            <a:r>
              <a:rPr lang="en-US" dirty="0"/>
              <a:t>Name </a:t>
            </a:r>
            <a:r>
              <a:rPr lang="ru-RU" dirty="0"/>
              <a:t>– </a:t>
            </a:r>
            <a:r>
              <a:rPr lang="en-US" dirty="0"/>
              <a:t>gr</a:t>
            </a:r>
            <a:r>
              <a:rPr lang="ru-RU" dirty="0" smtClean="0"/>
              <a:t>_17</a:t>
            </a:r>
            <a:br>
              <a:rPr lang="ru-RU" dirty="0" smtClean="0"/>
            </a:br>
            <a:r>
              <a:rPr lang="ru-RU" dirty="0" smtClean="0"/>
              <a:t>- Нажимаем </a:t>
            </a:r>
            <a:r>
              <a:rPr lang="en-US" dirty="0"/>
              <a:t>Add </a:t>
            </a:r>
            <a:r>
              <a:rPr lang="ru-RU" dirty="0"/>
              <a:t>в нижнем окне</a:t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810528" y="1487638"/>
            <a:ext cx="7207316" cy="4942925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 flipH="1" flipV="1">
            <a:off x="4288857" y="1986197"/>
            <a:ext cx="824563" cy="8222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 flipH="1">
            <a:off x="4414186" y="4620126"/>
            <a:ext cx="1082038" cy="9873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749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305" y="0"/>
            <a:ext cx="10144225" cy="219519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Заполняем </a:t>
            </a:r>
            <a:r>
              <a:rPr lang="en-US" b="1" dirty="0"/>
              <a:t>Rewrite Pule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- Выбираем  </a:t>
            </a:r>
            <a:r>
              <a:rPr lang="en-US" sz="2000" b="1" dirty="0"/>
              <a:t>Type</a:t>
            </a:r>
            <a:r>
              <a:rPr lang="en-US" sz="2000" dirty="0"/>
              <a:t> – </a:t>
            </a:r>
            <a:r>
              <a:rPr lang="en-US" sz="2000" b="1" dirty="0"/>
              <a:t>Modify Query </a:t>
            </a:r>
            <a:r>
              <a:rPr lang="en-US" sz="2000" b="1" dirty="0" err="1"/>
              <a:t>Param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- Указываем </a:t>
            </a:r>
            <a:r>
              <a:rPr lang="ru-RU" sz="2000" dirty="0"/>
              <a:t>в </a:t>
            </a:r>
            <a:r>
              <a:rPr lang="en-US" sz="2000" b="1" dirty="0"/>
              <a:t>Math</a:t>
            </a:r>
            <a:r>
              <a:rPr lang="en-US" sz="2000" dirty="0"/>
              <a:t> </a:t>
            </a:r>
            <a:r>
              <a:rPr lang="ru-RU" sz="2000" dirty="0"/>
              <a:t>переменную (</a:t>
            </a:r>
            <a:r>
              <a:rPr lang="en-US" sz="2000" dirty="0">
                <a:solidFill>
                  <a:srgbClr val="FF0000"/>
                </a:solidFill>
              </a:rPr>
              <a:t>name</a:t>
            </a:r>
            <a:r>
              <a:rPr lang="ru-RU" sz="2000" dirty="0"/>
              <a:t>) и её значение (</a:t>
            </a:r>
            <a:r>
              <a:rPr lang="en-US" sz="2000" dirty="0">
                <a:solidFill>
                  <a:srgbClr val="FF0000"/>
                </a:solidFill>
              </a:rPr>
              <a:t>Vadim</a:t>
            </a:r>
            <a:r>
              <a:rPr lang="ru-RU" sz="2000" dirty="0"/>
              <a:t>) – то, что будем подменять</a:t>
            </a:r>
            <a:br>
              <a:rPr lang="ru-RU" sz="2000" dirty="0"/>
            </a:br>
            <a:r>
              <a:rPr lang="ru-RU" sz="2000" dirty="0" smtClean="0"/>
              <a:t>- Ставим </a:t>
            </a:r>
            <a:r>
              <a:rPr lang="ru-RU" sz="2000" dirty="0"/>
              <a:t>галочку - </a:t>
            </a:r>
            <a:r>
              <a:rPr lang="en-US" sz="2000" b="1" dirty="0"/>
              <a:t>Math whole value </a:t>
            </a:r>
            <a:r>
              <a:rPr lang="ru-RU" sz="2000" dirty="0"/>
              <a:t>– проверить полное соответствие значению</a:t>
            </a:r>
            <a:br>
              <a:rPr lang="ru-RU" sz="2000" dirty="0"/>
            </a:br>
            <a:r>
              <a:rPr lang="ru-RU" sz="2000" dirty="0" smtClean="0"/>
              <a:t>- Указываем </a:t>
            </a:r>
            <a:r>
              <a:rPr lang="ru-RU" sz="2000" dirty="0"/>
              <a:t>в </a:t>
            </a:r>
            <a:r>
              <a:rPr lang="en-US" sz="2000" b="1" dirty="0" err="1"/>
              <a:t>Repla</a:t>
            </a:r>
            <a:r>
              <a:rPr lang="ru-RU" sz="2000" b="1" dirty="0"/>
              <a:t>с</a:t>
            </a:r>
            <a:r>
              <a:rPr lang="en-US" sz="2000" b="1" dirty="0"/>
              <a:t>e</a:t>
            </a:r>
            <a:r>
              <a:rPr lang="en-US" sz="2000" dirty="0"/>
              <a:t> </a:t>
            </a:r>
            <a:r>
              <a:rPr lang="ru-RU" sz="2000" dirty="0"/>
              <a:t>переменную (</a:t>
            </a:r>
            <a:r>
              <a:rPr lang="en-US" sz="2000" dirty="0">
                <a:solidFill>
                  <a:srgbClr val="FF0000"/>
                </a:solidFill>
              </a:rPr>
              <a:t>name</a:t>
            </a:r>
            <a:r>
              <a:rPr lang="ru-RU" sz="2000" dirty="0"/>
              <a:t>) и её значение (</a:t>
            </a:r>
            <a:r>
              <a:rPr lang="en-US" sz="2000" dirty="0">
                <a:solidFill>
                  <a:srgbClr val="FF0000"/>
                </a:solidFill>
              </a:rPr>
              <a:t>Irina</a:t>
            </a:r>
            <a:r>
              <a:rPr lang="ru-RU" sz="2000" dirty="0"/>
              <a:t>) – то, на что будем менять</a:t>
            </a:r>
            <a:br>
              <a:rPr lang="ru-RU" sz="2000" dirty="0"/>
            </a:br>
            <a:r>
              <a:rPr lang="ru-RU" sz="2000" dirty="0" smtClean="0"/>
              <a:t>- Ставим </a:t>
            </a:r>
            <a:r>
              <a:rPr lang="ru-RU" sz="2000" dirty="0"/>
              <a:t>галочку </a:t>
            </a:r>
            <a:r>
              <a:rPr lang="en-US" sz="2000" b="1" dirty="0"/>
              <a:t>Replace first </a:t>
            </a:r>
            <a:r>
              <a:rPr lang="ru-RU" sz="2000" dirty="0"/>
              <a:t>– заменить первый попавшийся</a:t>
            </a:r>
            <a:br>
              <a:rPr lang="ru-RU" sz="2000" dirty="0"/>
            </a:br>
            <a:r>
              <a:rPr lang="ru-RU" sz="2000" dirty="0" smtClean="0"/>
              <a:t>- Нажимаем </a:t>
            </a:r>
            <a:r>
              <a:rPr lang="ru-RU" sz="2000" b="1" dirty="0"/>
              <a:t>ОК</a:t>
            </a:r>
            <a:r>
              <a:rPr lang="ru-RU" sz="2000" dirty="0"/>
              <a:t/>
            </a:r>
            <a:br>
              <a:rPr lang="ru-RU" sz="2000" dirty="0"/>
            </a:br>
            <a:endParaRPr lang="ru-RU" sz="2000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07419" y="2281188"/>
            <a:ext cx="6323798" cy="4340991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 flipH="1" flipV="1">
            <a:off x="2845070" y="2806485"/>
            <a:ext cx="889532" cy="4227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 flipV="1">
            <a:off x="2545082" y="5684438"/>
            <a:ext cx="506928" cy="3409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 flipV="1">
            <a:off x="2773081" y="4565667"/>
            <a:ext cx="506126" cy="2752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5420628" y="5684438"/>
            <a:ext cx="412281" cy="6008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 flipV="1">
            <a:off x="3155085" y="4010075"/>
            <a:ext cx="579517" cy="3309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 flipV="1">
            <a:off x="3051208" y="4319521"/>
            <a:ext cx="579517" cy="3309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 flipV="1">
            <a:off x="3155084" y="5100403"/>
            <a:ext cx="579517" cy="3309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 flipV="1">
            <a:off x="2855699" y="5374992"/>
            <a:ext cx="579517" cy="3309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622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7077" y="8021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sz="3100" dirty="0" smtClean="0"/>
              <a:t>- Создаем </a:t>
            </a:r>
            <a:r>
              <a:rPr lang="en-US" sz="3100" b="1" dirty="0" smtClean="0"/>
              <a:t>Rewrite Pule</a:t>
            </a:r>
            <a:r>
              <a:rPr lang="ru-RU" sz="3100" b="1" dirty="0" smtClean="0"/>
              <a:t> </a:t>
            </a:r>
            <a:r>
              <a:rPr lang="ru-RU" sz="3100" dirty="0" smtClean="0"/>
              <a:t>для переменной </a:t>
            </a:r>
            <a:r>
              <a:rPr lang="en-US" sz="3100" b="1" dirty="0"/>
              <a:t>age</a:t>
            </a:r>
            <a:r>
              <a:rPr lang="ru-RU" sz="3100" dirty="0"/>
              <a:t/>
            </a:r>
            <a:br>
              <a:rPr lang="ru-RU" sz="3100" dirty="0"/>
            </a:br>
            <a:r>
              <a:rPr lang="ru-RU" sz="3100" dirty="0" smtClean="0"/>
              <a:t>- Нажимаем </a:t>
            </a:r>
            <a:r>
              <a:rPr lang="ru-RU" sz="3100" b="1" dirty="0"/>
              <a:t>ОК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916580" y="1112320"/>
            <a:ext cx="7617661" cy="5211479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 flipH="1">
            <a:off x="2421558" y="837398"/>
            <a:ext cx="966535" cy="4579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>
            <a:off x="3269199" y="1199681"/>
            <a:ext cx="966535" cy="4579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>
            <a:off x="2421556" y="3028373"/>
            <a:ext cx="966535" cy="4579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2421557" y="4050632"/>
            <a:ext cx="966535" cy="4579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2381050" y="2753451"/>
            <a:ext cx="966535" cy="4579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2381049" y="4366492"/>
            <a:ext cx="966535" cy="4579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2381050" y="3365349"/>
            <a:ext cx="966535" cy="4579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2458051" y="4662530"/>
            <a:ext cx="966535" cy="4579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5449905" y="5442802"/>
            <a:ext cx="966535" cy="4579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355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707" y="166837"/>
            <a:ext cx="8596668" cy="1320800"/>
          </a:xfrm>
        </p:spPr>
        <p:txBody>
          <a:bodyPr/>
          <a:lstStyle/>
          <a:p>
            <a:r>
              <a:rPr lang="ru-RU" sz="2800" dirty="0" smtClean="0"/>
              <a:t>- Нажимаем </a:t>
            </a:r>
            <a:r>
              <a:rPr lang="ru-RU" sz="2800" b="1" dirty="0" smtClean="0"/>
              <a:t>ОК</a:t>
            </a:r>
            <a:r>
              <a:rPr lang="ru-RU" sz="2800" dirty="0" smtClean="0"/>
              <a:t> еще раз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723733" y="926130"/>
            <a:ext cx="7736874" cy="5185911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 flipH="1">
            <a:off x="5936787" y="4928134"/>
            <a:ext cx="704645" cy="7856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2866826" y="3831453"/>
            <a:ext cx="614017" cy="3756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2829327" y="3519085"/>
            <a:ext cx="651516" cy="3775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2874450" y="1508305"/>
            <a:ext cx="614017" cy="3756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146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445" y="99461"/>
            <a:ext cx="9390691" cy="1320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- Почистили перехваченный трафик в </a:t>
            </a:r>
            <a:r>
              <a:rPr lang="en-US" b="1" dirty="0" smtClean="0"/>
              <a:t>Charles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 Нажимаем </a:t>
            </a:r>
            <a:r>
              <a:rPr lang="en-US" b="1" dirty="0" smtClean="0"/>
              <a:t>Send </a:t>
            </a:r>
            <a:r>
              <a:rPr lang="ru-RU" b="1" dirty="0"/>
              <a:t>в </a:t>
            </a:r>
            <a:r>
              <a:rPr lang="en-US" b="1" dirty="0"/>
              <a:t>Postman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 Видим </a:t>
            </a:r>
            <a:r>
              <a:rPr lang="ru-RU" b="1" dirty="0"/>
              <a:t>перехват трафика </a:t>
            </a:r>
            <a:r>
              <a:rPr lang="ru-RU" dirty="0"/>
              <a:t>по нашему </a:t>
            </a:r>
            <a:r>
              <a:rPr lang="en-US" dirty="0" err="1"/>
              <a:t>url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839581" y="1651402"/>
            <a:ext cx="7852032" cy="4990030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 flipH="1" flipV="1">
            <a:off x="1674796" y="2627697"/>
            <a:ext cx="614514" cy="3374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970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823" y="9946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Отображается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200" dirty="0" smtClean="0"/>
              <a:t>- </a:t>
            </a:r>
            <a:r>
              <a:rPr lang="ru-RU" sz="2200" dirty="0" smtClean="0"/>
              <a:t>наш </a:t>
            </a:r>
            <a:r>
              <a:rPr lang="en-US" sz="2200" b="1" dirty="0" err="1" smtClean="0"/>
              <a:t>url</a:t>
            </a:r>
            <a:r>
              <a:rPr lang="ru-RU" sz="2200" b="1" dirty="0" smtClean="0"/>
              <a:t>, </a:t>
            </a:r>
            <a:r>
              <a:rPr lang="ru-RU" sz="2200" dirty="0" smtClean="0"/>
              <a:t>статус </a:t>
            </a:r>
            <a:r>
              <a:rPr lang="ru-RU" sz="2200" dirty="0"/>
              <a:t>код</a:t>
            </a:r>
            <a:r>
              <a:rPr lang="ru-RU" sz="2200" b="1" dirty="0"/>
              <a:t> </a:t>
            </a:r>
            <a:r>
              <a:rPr lang="ru-RU" sz="2200" b="1" dirty="0" smtClean="0"/>
              <a:t>200, </a:t>
            </a:r>
            <a:r>
              <a:rPr lang="ru-RU" sz="2200" dirty="0" smtClean="0"/>
              <a:t>метод </a:t>
            </a:r>
            <a:r>
              <a:rPr lang="en-US" sz="2200" b="1" dirty="0" smtClean="0"/>
              <a:t>Get</a:t>
            </a:r>
            <a:br>
              <a:rPr lang="en-US" sz="2200" b="1" dirty="0" smtClean="0"/>
            </a:br>
            <a:r>
              <a:rPr lang="en-US" sz="2200" b="1" dirty="0" smtClean="0"/>
              <a:t>- </a:t>
            </a:r>
            <a:r>
              <a:rPr lang="ru-RU" sz="2200" dirty="0" smtClean="0"/>
              <a:t>и другие данные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361081" y="1420261"/>
            <a:ext cx="8619290" cy="5182670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 flipH="1" flipV="1">
            <a:off x="3797884" y="2741061"/>
            <a:ext cx="754273" cy="5188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 flipV="1">
            <a:off x="4552157" y="2526711"/>
            <a:ext cx="754273" cy="5188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 flipV="1">
            <a:off x="3661526" y="4412569"/>
            <a:ext cx="754273" cy="5188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209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682" y="134118"/>
            <a:ext cx="10515600" cy="2897839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- </a:t>
            </a:r>
            <a:r>
              <a:rPr lang="ru-RU" sz="2700" dirty="0" smtClean="0"/>
              <a:t>Нажимаем </a:t>
            </a:r>
            <a:r>
              <a:rPr lang="ru-RU" sz="2700" dirty="0"/>
              <a:t>в </a:t>
            </a:r>
            <a:r>
              <a:rPr lang="en-US" sz="2700" b="1" dirty="0"/>
              <a:t>Postman  send </a:t>
            </a:r>
            <a:r>
              <a:rPr lang="en-US" sz="2700" b="1" dirty="0" smtClean="0"/>
              <a:t>Get </a:t>
            </a:r>
            <a:r>
              <a:rPr lang="ru-RU" sz="2700" dirty="0" smtClean="0"/>
              <a:t>запрос</a:t>
            </a:r>
            <a:r>
              <a:rPr lang="ru-RU" sz="2700" dirty="0"/>
              <a:t/>
            </a:r>
            <a:br>
              <a:rPr lang="ru-RU" sz="2700" dirty="0"/>
            </a:br>
            <a:r>
              <a:rPr lang="ru-RU" sz="2700" dirty="0" smtClean="0"/>
              <a:t>- И видим </a:t>
            </a:r>
            <a:r>
              <a:rPr lang="ru-RU" sz="2700" b="1" dirty="0" smtClean="0"/>
              <a:t>замененные значения </a:t>
            </a:r>
            <a:r>
              <a:rPr lang="ru-RU" sz="2700" dirty="0" smtClean="0"/>
              <a:t>переменных </a:t>
            </a:r>
            <a:r>
              <a:rPr lang="ru-RU" sz="2700" dirty="0"/>
              <a:t>в </a:t>
            </a:r>
            <a:r>
              <a:rPr lang="ru-RU" sz="2700" dirty="0" smtClean="0"/>
              <a:t>ответе</a:t>
            </a:r>
            <a:br>
              <a:rPr lang="ru-RU" sz="2700" dirty="0" smtClean="0"/>
            </a:br>
            <a:r>
              <a:rPr lang="ru-RU" sz="2200" dirty="0"/>
              <a:t/>
            </a:r>
            <a:br>
              <a:rPr lang="ru-RU" sz="2200" dirty="0"/>
            </a:br>
            <a:r>
              <a:rPr lang="ru-RU" sz="2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br>
              <a:rPr lang="ru-RU" sz="2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ru-RU" sz="2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  "</a:t>
            </a:r>
            <a:r>
              <a:rPr lang="ru-RU" sz="22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Irina</a:t>
            </a:r>
            <a:r>
              <a:rPr lang="ru-RU" sz="2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",</a:t>
            </a:r>
            <a:br>
              <a:rPr lang="ru-RU" sz="2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ru-RU" sz="2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  "25"</a:t>
            </a:r>
            <a:br>
              <a:rPr lang="ru-RU" sz="2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ru-RU" sz="2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2073308" y="1227254"/>
            <a:ext cx="6736348" cy="5231298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 flipH="1" flipV="1">
            <a:off x="3518751" y="5630778"/>
            <a:ext cx="786281" cy="346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024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30" y="272127"/>
            <a:ext cx="11097126" cy="558900"/>
          </a:xfrm>
        </p:spPr>
        <p:txBody>
          <a:bodyPr>
            <a:noAutofit/>
          </a:bodyPr>
          <a:lstStyle/>
          <a:p>
            <a:r>
              <a:rPr lang="en-US" sz="2800" b="1" dirty="0"/>
              <a:t>Precondition</a:t>
            </a:r>
            <a:r>
              <a:rPr lang="en-US" sz="2800" dirty="0" smtClean="0"/>
              <a:t>:</a:t>
            </a:r>
            <a:r>
              <a:rPr lang="ru-RU" sz="2800" dirty="0" smtClean="0"/>
              <a:t> в </a:t>
            </a:r>
            <a:r>
              <a:rPr lang="en-US" sz="2800" dirty="0" smtClean="0"/>
              <a:t>Postman </a:t>
            </a:r>
            <a:r>
              <a:rPr lang="ru-RU" sz="2800" dirty="0" smtClean="0"/>
              <a:t>оформляем запросы </a:t>
            </a:r>
            <a:r>
              <a:rPr lang="en-US" sz="2800" dirty="0" smtClean="0"/>
              <a:t>Get </a:t>
            </a:r>
            <a:r>
              <a:rPr lang="ru-RU" sz="2800" dirty="0" smtClean="0"/>
              <a:t>и </a:t>
            </a:r>
            <a:r>
              <a:rPr lang="en-US" sz="2800" dirty="0" smtClean="0"/>
              <a:t>Post</a:t>
            </a: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1624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92216" y="882967"/>
            <a:ext cx="11097126" cy="558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Enviro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ment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заносим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url: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92216" y="1721317"/>
            <a:ext cx="8633060" cy="4652604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H="1" flipV="1">
            <a:off x="1280160" y="3647975"/>
            <a:ext cx="1626669" cy="5005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 flipV="1">
            <a:off x="2635719" y="3378468"/>
            <a:ext cx="1076825" cy="8758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 flipV="1">
            <a:off x="5656047" y="3378468"/>
            <a:ext cx="271110" cy="5967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714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56135" y="75013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900" dirty="0" smtClean="0"/>
              <a:t>Мы удачно </a:t>
            </a:r>
            <a:r>
              <a:rPr lang="ru-RU" sz="4900" b="1" dirty="0" smtClean="0"/>
              <a:t>перехватили трафик </a:t>
            </a:r>
            <a:r>
              <a:rPr lang="ru-RU" sz="4900" dirty="0" smtClean="0"/>
              <a:t>нашего запроса в </a:t>
            </a:r>
            <a:r>
              <a:rPr lang="en-US" sz="4900" dirty="0" smtClean="0"/>
              <a:t>Postman </a:t>
            </a:r>
            <a:r>
              <a:rPr lang="ru-RU" sz="4900" dirty="0" smtClean="0"/>
              <a:t>и </a:t>
            </a:r>
            <a:r>
              <a:rPr lang="ru-RU" sz="4900" b="1" dirty="0" smtClean="0"/>
              <a:t>модифицировали</a:t>
            </a:r>
            <a:r>
              <a:rPr lang="ru-RU" sz="4900" dirty="0" smtClean="0"/>
              <a:t> его</a:t>
            </a:r>
            <a:br>
              <a:rPr lang="ru-RU" sz="4900" dirty="0" smtClean="0"/>
            </a:br>
            <a:r>
              <a:rPr lang="ru-RU" sz="4900" dirty="0"/>
              <a:t/>
            </a:r>
            <a:br>
              <a:rPr lang="ru-RU" sz="4900" dirty="0"/>
            </a:br>
            <a:r>
              <a:rPr lang="ru-RU" sz="4900" dirty="0" smtClean="0"/>
              <a:t/>
            </a:r>
            <a:br>
              <a:rPr lang="ru-RU" sz="4900" dirty="0" smtClean="0"/>
            </a:br>
            <a:r>
              <a:rPr lang="ru-RU" sz="4900" dirty="0"/>
              <a:t/>
            </a:r>
            <a:br>
              <a:rPr lang="ru-RU" sz="4900" dirty="0"/>
            </a:br>
            <a:r>
              <a:rPr lang="ru-RU" sz="4900" dirty="0" smtClean="0"/>
              <a:t>Спасибо за внимание!</a:t>
            </a:r>
            <a:br>
              <a:rPr lang="ru-RU" sz="4900" dirty="0" smtClean="0"/>
            </a:br>
            <a:r>
              <a:rPr lang="ru-RU" sz="4900" dirty="0"/>
              <a:t/>
            </a:r>
            <a:br>
              <a:rPr lang="ru-RU" sz="4900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962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2440" y="182246"/>
            <a:ext cx="10515600" cy="10882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- В </a:t>
            </a:r>
            <a:r>
              <a:rPr lang="en-US" dirty="0"/>
              <a:t>Postman </a:t>
            </a:r>
            <a:r>
              <a:rPr lang="ru-RU" dirty="0"/>
              <a:t>создаем </a:t>
            </a:r>
            <a:r>
              <a:rPr lang="en-US" b="1" dirty="0"/>
              <a:t>Post</a:t>
            </a:r>
            <a:r>
              <a:rPr lang="ru-RU" b="1" dirty="0"/>
              <a:t> </a:t>
            </a:r>
            <a:r>
              <a:rPr lang="ru-RU" dirty="0"/>
              <a:t> запрос </a:t>
            </a:r>
            <a:r>
              <a:rPr lang="en-US" b="1" dirty="0"/>
              <a:t>Login Copy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 Заполняем </a:t>
            </a:r>
            <a:r>
              <a:rPr lang="en-US" b="1" dirty="0"/>
              <a:t>Body</a:t>
            </a:r>
            <a:endParaRPr lang="ru-RU" b="1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596766" y="1453416"/>
            <a:ext cx="8903369" cy="4976260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 flipH="1" flipV="1">
            <a:off x="2298835" y="3065648"/>
            <a:ext cx="1076825" cy="8758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 flipH="1" flipV="1">
            <a:off x="8187893" y="2361400"/>
            <a:ext cx="1071610" cy="8630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 flipV="1">
            <a:off x="3976840" y="3620705"/>
            <a:ext cx="1071610" cy="8630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5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817" y="19187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- Нажимаем </a:t>
            </a:r>
            <a:r>
              <a:rPr lang="en-US" b="1" dirty="0"/>
              <a:t>save, send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 В ответе</a:t>
            </a:r>
            <a:r>
              <a:rPr lang="en-US" dirty="0" smtClean="0"/>
              <a:t> </a:t>
            </a:r>
            <a:r>
              <a:rPr lang="ru-RU" dirty="0"/>
              <a:t>получаем </a:t>
            </a:r>
            <a:r>
              <a:rPr lang="en-US" b="1" dirty="0"/>
              <a:t>token</a:t>
            </a:r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462012" y="1517433"/>
            <a:ext cx="8951495" cy="4957011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 flipH="1">
            <a:off x="6824312" y="4512645"/>
            <a:ext cx="1121342" cy="9063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07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7566" y="0"/>
            <a:ext cx="9140434" cy="1320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- </a:t>
            </a:r>
            <a:r>
              <a:rPr lang="ru-RU" sz="3200" dirty="0" smtClean="0"/>
              <a:t>Пишем </a:t>
            </a:r>
            <a:r>
              <a:rPr lang="en-US" sz="3200" b="1" dirty="0"/>
              <a:t>Tests</a:t>
            </a:r>
            <a:r>
              <a:rPr lang="en-US" sz="3200" dirty="0"/>
              <a:t> </a:t>
            </a:r>
            <a:r>
              <a:rPr lang="ru-RU" sz="3200" dirty="0" smtClean="0"/>
              <a:t>для </a:t>
            </a:r>
            <a:r>
              <a:rPr lang="ru-RU" sz="3200" dirty="0"/>
              <a:t>передаче полученного </a:t>
            </a:r>
            <a:r>
              <a:rPr lang="en-US" sz="3200" b="1" dirty="0"/>
              <a:t>token </a:t>
            </a:r>
            <a:r>
              <a:rPr lang="ru-RU" sz="3200" dirty="0"/>
              <a:t>в</a:t>
            </a:r>
            <a:r>
              <a:rPr lang="ru-RU" sz="3200" b="1" dirty="0"/>
              <a:t> </a:t>
            </a:r>
            <a:r>
              <a:rPr lang="en-US" sz="3200" b="1" smtClean="0"/>
              <a:t>Environment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en-US" sz="3200" dirty="0" smtClean="0"/>
              <a:t>- </a:t>
            </a:r>
            <a:r>
              <a:rPr lang="ru-RU" sz="3200" dirty="0" smtClean="0"/>
              <a:t>Нажимаем </a:t>
            </a:r>
            <a:r>
              <a:rPr lang="en-US" sz="3200" b="1" dirty="0"/>
              <a:t>save, send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507566" y="1520792"/>
            <a:ext cx="8078169" cy="5192829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 flipH="1">
            <a:off x="5457525" y="3210828"/>
            <a:ext cx="1121342" cy="9063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26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6281" y="23421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Видим, </a:t>
            </a:r>
            <a:r>
              <a:rPr lang="ru-RU" dirty="0"/>
              <a:t>что </a:t>
            </a:r>
            <a:r>
              <a:rPr lang="en-US" b="1" dirty="0"/>
              <a:t>token</a:t>
            </a:r>
            <a:r>
              <a:rPr lang="en-US" dirty="0"/>
              <a:t> </a:t>
            </a:r>
            <a:r>
              <a:rPr lang="ru-RU" dirty="0"/>
              <a:t>передался в </a:t>
            </a:r>
            <a:r>
              <a:rPr lang="en-US" b="1" dirty="0" smtClean="0"/>
              <a:t>Environment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526281" y="1197374"/>
            <a:ext cx="8954603" cy="4856917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 flipH="1" flipV="1">
            <a:off x="3965609" y="3061551"/>
            <a:ext cx="962526" cy="981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8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2994"/>
            <a:ext cx="10515600" cy="2079692"/>
          </a:xfrm>
        </p:spPr>
        <p:txBody>
          <a:bodyPr>
            <a:normAutofit/>
          </a:bodyPr>
          <a:lstStyle/>
          <a:p>
            <a:r>
              <a:rPr lang="ru-RU" sz="3100" dirty="0" smtClean="0"/>
              <a:t>- Оформляем </a:t>
            </a:r>
            <a:r>
              <a:rPr lang="en-US" sz="3100" b="1" dirty="0"/>
              <a:t>Get </a:t>
            </a:r>
            <a:r>
              <a:rPr lang="ru-RU" sz="3100" dirty="0" smtClean="0"/>
              <a:t>запрос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ru-RU" sz="3100" dirty="0" smtClean="0"/>
              <a:t>- Нажимаем </a:t>
            </a:r>
            <a:r>
              <a:rPr lang="en-US" sz="3100" b="1" dirty="0"/>
              <a:t>save</a:t>
            </a:r>
            <a:r>
              <a:rPr lang="ru-RU" sz="3100" b="1" dirty="0"/>
              <a:t>, </a:t>
            </a:r>
            <a:r>
              <a:rPr lang="en-US" sz="3100" b="1" dirty="0"/>
              <a:t>send</a:t>
            </a:r>
            <a:r>
              <a:rPr lang="ru-RU" sz="3100" b="1" dirty="0"/>
              <a:t/>
            </a:r>
            <a:br>
              <a:rPr lang="ru-RU" sz="3100" b="1" dirty="0"/>
            </a:br>
            <a:r>
              <a:rPr lang="ru-RU" sz="3100" b="1" dirty="0" smtClean="0"/>
              <a:t>- </a:t>
            </a:r>
            <a:r>
              <a:rPr lang="ru-RU" sz="3100" dirty="0" smtClean="0"/>
              <a:t>В </a:t>
            </a:r>
            <a:r>
              <a:rPr lang="ru-RU" sz="3100" dirty="0"/>
              <a:t>ответе получаем значения переменных </a:t>
            </a:r>
            <a:r>
              <a:rPr lang="ru-RU" sz="3600" dirty="0"/>
              <a:t/>
            </a:r>
            <a:br>
              <a:rPr lang="ru-RU" sz="3600" dirty="0"/>
            </a:br>
            <a:endParaRPr lang="ru-RU" sz="3600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522689" y="1698777"/>
            <a:ext cx="9168348" cy="4394015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 flipH="1" flipV="1">
            <a:off x="5328386" y="3104866"/>
            <a:ext cx="824563" cy="8222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 flipH="1" flipV="1">
            <a:off x="4396340" y="5460317"/>
            <a:ext cx="932046" cy="4201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 flipV="1">
            <a:off x="8422106" y="2390106"/>
            <a:ext cx="644892" cy="7147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53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b="1" dirty="0" smtClean="0"/>
              <a:t>Переходим в </a:t>
            </a:r>
            <a:r>
              <a:rPr lang="en-US" sz="5400" b="1" dirty="0" smtClean="0"/>
              <a:t>Charles</a:t>
            </a:r>
            <a:endParaRPr lang="ru-RU" sz="5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333" y="2336247"/>
            <a:ext cx="3753852" cy="395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18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1198" y="307374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Выбираем </a:t>
            </a:r>
            <a:r>
              <a:rPr lang="en-US" b="1" dirty="0"/>
              <a:t>Tools/Rewrite Settings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l="5560" t="-213" r="5505" b="52646"/>
          <a:stretch/>
        </p:blipFill>
        <p:spPr bwMode="auto">
          <a:xfrm>
            <a:off x="761198" y="1078030"/>
            <a:ext cx="8382802" cy="51687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4" name="Прямая со стрелкой 3"/>
          <p:cNvCxnSpPr/>
          <p:nvPr/>
        </p:nvCxnSpPr>
        <p:spPr>
          <a:xfrm flipH="1" flipV="1">
            <a:off x="2537060" y="2403593"/>
            <a:ext cx="824563" cy="8222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704165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</TotalTime>
  <Words>117</Words>
  <Application>Microsoft Office PowerPoint</Application>
  <PresentationFormat>Широкоэкранный</PresentationFormat>
  <Paragraphs>22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Грань</vt:lpstr>
      <vt:lpstr>- перехват трафика  - модификация значения в ответе</vt:lpstr>
      <vt:lpstr>Precondition: в Postman оформляем запросы Get и Post </vt:lpstr>
      <vt:lpstr>- В Postman создаем Post  запрос Login Copy - Заполняем Body</vt:lpstr>
      <vt:lpstr>- Нажимаем save, send - В ответе получаем token </vt:lpstr>
      <vt:lpstr>- Пишем Tests для передаче полученного token в Environment - Нажимаем save, send </vt:lpstr>
      <vt:lpstr>Видим, что token передался в Environment </vt:lpstr>
      <vt:lpstr>- Оформляем Get запрос - Нажимаем save, send - В ответе получаем значения переменных  </vt:lpstr>
      <vt:lpstr>Переходим в Charles</vt:lpstr>
      <vt:lpstr>Выбираем Tools/Rewrite Settings </vt:lpstr>
      <vt:lpstr>- Ставим галочку Enable Rewrite - Нажимаем Add </vt:lpstr>
      <vt:lpstr>Нажимаем Add в правом верхнем окне </vt:lpstr>
      <vt:lpstr>Заполняем: Protokol,  Host, Port – взяли из url в environment (Postman) Path  - endpoint (Postman)  </vt:lpstr>
      <vt:lpstr>- Заполняем Name – gr_17 - Нажимаем Add в нижнем окне </vt:lpstr>
      <vt:lpstr>Заполняем Rewrite Pule - Выбираем  Type – Modify Query Param - Указываем в Math переменную (name) и её значение (Vadim) – то, что будем подменять - Ставим галочку - Math whole value – проверить полное соответствие значению - Указываем в Replaсe переменную (name) и её значение (Irina) – то, на что будем менять - Ставим галочку Replace first – заменить первый попавшийся - Нажимаем ОК </vt:lpstr>
      <vt:lpstr>- Создаем Rewrite Pule для переменной age - Нажимаем ОК </vt:lpstr>
      <vt:lpstr>- Нажимаем ОК еще раз </vt:lpstr>
      <vt:lpstr>- Почистили перехваченный трафик в Charles - Нажимаем Send в Postman - Видим перехват трафика по нашему url </vt:lpstr>
      <vt:lpstr>Отображается: - наш url, статус код 200, метод Get - и другие данные </vt:lpstr>
      <vt:lpstr>- Нажимаем в Postman  send Get запрос - И видим замененные значения переменных в ответе  [     "Irina",     "25" ] </vt:lpstr>
      <vt:lpstr>Мы удачно перехватили трафик нашего запроса в Postman и модифицировали его    Спасибо за внимание!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 перехват трафика  - подмена значения в ответе</dc:title>
  <dc:creator>Asus</dc:creator>
  <cp:lastModifiedBy>Asus</cp:lastModifiedBy>
  <cp:revision>12</cp:revision>
  <dcterms:created xsi:type="dcterms:W3CDTF">2021-04-28T18:28:41Z</dcterms:created>
  <dcterms:modified xsi:type="dcterms:W3CDTF">2021-05-02T09:36:16Z</dcterms:modified>
</cp:coreProperties>
</file>