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3" r:id="rId8"/>
    <p:sldId id="262" r:id="rId9"/>
    <p:sldId id="258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/>
          <a:lstStyle/>
          <a:p>
            <a:r>
              <a:rPr lang="ru-RU" dirty="0" smtClean="0"/>
              <a:t>- перехват трафика </a:t>
            </a:r>
            <a:br>
              <a:rPr lang="ru-RU" dirty="0" smtClean="0"/>
            </a:br>
            <a:r>
              <a:rPr lang="ru-RU" dirty="0" smtClean="0"/>
              <a:t>- модификация значения в ответе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  <a:endParaRPr lang="ru-RU" sz="1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Rewrite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3649" y="1347538"/>
            <a:ext cx="7815715" cy="509176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189523" y="2411847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6" y="243840"/>
            <a:ext cx="8596668" cy="1320800"/>
          </a:xfrm>
        </p:spPr>
        <p:txBody>
          <a:bodyPr/>
          <a:lstStyle/>
          <a:p>
            <a:r>
              <a:rPr lang="ru-RU" dirty="0"/>
              <a:t>Нажимаем </a:t>
            </a:r>
            <a:r>
              <a:rPr lang="en-US" b="1" dirty="0"/>
              <a:t>Add</a:t>
            </a:r>
            <a:r>
              <a:rPr lang="en-US" dirty="0"/>
              <a:t> </a:t>
            </a:r>
            <a:r>
              <a:rPr lang="ru-RU" dirty="0"/>
              <a:t>в правом верхнем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9594" y="1011821"/>
            <a:ext cx="8437780" cy="522534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6011780" y="3624495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sz="2700" b="1" dirty="0" err="1"/>
              <a:t>Protokol</a:t>
            </a:r>
            <a:r>
              <a:rPr lang="en-US" sz="2700" dirty="0"/>
              <a:t>, 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Host, Port </a:t>
            </a:r>
            <a:r>
              <a:rPr lang="en-US" sz="2700" dirty="0"/>
              <a:t>– </a:t>
            </a:r>
            <a:r>
              <a:rPr lang="ru-RU" sz="2700" dirty="0"/>
              <a:t>взяли из </a:t>
            </a:r>
            <a:r>
              <a:rPr lang="en-US" sz="2700" dirty="0" err="1"/>
              <a:t>url</a:t>
            </a:r>
            <a:r>
              <a:rPr lang="en-US" sz="2700" dirty="0"/>
              <a:t> </a:t>
            </a:r>
            <a:r>
              <a:rPr lang="ru-RU" sz="2700" dirty="0"/>
              <a:t>в </a:t>
            </a:r>
            <a:r>
              <a:rPr lang="en-US" sz="2700" dirty="0"/>
              <a:t>environment (Postman)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en-US" sz="2700" b="1" dirty="0"/>
              <a:t>Path </a:t>
            </a:r>
            <a:r>
              <a:rPr lang="en-US" sz="2700" dirty="0"/>
              <a:t> - </a:t>
            </a:r>
            <a:r>
              <a:rPr lang="ru-RU" sz="2700" dirty="0"/>
              <a:t>наименование </a:t>
            </a:r>
            <a:r>
              <a:rPr lang="ru-RU" sz="2700" dirty="0" smtClean="0"/>
              <a:t>запроса </a:t>
            </a:r>
            <a:r>
              <a:rPr lang="en-US" sz="2700" dirty="0" smtClean="0"/>
              <a:t>(Postman)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532" y="1824655"/>
            <a:ext cx="7190072" cy="459539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6352674" y="4349198"/>
            <a:ext cx="782052" cy="1339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04" y="1668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Заполняем </a:t>
            </a:r>
            <a:r>
              <a:rPr lang="en-US" dirty="0"/>
              <a:t>Name </a:t>
            </a:r>
            <a:r>
              <a:rPr lang="ru-RU" dirty="0"/>
              <a:t>– </a:t>
            </a:r>
            <a:r>
              <a:rPr lang="en-US" dirty="0"/>
              <a:t>gr</a:t>
            </a:r>
            <a:r>
              <a:rPr lang="ru-RU" dirty="0" smtClean="0"/>
              <a:t>_17</a:t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/>
              <a:t>Add </a:t>
            </a:r>
            <a:r>
              <a:rPr lang="ru-RU" dirty="0"/>
              <a:t>в нижнем окне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0528" y="1487638"/>
            <a:ext cx="7207316" cy="494292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4288857" y="1986197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4414186" y="4620126"/>
            <a:ext cx="1082038" cy="987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4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05" y="0"/>
            <a:ext cx="10144225" cy="21951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Заполняем </a:t>
            </a:r>
            <a:r>
              <a:rPr lang="en-US" b="1" dirty="0"/>
              <a:t>Rewrite Pule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- Выбираем  </a:t>
            </a:r>
            <a:r>
              <a:rPr lang="en-US" sz="2000" b="1" dirty="0"/>
              <a:t>Type</a:t>
            </a:r>
            <a:r>
              <a:rPr lang="en-US" sz="2000" dirty="0"/>
              <a:t> – </a:t>
            </a:r>
            <a:r>
              <a:rPr lang="en-US" sz="2000" b="1" dirty="0"/>
              <a:t>Modify Query </a:t>
            </a:r>
            <a:r>
              <a:rPr lang="en-US" sz="2000" b="1" dirty="0" err="1"/>
              <a:t>Param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/>
              <a:t>Math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Vadim</a:t>
            </a:r>
            <a:r>
              <a:rPr lang="ru-RU" sz="2000" dirty="0"/>
              <a:t>) – то, что будем подменять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- </a:t>
            </a:r>
            <a:r>
              <a:rPr lang="en-US" sz="2000" b="1" dirty="0"/>
              <a:t>Math whole value </a:t>
            </a:r>
            <a:r>
              <a:rPr lang="ru-RU" sz="2000" dirty="0"/>
              <a:t>– проверить полное соответствие значению</a:t>
            </a:r>
            <a:br>
              <a:rPr lang="ru-RU" sz="2000" dirty="0"/>
            </a:br>
            <a:r>
              <a:rPr lang="ru-RU" sz="2000" dirty="0" smtClean="0"/>
              <a:t>- Указываем </a:t>
            </a:r>
            <a:r>
              <a:rPr lang="ru-RU" sz="2000" dirty="0"/>
              <a:t>в </a:t>
            </a:r>
            <a:r>
              <a:rPr lang="en-US" sz="2000" b="1" dirty="0" err="1"/>
              <a:t>Repla</a:t>
            </a:r>
            <a:r>
              <a:rPr lang="ru-RU" sz="2000" b="1" dirty="0"/>
              <a:t>с</a:t>
            </a:r>
            <a:r>
              <a:rPr lang="en-US" sz="2000" b="1" dirty="0"/>
              <a:t>e</a:t>
            </a:r>
            <a:r>
              <a:rPr lang="en-US" sz="2000" dirty="0"/>
              <a:t> </a:t>
            </a:r>
            <a:r>
              <a:rPr lang="ru-RU" sz="2000" dirty="0"/>
              <a:t>переменную (</a:t>
            </a:r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ru-RU" sz="2000" dirty="0"/>
              <a:t>) и её значение (</a:t>
            </a:r>
            <a:r>
              <a:rPr lang="en-US" sz="2000" dirty="0">
                <a:solidFill>
                  <a:srgbClr val="FF0000"/>
                </a:solidFill>
              </a:rPr>
              <a:t>Irina</a:t>
            </a:r>
            <a:r>
              <a:rPr lang="ru-RU" sz="2000" dirty="0"/>
              <a:t>) – то, на что будем менять</a:t>
            </a:r>
            <a:br>
              <a:rPr lang="ru-RU" sz="2000" dirty="0"/>
            </a:br>
            <a:r>
              <a:rPr lang="ru-RU" sz="2000" dirty="0" smtClean="0"/>
              <a:t>- Ставим </a:t>
            </a:r>
            <a:r>
              <a:rPr lang="ru-RU" sz="2000" dirty="0"/>
              <a:t>галочку </a:t>
            </a:r>
            <a:r>
              <a:rPr lang="en-US" sz="2000" b="1" dirty="0"/>
              <a:t>Replace first </a:t>
            </a:r>
            <a:r>
              <a:rPr lang="ru-RU" sz="2000" dirty="0"/>
              <a:t>– заменить первый попавшийся</a:t>
            </a:r>
            <a:br>
              <a:rPr lang="ru-RU" sz="2000" dirty="0"/>
            </a:br>
            <a:r>
              <a:rPr lang="ru-RU" sz="2000" dirty="0" smtClean="0"/>
              <a:t>- Нажимаем </a:t>
            </a:r>
            <a:r>
              <a:rPr lang="ru-RU" sz="2000" b="1" dirty="0"/>
              <a:t>ОК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7419" y="2281188"/>
            <a:ext cx="6323798" cy="434099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845070" y="2806485"/>
            <a:ext cx="889532" cy="422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2545082" y="5684438"/>
            <a:ext cx="506928" cy="340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2773081" y="4565667"/>
            <a:ext cx="506126" cy="275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420628" y="5684438"/>
            <a:ext cx="412281" cy="600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3155085" y="4010075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051208" y="4319521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3155084" y="5100403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2855699" y="5374992"/>
            <a:ext cx="579517" cy="330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077" y="8021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Создаем </a:t>
            </a:r>
            <a:r>
              <a:rPr lang="en-US" sz="3100" b="1" dirty="0" smtClean="0"/>
              <a:t>Rewrite Pule</a:t>
            </a:r>
            <a:r>
              <a:rPr lang="ru-RU" sz="3100" b="1" dirty="0" smtClean="0"/>
              <a:t> </a:t>
            </a:r>
            <a:r>
              <a:rPr lang="ru-RU" sz="3100" dirty="0" smtClean="0"/>
              <a:t>для переменной </a:t>
            </a:r>
            <a:r>
              <a:rPr lang="en-US" sz="3100" b="1" dirty="0"/>
              <a:t>age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sz="3100" dirty="0" smtClean="0"/>
              <a:t>- Нажимаем </a:t>
            </a:r>
            <a:r>
              <a:rPr lang="ru-RU" sz="3100" b="1" dirty="0"/>
              <a:t>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916580" y="1112320"/>
            <a:ext cx="7617661" cy="521147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2421558" y="837398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269199" y="1199681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2421556" y="3028373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421557" y="405063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381050" y="2753451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381049" y="436649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381050" y="3365349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58051" y="4662530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49905" y="5442802"/>
            <a:ext cx="966535" cy="457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707" y="166837"/>
            <a:ext cx="8596668" cy="1320800"/>
          </a:xfrm>
        </p:spPr>
        <p:txBody>
          <a:bodyPr/>
          <a:lstStyle/>
          <a:p>
            <a:r>
              <a:rPr lang="ru-RU" sz="2800" dirty="0" smtClean="0"/>
              <a:t>- Нажимаем </a:t>
            </a:r>
            <a:r>
              <a:rPr lang="ru-RU" sz="2800" b="1" dirty="0" smtClean="0"/>
              <a:t>ОК</a:t>
            </a:r>
            <a:r>
              <a:rPr lang="ru-RU" sz="2800" dirty="0" smtClean="0"/>
              <a:t> еще раз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33" y="926130"/>
            <a:ext cx="7736874" cy="518591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936787" y="4928134"/>
            <a:ext cx="704645" cy="785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66826" y="3831453"/>
            <a:ext cx="614017" cy="375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829327" y="3519085"/>
            <a:ext cx="651516" cy="377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874450" y="1508305"/>
            <a:ext cx="614017" cy="375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4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45" y="99461"/>
            <a:ext cx="939069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581" y="1651402"/>
            <a:ext cx="7852032" cy="499003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674796" y="2627697"/>
            <a:ext cx="614514" cy="337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3" y="9946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Отображается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 smtClean="0"/>
              <a:t>- </a:t>
            </a:r>
            <a:r>
              <a:rPr lang="ru-RU" sz="2200" dirty="0" smtClean="0"/>
              <a:t>наш </a:t>
            </a:r>
            <a:r>
              <a:rPr lang="en-US" sz="2200" b="1" dirty="0" err="1" smtClean="0"/>
              <a:t>url</a:t>
            </a:r>
            <a:r>
              <a:rPr lang="ru-RU" sz="2200" b="1" dirty="0" smtClean="0"/>
              <a:t>, </a:t>
            </a:r>
            <a:r>
              <a:rPr lang="ru-RU" sz="2200" dirty="0" smtClean="0"/>
              <a:t>статус </a:t>
            </a:r>
            <a:r>
              <a:rPr lang="ru-RU" sz="2200" dirty="0"/>
              <a:t>код</a:t>
            </a:r>
            <a:r>
              <a:rPr lang="ru-RU" sz="2200" b="1" dirty="0"/>
              <a:t> </a:t>
            </a:r>
            <a:r>
              <a:rPr lang="ru-RU" sz="2200" b="1" dirty="0" smtClean="0"/>
              <a:t>200, </a:t>
            </a:r>
            <a:r>
              <a:rPr lang="ru-RU" sz="2200" dirty="0" smtClean="0"/>
              <a:t>метод </a:t>
            </a:r>
            <a:r>
              <a:rPr lang="en-US" sz="2200" b="1" dirty="0" smtClean="0"/>
              <a:t>Get</a:t>
            </a:r>
            <a:br>
              <a:rPr lang="en-US" sz="2200" b="1" dirty="0" smtClean="0"/>
            </a:br>
            <a:r>
              <a:rPr lang="en-US" sz="2200" b="1" dirty="0" smtClean="0"/>
              <a:t>- </a:t>
            </a:r>
            <a:r>
              <a:rPr lang="ru-RU" sz="2200" dirty="0" smtClean="0"/>
              <a:t>и другие данные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81" y="1420261"/>
            <a:ext cx="8619290" cy="518267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797884" y="274106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4552157" y="252671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3661526" y="4412569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82" y="134118"/>
            <a:ext cx="10515600" cy="2897839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- </a:t>
            </a:r>
            <a:r>
              <a:rPr lang="ru-RU" sz="2700" dirty="0" smtClean="0"/>
              <a:t>Нажимаем </a:t>
            </a:r>
            <a:r>
              <a:rPr lang="ru-RU" sz="2700" dirty="0"/>
              <a:t>в </a:t>
            </a:r>
            <a:r>
              <a:rPr lang="en-US" sz="2700" b="1" dirty="0"/>
              <a:t>Postman  send </a:t>
            </a:r>
            <a:r>
              <a:rPr lang="en-US" sz="2700" b="1" dirty="0" smtClean="0"/>
              <a:t>Get </a:t>
            </a:r>
            <a:r>
              <a:rPr lang="ru-RU" sz="2700" dirty="0" smtClean="0"/>
              <a:t>запрос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- И видим </a:t>
            </a:r>
            <a:r>
              <a:rPr lang="ru-RU" sz="2700" b="1" dirty="0" smtClean="0"/>
              <a:t>замененные значения </a:t>
            </a:r>
            <a:r>
              <a:rPr lang="ru-RU" sz="2700" dirty="0" smtClean="0"/>
              <a:t>переменных </a:t>
            </a:r>
            <a:r>
              <a:rPr lang="ru-RU" sz="2700" dirty="0"/>
              <a:t>в </a:t>
            </a:r>
            <a:r>
              <a:rPr lang="ru-RU" sz="2700" dirty="0" smtClean="0"/>
              <a:t>ответе</a:t>
            </a:r>
            <a:br>
              <a:rPr lang="ru-RU" sz="2700" dirty="0" smtClean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</a:t>
            </a:r>
            <a:r>
              <a:rPr lang="ru-RU" sz="2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Irina</a:t>
            </a: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    "25"</a:t>
            </a:r>
            <a:b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ru-RU" sz="2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3308" y="1227254"/>
            <a:ext cx="6736348" cy="5231298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518751" y="5630778"/>
            <a:ext cx="786281" cy="346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запросы </a:t>
            </a:r>
            <a:r>
              <a:rPr lang="en-US" sz="2800" dirty="0" smtClean="0"/>
              <a:t>Get </a:t>
            </a:r>
            <a:r>
              <a:rPr lang="ru-RU" sz="2800" dirty="0" smtClean="0"/>
              <a:t>и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92216" y="882967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заносим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url: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2216" y="1721317"/>
            <a:ext cx="8633060" cy="465260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1280160" y="3647975"/>
            <a:ext cx="1626669" cy="50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2635719" y="3378468"/>
            <a:ext cx="1076825" cy="875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5656047" y="3378468"/>
            <a:ext cx="271110" cy="596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6135" y="7501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Мы удачно </a:t>
            </a:r>
            <a:r>
              <a:rPr lang="ru-RU" sz="4900" b="1" dirty="0" smtClean="0"/>
              <a:t>перехватили трафик </a:t>
            </a:r>
            <a:r>
              <a:rPr lang="ru-RU" sz="4900" dirty="0" smtClean="0"/>
              <a:t>нашего запроса в </a:t>
            </a:r>
            <a:r>
              <a:rPr lang="en-US" sz="4900" dirty="0" smtClean="0"/>
              <a:t>Postman </a:t>
            </a:r>
            <a:r>
              <a:rPr lang="ru-RU" sz="4900" dirty="0" smtClean="0"/>
              <a:t>и </a:t>
            </a:r>
            <a:r>
              <a:rPr lang="ru-RU" sz="4900" b="1" dirty="0" smtClean="0"/>
              <a:t>модифицировали</a:t>
            </a:r>
            <a:r>
              <a:rPr lang="ru-RU" sz="4900" dirty="0" smtClean="0"/>
              <a:t> его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182246"/>
            <a:ext cx="10515600" cy="10882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В </a:t>
            </a:r>
            <a:r>
              <a:rPr lang="en-US" dirty="0"/>
              <a:t>Postman </a:t>
            </a:r>
            <a:r>
              <a:rPr lang="ru-RU" dirty="0"/>
              <a:t>создаем </a:t>
            </a:r>
            <a:r>
              <a:rPr lang="en-US" b="1" dirty="0"/>
              <a:t>Post</a:t>
            </a:r>
            <a:r>
              <a:rPr lang="ru-RU" b="1" dirty="0"/>
              <a:t> </a:t>
            </a:r>
            <a:r>
              <a:rPr lang="ru-RU" dirty="0"/>
              <a:t> запрос </a:t>
            </a:r>
            <a:r>
              <a:rPr lang="en-US" b="1" dirty="0"/>
              <a:t>Login Copy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Заполняем </a:t>
            </a:r>
            <a:r>
              <a:rPr lang="en-US" b="1" dirty="0"/>
              <a:t>Body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6766" y="1453416"/>
            <a:ext cx="8903369" cy="497626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298835" y="3065648"/>
            <a:ext cx="1076825" cy="875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8187893" y="2361400"/>
            <a:ext cx="1071610" cy="8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3976840" y="3620705"/>
            <a:ext cx="1071610" cy="8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817" y="1918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2012" y="1517433"/>
            <a:ext cx="8951495" cy="4957011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6824312" y="4512645"/>
            <a:ext cx="1121342" cy="906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566" y="0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Пишем </a:t>
            </a:r>
            <a:r>
              <a:rPr lang="en-US" sz="3200" b="1" dirty="0"/>
              <a:t>Tests</a:t>
            </a:r>
            <a:r>
              <a:rPr lang="en-US" sz="3200" dirty="0"/>
              <a:t> </a:t>
            </a:r>
            <a:r>
              <a:rPr lang="ru-RU" sz="3200" dirty="0" smtClean="0"/>
              <a:t>для </a:t>
            </a:r>
            <a:r>
              <a:rPr lang="ru-RU" sz="3200" dirty="0"/>
              <a:t>передаче полученного </a:t>
            </a:r>
            <a:r>
              <a:rPr lang="en-US" sz="3200" b="1" dirty="0"/>
              <a:t>token </a:t>
            </a:r>
            <a:r>
              <a:rPr lang="ru-RU" sz="3200" dirty="0"/>
              <a:t>в</a:t>
            </a:r>
            <a:r>
              <a:rPr lang="ru-RU" sz="3200" b="1" dirty="0"/>
              <a:t> </a:t>
            </a:r>
            <a:r>
              <a:rPr lang="en-US" sz="3200" b="1" smtClean="0"/>
              <a:t>Environment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en-US" sz="3200" dirty="0" smtClean="0"/>
              <a:t>- </a:t>
            </a:r>
            <a:r>
              <a:rPr lang="ru-RU" sz="3200" dirty="0" smtClean="0"/>
              <a:t>Нажимаем </a:t>
            </a:r>
            <a:r>
              <a:rPr lang="en-US" sz="3200" b="1" dirty="0"/>
              <a:t>save, send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7566" y="1520792"/>
            <a:ext cx="8078169" cy="519282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457525" y="3210828"/>
            <a:ext cx="1121342" cy="906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281" y="2342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Видим, </a:t>
            </a:r>
            <a:r>
              <a:rPr lang="ru-RU" dirty="0"/>
              <a:t>что </a:t>
            </a:r>
            <a:r>
              <a:rPr lang="en-US" b="1" dirty="0"/>
              <a:t>token</a:t>
            </a:r>
            <a:r>
              <a:rPr lang="en-US" dirty="0"/>
              <a:t> </a:t>
            </a:r>
            <a:r>
              <a:rPr lang="ru-RU" dirty="0"/>
              <a:t>передался в </a:t>
            </a:r>
            <a:r>
              <a:rPr lang="en-US" b="1" dirty="0" smtClean="0"/>
              <a:t>Environment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6281" y="1197374"/>
            <a:ext cx="8954603" cy="4856917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965609" y="3061551"/>
            <a:ext cx="962526" cy="981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94"/>
            <a:ext cx="10515600" cy="2079692"/>
          </a:xfrm>
        </p:spPr>
        <p:txBody>
          <a:bodyPr>
            <a:normAutofit/>
          </a:bodyPr>
          <a:lstStyle/>
          <a:p>
            <a:r>
              <a:rPr lang="ru-RU" sz="3100" dirty="0" smtClean="0"/>
              <a:t>- Оформляем </a:t>
            </a:r>
            <a:r>
              <a:rPr lang="en-US" sz="3100" b="1" dirty="0"/>
              <a:t>Get </a:t>
            </a:r>
            <a:r>
              <a:rPr lang="ru-RU" sz="3100" dirty="0" smtClean="0"/>
              <a:t>запрос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100" dirty="0" smtClean="0"/>
              <a:t>- </a:t>
            </a:r>
            <a:r>
              <a:rPr lang="ru-RU" sz="3100" dirty="0" smtClean="0"/>
              <a:t>Нажимаем </a:t>
            </a:r>
            <a:r>
              <a:rPr lang="en-US" sz="3100" b="1" dirty="0"/>
              <a:t>save</a:t>
            </a:r>
            <a:r>
              <a:rPr lang="ru-RU" sz="3100" b="1" dirty="0"/>
              <a:t>, </a:t>
            </a:r>
            <a:r>
              <a:rPr lang="en-US" sz="3100" b="1" dirty="0"/>
              <a:t>send</a:t>
            </a:r>
            <a:r>
              <a:rPr lang="ru-RU" sz="3100" b="1" dirty="0"/>
              <a:t/>
            </a:r>
            <a:br>
              <a:rPr lang="ru-RU" sz="3100" b="1" dirty="0"/>
            </a:br>
            <a:r>
              <a:rPr lang="ru-RU" sz="3100" b="1" dirty="0" smtClean="0"/>
              <a:t>- </a:t>
            </a:r>
            <a:r>
              <a:rPr lang="ru-RU" sz="3100" dirty="0" smtClean="0"/>
              <a:t>В </a:t>
            </a:r>
            <a:r>
              <a:rPr lang="ru-RU" sz="3100" dirty="0"/>
              <a:t>ответе получаем значения переменных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2689" y="1698777"/>
            <a:ext cx="9168348" cy="439401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5328386" y="3104866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4396340" y="5460317"/>
            <a:ext cx="932046" cy="420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8422106" y="2390106"/>
            <a:ext cx="644892" cy="714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/>
              <a:t>Tools/Rewrite 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560" t="-213" r="5505" b="52646"/>
          <a:stretch/>
        </p:blipFill>
        <p:spPr bwMode="auto">
          <a:xfrm>
            <a:off x="761198" y="1078030"/>
            <a:ext cx="8382802" cy="516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2537060" y="2403593"/>
            <a:ext cx="824563" cy="822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117</Words>
  <Application>Microsoft Office PowerPoint</Application>
  <PresentationFormat>Широкоэкранный</PresentationFormat>
  <Paragraphs>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Грань</vt:lpstr>
      <vt:lpstr>- перехват трафика  - модификация значения в ответе</vt:lpstr>
      <vt:lpstr>Precondition: в Postman оформляем запросы Get и Post </vt:lpstr>
      <vt:lpstr>- В Postman создаем Post  запрос Login Copy - Заполняем Body</vt:lpstr>
      <vt:lpstr>- Нажимаем save, send - В ответе получаем token </vt:lpstr>
      <vt:lpstr>- Пишем Tests для передаче полученного token в Environment - Нажимаем save, send </vt:lpstr>
      <vt:lpstr>Видим, что token передался в Environment </vt:lpstr>
      <vt:lpstr>- Оформляем Get запрос - Нажимаем save, send - В ответе получаем значения переменных  </vt:lpstr>
      <vt:lpstr>Переходим в Charles</vt:lpstr>
      <vt:lpstr>Выбираем Tools/Rewrite Settings </vt:lpstr>
      <vt:lpstr>- Ставим галочку Enable Rewrite - Нажимаем Add </vt:lpstr>
      <vt:lpstr>Нажимаем Add в правом верхнем окне </vt:lpstr>
      <vt:lpstr>Заполняем: Protokol,  Host, Port – взяли из url в environment (Postman) Path  - наименование запроса (Postman)  </vt:lpstr>
      <vt:lpstr>- Заполняем Name – gr_17 - Нажимаем Add в нижнем окне </vt:lpstr>
      <vt:lpstr>Заполняем Rewrite Pule - Выбираем  Type – Modify Query Param - Указываем в Math переменную (name) и её значение (Vadim) – то, что будем подменять - Ставим галочку - Math whole value – проверить полное соответствие значению - Указываем в Replaсe переменную (name) и её значение (Irina) – то, на что будем менять - Ставим галочку Replace first – заменить первый попавшийся - Нажимаем ОК </vt:lpstr>
      <vt:lpstr>- Создаем Rewrite Pule для переменной age - Нажимаем ОК </vt:lpstr>
      <vt:lpstr>- Нажимаем ОК еще раз 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Get - и другие данные </vt:lpstr>
      <vt:lpstr>- Нажимаем в Postman  send Get запрос - И видим замененные значения переменных в ответе  [     "Irina",     "25" ] </vt:lpstr>
      <vt:lpstr>Мы удачно перехватили трафик нашего запроса в Postman и модифицировали его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11</cp:revision>
  <dcterms:created xsi:type="dcterms:W3CDTF">2021-04-28T18:28:41Z</dcterms:created>
  <dcterms:modified xsi:type="dcterms:W3CDTF">2021-04-29T18:43:41Z</dcterms:modified>
</cp:coreProperties>
</file>