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77" r:id="rId8"/>
    <p:sldId id="278" r:id="rId9"/>
    <p:sldId id="276" r:id="rId10"/>
    <p:sldId id="258" r:id="rId11"/>
    <p:sldId id="265" r:id="rId12"/>
    <p:sldId id="267" r:id="rId13"/>
    <p:sldId id="272" r:id="rId14"/>
    <p:sldId id="280" r:id="rId15"/>
    <p:sldId id="279" r:id="rId16"/>
    <p:sldId id="282" r:id="rId17"/>
    <p:sldId id="281" r:id="rId18"/>
    <p:sldId id="284" r:id="rId19"/>
    <p:sldId id="285" r:id="rId20"/>
    <p:sldId id="283" r:id="rId21"/>
    <p:sldId id="287" r:id="rId22"/>
    <p:sldId id="288" r:id="rId23"/>
    <p:sldId id="290" r:id="rId24"/>
    <p:sldId id="289" r:id="rId25"/>
    <p:sldId id="286" r:id="rId26"/>
    <p:sldId id="275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66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0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90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2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25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48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52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70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0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68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9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1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72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F8045-8954-4DB4-BA2E-4C0416D954F8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0E1DC6-2FAB-421D-A275-05BFF27A3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68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952" y="304094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- Подмена </a:t>
            </a:r>
            <a:r>
              <a:rPr lang="en-US" dirty="0" smtClean="0"/>
              <a:t>Request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ru-RU" dirty="0"/>
              <a:t>Подмена </a:t>
            </a:r>
            <a:r>
              <a:rPr lang="en-US" dirty="0" smtClean="0"/>
              <a:t>Response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009851" y="7966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0" b="1" dirty="0" smtClean="0">
                <a:solidFill>
                  <a:schemeClr val="accent2">
                    <a:lumMod val="50000"/>
                  </a:schemeClr>
                </a:solidFill>
              </a:rPr>
              <a:t>Charles</a:t>
            </a:r>
          </a:p>
          <a:p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Breakpoints</a:t>
            </a:r>
            <a:endParaRPr lang="ru-RU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9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1198" y="307374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Выбираем </a:t>
            </a:r>
            <a:r>
              <a:rPr lang="en-US" b="1" dirty="0" smtClean="0"/>
              <a:t>Proxy/Breakpoint </a:t>
            </a:r>
            <a:r>
              <a:rPr lang="en-US" b="1" dirty="0"/>
              <a:t>Settings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5780" t="196" r="5743" b="53263"/>
          <a:stretch/>
        </p:blipFill>
        <p:spPr bwMode="auto">
          <a:xfrm>
            <a:off x="761198" y="1121977"/>
            <a:ext cx="8565682" cy="54713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H="1" flipV="1">
            <a:off x="2504025" y="3207628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70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833" y="15721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Ставим </a:t>
            </a:r>
            <a:r>
              <a:rPr lang="ru-RU" dirty="0"/>
              <a:t>галочку </a:t>
            </a:r>
            <a:r>
              <a:rPr lang="en-US" b="1" dirty="0"/>
              <a:t>Enable </a:t>
            </a:r>
            <a:r>
              <a:rPr lang="en-US" b="1" dirty="0" smtClean="0"/>
              <a:t>Breakpoint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</a:t>
            </a:r>
            <a:r>
              <a:rPr lang="ru-RU" dirty="0" smtClean="0"/>
              <a:t>Нажимаем </a:t>
            </a:r>
            <a:r>
              <a:rPr lang="en-US" b="1" dirty="0" smtClean="0"/>
              <a:t>Add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8832" y="1213886"/>
            <a:ext cx="8457041" cy="5235040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 flipV="1">
            <a:off x="1339368" y="2534686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4560030" y="5488815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745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4946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Заполняем</a:t>
            </a:r>
            <a:r>
              <a:rPr lang="en-US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200" b="1" dirty="0" smtClean="0"/>
              <a:t>Scheme, </a:t>
            </a:r>
            <a:r>
              <a:rPr lang="en-US" sz="2200" b="1" dirty="0" err="1" smtClean="0"/>
              <a:t>Protokol</a:t>
            </a:r>
            <a:r>
              <a:rPr lang="en-US" sz="2200" b="1" dirty="0"/>
              <a:t>, 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en-US" sz="2200" dirty="0" smtClean="0"/>
              <a:t>          </a:t>
            </a:r>
            <a:r>
              <a:rPr lang="en-US" sz="2200" b="1" dirty="0" smtClean="0"/>
              <a:t>Host</a:t>
            </a:r>
            <a:r>
              <a:rPr lang="en-US" sz="2200" b="1" dirty="0"/>
              <a:t>, Port </a:t>
            </a:r>
            <a:r>
              <a:rPr lang="en-US" sz="2200" dirty="0"/>
              <a:t>– </a:t>
            </a:r>
            <a:r>
              <a:rPr lang="ru-RU" sz="2200" dirty="0"/>
              <a:t>взяли из </a:t>
            </a:r>
            <a:r>
              <a:rPr lang="en-US" sz="2200" dirty="0" err="1"/>
              <a:t>url</a:t>
            </a:r>
            <a:r>
              <a:rPr lang="en-US" sz="2200" dirty="0"/>
              <a:t> </a:t>
            </a:r>
            <a:r>
              <a:rPr lang="ru-RU" sz="2200" dirty="0"/>
              <a:t>в </a:t>
            </a:r>
            <a:r>
              <a:rPr lang="en-US" sz="2200" dirty="0"/>
              <a:t>environment (Postman)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en-US" sz="2200" dirty="0" smtClean="0"/>
              <a:t>          </a:t>
            </a:r>
            <a:r>
              <a:rPr lang="en-US" sz="2200" b="1" dirty="0" smtClean="0"/>
              <a:t>Path </a:t>
            </a:r>
            <a:r>
              <a:rPr lang="en-US" sz="2200" dirty="0" smtClean="0"/>
              <a:t> </a:t>
            </a:r>
            <a:r>
              <a:rPr lang="en-US" sz="2200" dirty="0"/>
              <a:t>- endpoint </a:t>
            </a:r>
            <a:r>
              <a:rPr lang="en-US" sz="2200" dirty="0" smtClean="0"/>
              <a:t>(Postman)</a:t>
            </a:r>
            <a:br>
              <a:rPr lang="en-US" sz="2200" dirty="0" smtClean="0"/>
            </a:br>
            <a:r>
              <a:rPr lang="en-US" sz="2200" dirty="0" smtClean="0"/>
              <a:t>- </a:t>
            </a:r>
            <a:r>
              <a:rPr lang="ru-RU" dirty="0"/>
              <a:t>Нажимаем</a:t>
            </a:r>
            <a:r>
              <a:rPr lang="en-US" dirty="0" smtClean="0"/>
              <a:t> </a:t>
            </a:r>
            <a:r>
              <a:rPr lang="en-US" b="1" dirty="0" smtClean="0"/>
              <a:t>OK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95663" y="2204186"/>
            <a:ext cx="6525926" cy="4008922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 flipV="1">
            <a:off x="6200126" y="5953681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1753255" y="5434827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3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09086"/>
            <a:ext cx="10102961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Почистили перехваченный трафик в </a:t>
            </a:r>
            <a:r>
              <a:rPr lang="en-US" b="1" dirty="0" smtClean="0"/>
              <a:t>Charles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Нажимаем </a:t>
            </a:r>
            <a:r>
              <a:rPr lang="en-US" b="1" dirty="0" smtClean="0"/>
              <a:t>Send </a:t>
            </a:r>
            <a:r>
              <a:rPr lang="ru-RU" b="1" dirty="0"/>
              <a:t>в </a:t>
            </a:r>
            <a:r>
              <a:rPr lang="en-US" b="1" dirty="0"/>
              <a:t>Postman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</a:t>
            </a:r>
            <a:r>
              <a:rPr lang="ru-RU" dirty="0"/>
              <a:t>У</a:t>
            </a:r>
            <a:r>
              <a:rPr lang="ru-RU" dirty="0" smtClean="0"/>
              <a:t>шел </a:t>
            </a:r>
            <a:r>
              <a:rPr lang="ru-RU" dirty="0" smtClean="0"/>
              <a:t>запрос с </a:t>
            </a:r>
            <a:r>
              <a:rPr lang="en-US" dirty="0" smtClean="0"/>
              <a:t>Postman, </a:t>
            </a:r>
            <a:r>
              <a:rPr lang="ru-RU" dirty="0" smtClean="0"/>
              <a:t>но не возвращается  ответ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97405" y="1784516"/>
            <a:ext cx="8396337" cy="4674035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6257877" y="4766921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7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0120" y="311611"/>
            <a:ext cx="8596668" cy="7194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Нас перебрасывает в </a:t>
            </a:r>
            <a:r>
              <a:rPr lang="en-US" dirty="0" smtClean="0"/>
              <a:t>Charles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Запрос перехвачен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76538" y="1560022"/>
            <a:ext cx="8203832" cy="4994781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 flipV="1">
            <a:off x="1300866" y="2466484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725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454" y="25346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Выбираем </a:t>
            </a:r>
            <a:r>
              <a:rPr lang="en-US" smtClean="0"/>
              <a:t>Edit </a:t>
            </a:r>
            <a:r>
              <a:rPr lang="en-US" dirty="0" smtClean="0"/>
              <a:t>Request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ru-RU" dirty="0" smtClean="0"/>
              <a:t>Выбираем </a:t>
            </a:r>
            <a:r>
              <a:rPr lang="en-US" dirty="0" smtClean="0"/>
              <a:t>JavaScript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494454" y="1370631"/>
            <a:ext cx="8596668" cy="4933916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>
            <a:off x="3197045" y="1688265"/>
            <a:ext cx="1038071" cy="5568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3359217" y="4822257"/>
            <a:ext cx="875899" cy="724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631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944" y="7058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- </a:t>
            </a:r>
            <a:r>
              <a:rPr lang="ru-RU" sz="3100" dirty="0" smtClean="0"/>
              <a:t>Меняем значения: </a:t>
            </a:r>
            <a:br>
              <a:rPr lang="ru-RU" sz="3100" dirty="0" smtClean="0"/>
            </a:br>
            <a:r>
              <a:rPr lang="en-US" dirty="0"/>
              <a:t>	</a:t>
            </a:r>
            <a:r>
              <a:rPr lang="en-US" sz="2200" dirty="0">
                <a:solidFill>
                  <a:srgbClr val="FF0000"/>
                </a:solidFill>
              </a:rPr>
              <a:t>"name": "</a:t>
            </a:r>
            <a:r>
              <a:rPr lang="en-US" sz="2200" dirty="0" smtClean="0">
                <a:solidFill>
                  <a:srgbClr val="FF0000"/>
                </a:solidFill>
              </a:rPr>
              <a:t>IREN",</a:t>
            </a:r>
            <a:r>
              <a:rPr lang="en-US" sz="2200" dirty="0">
                <a:solidFill>
                  <a:srgbClr val="FF0000"/>
                </a:solidFill>
              </a:rPr>
              <a:t/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	"age": </a:t>
            </a:r>
            <a:r>
              <a:rPr lang="en-US" sz="2200" dirty="0" smtClean="0">
                <a:solidFill>
                  <a:srgbClr val="FF0000"/>
                </a:solidFill>
              </a:rPr>
              <a:t>30,</a:t>
            </a:r>
            <a:r>
              <a:rPr lang="en-US" sz="2200" dirty="0">
                <a:solidFill>
                  <a:srgbClr val="FF0000"/>
                </a:solidFill>
              </a:rPr>
              <a:t/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	"salary": </a:t>
            </a:r>
            <a:r>
              <a:rPr lang="en-US" sz="2200" dirty="0" smtClean="0">
                <a:solidFill>
                  <a:srgbClr val="FF0000"/>
                </a:solidFill>
              </a:rPr>
              <a:t>20000</a:t>
            </a:r>
            <a:br>
              <a:rPr lang="en-US" sz="2200" dirty="0" smtClean="0">
                <a:solidFill>
                  <a:srgbClr val="FF0000"/>
                </a:solidFill>
              </a:rPr>
            </a:br>
            <a:r>
              <a:rPr lang="en-US" sz="22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- </a:t>
            </a:r>
            <a:r>
              <a:rPr lang="ru-RU" sz="2700" dirty="0" smtClean="0"/>
              <a:t>Нажимаем </a:t>
            </a:r>
            <a:r>
              <a:rPr lang="en-US" sz="2700" b="1" dirty="0" smtClean="0"/>
              <a:t>Execute</a:t>
            </a:r>
            <a:r>
              <a:rPr lang="ru-RU" sz="2700" dirty="0"/>
              <a:t/>
            </a:r>
            <a:br>
              <a:rPr lang="ru-RU" sz="2700" dirty="0"/>
            </a:br>
            <a:endParaRPr lang="ru-RU" sz="2700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667709" y="2082901"/>
            <a:ext cx="8312662" cy="4597032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3235545" y="3601587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H="1">
            <a:off x="3162047" y="3203626"/>
            <a:ext cx="1370859" cy="225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3309339" y="2458778"/>
            <a:ext cx="810274" cy="7648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6257879" y="5274645"/>
            <a:ext cx="787814" cy="9187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13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454" y="26309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Переходим в </a:t>
            </a:r>
            <a:r>
              <a:rPr lang="en-US" dirty="0" smtClean="0"/>
              <a:t>Postman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ru-RU" dirty="0" smtClean="0"/>
              <a:t>В </a:t>
            </a:r>
            <a:r>
              <a:rPr lang="ru-RU" dirty="0"/>
              <a:t>ответе получили измененные значения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74408" y="1351380"/>
            <a:ext cx="7347184" cy="3884764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 rotWithShape="1">
          <a:blip r:embed="rId3"/>
          <a:srcRect l="-102" t="70618" r="297" b="-839"/>
          <a:stretch/>
        </p:blipFill>
        <p:spPr>
          <a:xfrm>
            <a:off x="574408" y="4947386"/>
            <a:ext cx="7347184" cy="1088290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4064528" y="3867513"/>
            <a:ext cx="728260" cy="5606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3957046" y="4267278"/>
            <a:ext cx="728260" cy="5606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6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571" y="205339"/>
            <a:ext cx="9101933" cy="1320800"/>
          </a:xfrm>
        </p:spPr>
        <p:txBody>
          <a:bodyPr/>
          <a:lstStyle/>
          <a:p>
            <a:r>
              <a:rPr lang="ru-RU" dirty="0" smtClean="0"/>
              <a:t>Сделаем </a:t>
            </a:r>
            <a:r>
              <a:rPr lang="en-US" dirty="0" smtClean="0"/>
              <a:t>Breakpoint c </a:t>
            </a:r>
            <a:r>
              <a:rPr lang="ru-RU" dirty="0" smtClean="0"/>
              <a:t>подменой </a:t>
            </a:r>
            <a:r>
              <a:rPr lang="en-US" dirty="0" smtClean="0"/>
              <a:t>Response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34571" y="865739"/>
            <a:ext cx="910193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- </a:t>
            </a:r>
            <a:r>
              <a:rPr lang="ru-RU" sz="2800" dirty="0" smtClean="0"/>
              <a:t>Выбираем </a:t>
            </a:r>
            <a:r>
              <a:rPr lang="en-US" sz="2800" b="1" dirty="0"/>
              <a:t>Proxy/Breakpoint Settings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5780" t="196" r="5743" b="53263"/>
          <a:stretch/>
        </p:blipFill>
        <p:spPr bwMode="auto">
          <a:xfrm>
            <a:off x="751572" y="1453414"/>
            <a:ext cx="8305800" cy="50916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3438886" y="2774214"/>
            <a:ext cx="728260" cy="5606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767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8833" y="15721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Ставим </a:t>
            </a:r>
            <a:r>
              <a:rPr lang="ru-RU" dirty="0"/>
              <a:t>галочку </a:t>
            </a:r>
            <a:r>
              <a:rPr lang="en-US" b="1" dirty="0"/>
              <a:t>Enable </a:t>
            </a:r>
            <a:r>
              <a:rPr lang="en-US" b="1" dirty="0" smtClean="0"/>
              <a:t>Breakpoints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</a:t>
            </a:r>
            <a:r>
              <a:rPr lang="ru-RU" dirty="0" smtClean="0"/>
              <a:t>Нажимаем </a:t>
            </a:r>
            <a:r>
              <a:rPr lang="en-US" b="1" dirty="0" smtClean="0"/>
              <a:t>Add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8832" y="1213886"/>
            <a:ext cx="8457041" cy="5235040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1244326" y="1663328"/>
            <a:ext cx="728260" cy="5606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4391787" y="4666410"/>
            <a:ext cx="728260" cy="5606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4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30" y="272127"/>
            <a:ext cx="11097126" cy="558900"/>
          </a:xfrm>
        </p:spPr>
        <p:txBody>
          <a:bodyPr>
            <a:noAutofit/>
          </a:bodyPr>
          <a:lstStyle/>
          <a:p>
            <a:r>
              <a:rPr lang="en-US" sz="2800" b="1" dirty="0"/>
              <a:t>Precondition</a:t>
            </a:r>
            <a:r>
              <a:rPr lang="en-US" sz="2800" dirty="0" smtClean="0"/>
              <a:t>:</a:t>
            </a:r>
            <a:r>
              <a:rPr lang="ru-RU" sz="2800" dirty="0" smtClean="0"/>
              <a:t> в </a:t>
            </a:r>
            <a:r>
              <a:rPr lang="en-US" sz="2800" dirty="0" smtClean="0"/>
              <a:t>Postman </a:t>
            </a:r>
            <a:r>
              <a:rPr lang="ru-RU" sz="2800" dirty="0" smtClean="0"/>
              <a:t>оформляем запрос </a:t>
            </a:r>
            <a:r>
              <a:rPr lang="en-US" sz="2800" dirty="0" smtClean="0"/>
              <a:t>Post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162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25930" y="844322"/>
            <a:ext cx="11097126" cy="5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Используем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Enviro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ment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созданную в предыдущем задании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88457" y="1721317"/>
            <a:ext cx="8248850" cy="4067345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1468655" y="3380427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 flipV="1">
            <a:off x="2735031" y="3121000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4835745" y="3360040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1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325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- </a:t>
            </a:r>
            <a:r>
              <a:rPr lang="ru-RU" dirty="0"/>
              <a:t>Заполняем</a:t>
            </a:r>
            <a:r>
              <a:rPr lang="en-US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     </a:t>
            </a:r>
            <a:r>
              <a:rPr lang="en-US" sz="2200" b="1" dirty="0" smtClean="0"/>
              <a:t>Scheme</a:t>
            </a:r>
            <a:r>
              <a:rPr lang="en-US" sz="2200" b="1" dirty="0"/>
              <a:t>, </a:t>
            </a:r>
            <a:r>
              <a:rPr lang="en-US" sz="2200" b="1" dirty="0" err="1"/>
              <a:t>Protokol</a:t>
            </a:r>
            <a:r>
              <a:rPr lang="en-US" sz="2200" b="1" dirty="0"/>
              <a:t>, 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en-US" sz="2200" dirty="0"/>
              <a:t>        </a:t>
            </a:r>
            <a:r>
              <a:rPr lang="en-US" sz="2200" b="1" dirty="0" smtClean="0"/>
              <a:t>Host</a:t>
            </a:r>
            <a:r>
              <a:rPr lang="en-US" sz="2200" b="1" dirty="0"/>
              <a:t>, Port </a:t>
            </a:r>
            <a:r>
              <a:rPr lang="en-US" sz="2200" dirty="0"/>
              <a:t>– </a:t>
            </a:r>
            <a:r>
              <a:rPr lang="ru-RU" sz="2200" dirty="0"/>
              <a:t>взяли из </a:t>
            </a:r>
            <a:r>
              <a:rPr lang="en-US" sz="2200" dirty="0" err="1"/>
              <a:t>url</a:t>
            </a:r>
            <a:r>
              <a:rPr lang="en-US" sz="2200" dirty="0"/>
              <a:t> </a:t>
            </a:r>
            <a:r>
              <a:rPr lang="ru-RU" sz="2200" dirty="0"/>
              <a:t>в </a:t>
            </a:r>
            <a:r>
              <a:rPr lang="en-US" sz="2200" dirty="0"/>
              <a:t>environment (Postman)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en-US" sz="2200" dirty="0"/>
              <a:t>        </a:t>
            </a:r>
            <a:r>
              <a:rPr lang="en-US" sz="2200" b="1" dirty="0" smtClean="0"/>
              <a:t>Path </a:t>
            </a:r>
            <a:r>
              <a:rPr lang="en-US" sz="2200" dirty="0" smtClean="0"/>
              <a:t> </a:t>
            </a:r>
            <a:r>
              <a:rPr lang="en-US" sz="2200" dirty="0"/>
              <a:t>- endpoint (Postman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- </a:t>
            </a:r>
            <a:r>
              <a:rPr lang="ru-RU" dirty="0"/>
              <a:t>Нажимаем</a:t>
            </a:r>
            <a:r>
              <a:rPr lang="en-US" dirty="0"/>
              <a:t> </a:t>
            </a:r>
            <a:r>
              <a:rPr lang="en-US" b="1" dirty="0"/>
              <a:t>OK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48234" y="2363603"/>
            <a:ext cx="6038850" cy="4229100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>
            <a:off x="5084806" y="4923923"/>
            <a:ext cx="728260" cy="5606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H="1">
            <a:off x="6021815" y="5484604"/>
            <a:ext cx="728260" cy="5606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00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327" y="186088"/>
            <a:ext cx="8596668" cy="1320800"/>
          </a:xfrm>
        </p:spPr>
        <p:txBody>
          <a:bodyPr/>
          <a:lstStyle/>
          <a:p>
            <a:r>
              <a:rPr lang="ru-RU" dirty="0" smtClean="0"/>
              <a:t>- Выделим оба </a:t>
            </a:r>
            <a:r>
              <a:rPr lang="en-US" dirty="0" smtClean="0"/>
              <a:t>Breakpoints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Нажмем ОК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42297" y="1666272"/>
            <a:ext cx="7231681" cy="4965533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>
            <a:off x="596766" y="2791327"/>
            <a:ext cx="801564" cy="8957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596766" y="3030355"/>
            <a:ext cx="801564" cy="8957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4127633" y="5128662"/>
            <a:ext cx="801564" cy="8957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812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081" y="176463"/>
            <a:ext cx="8596668" cy="7194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Нас перебрасывает в </a:t>
            </a:r>
            <a:r>
              <a:rPr lang="en-US" dirty="0" smtClean="0"/>
              <a:t>Charles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Нажимаем </a:t>
            </a:r>
            <a:r>
              <a:rPr lang="en-US" dirty="0" smtClean="0"/>
              <a:t>Execute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48" y="1550398"/>
            <a:ext cx="8494902" cy="4512917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>
            <a:off x="5380522" y="4600876"/>
            <a:ext cx="801564" cy="8957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57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5578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Нам </a:t>
            </a:r>
            <a:r>
              <a:rPr lang="ru-RU" dirty="0"/>
              <a:t>вернулся </a:t>
            </a:r>
            <a:r>
              <a:rPr lang="en-US" dirty="0" smtClean="0"/>
              <a:t>Response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- </a:t>
            </a:r>
            <a:r>
              <a:rPr lang="ru-RU" dirty="0" smtClean="0"/>
              <a:t>Выбираем </a:t>
            </a:r>
            <a:r>
              <a:rPr lang="en-US" dirty="0" smtClean="0"/>
              <a:t>Edit Response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ru-RU" dirty="0" smtClean="0"/>
              <a:t>Выбираем </a:t>
            </a:r>
            <a:r>
              <a:rPr lang="en-US" dirty="0" smtClean="0"/>
              <a:t>JavaScript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3283" y="1601637"/>
            <a:ext cx="8733222" cy="4635534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>
            <a:off x="3535139" y="1684422"/>
            <a:ext cx="825106" cy="6647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3294507" y="4677878"/>
            <a:ext cx="988735" cy="7994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415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454" y="253465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- </a:t>
            </a:r>
            <a:r>
              <a:rPr lang="ru-RU" sz="2800" dirty="0" smtClean="0"/>
              <a:t>Удаляем </a:t>
            </a:r>
            <a:r>
              <a:rPr lang="ru-RU" sz="2800" dirty="0"/>
              <a:t>стоку в ответе </a:t>
            </a:r>
            <a:r>
              <a:rPr lang="ru-RU" sz="2800" dirty="0">
                <a:solidFill>
                  <a:srgbClr val="FF0000"/>
                </a:solidFill>
              </a:rPr>
              <a:t>"</a:t>
            </a:r>
            <a:r>
              <a:rPr lang="ru-RU" sz="2800" dirty="0" err="1">
                <a:solidFill>
                  <a:srgbClr val="FF0000"/>
                </a:solidFill>
              </a:rPr>
              <a:t>start_qa_salary</a:t>
            </a:r>
            <a:r>
              <a:rPr lang="ru-RU" sz="2800" dirty="0">
                <a:solidFill>
                  <a:srgbClr val="FF0000"/>
                </a:solidFill>
              </a:rPr>
              <a:t>": </a:t>
            </a:r>
            <a:r>
              <a:rPr lang="ru-RU" sz="2800" dirty="0" smtClean="0">
                <a:solidFill>
                  <a:srgbClr val="FF0000"/>
                </a:solidFill>
              </a:rPr>
              <a:t>70000</a:t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/>
              <a:t>- Нажимаем </a:t>
            </a:r>
            <a:r>
              <a:rPr lang="en-US" sz="2800" dirty="0"/>
              <a:t>Execute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89089" y="1828265"/>
            <a:ext cx="8495543" cy="4659163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3256006" y="3070459"/>
            <a:ext cx="1171615" cy="6743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6584743" y="4899259"/>
            <a:ext cx="509076" cy="10481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720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945" y="128337"/>
            <a:ext cx="9458069" cy="1320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- </a:t>
            </a:r>
            <a:r>
              <a:rPr lang="ru-RU" sz="2800" dirty="0" smtClean="0"/>
              <a:t>Переходим в </a:t>
            </a:r>
            <a:r>
              <a:rPr lang="en-US" sz="2800" dirty="0" smtClean="0"/>
              <a:t>Postman</a:t>
            </a:r>
            <a:br>
              <a:rPr lang="en-US" sz="2800" dirty="0" smtClean="0"/>
            </a:br>
            <a:r>
              <a:rPr lang="en-US" sz="2800" dirty="0" smtClean="0"/>
              <a:t>- </a:t>
            </a:r>
            <a:r>
              <a:rPr lang="ru-RU" sz="2800" dirty="0" smtClean="0"/>
              <a:t>Видим </a:t>
            </a:r>
            <a:r>
              <a:rPr lang="ru-RU" sz="2800" dirty="0" smtClean="0"/>
              <a:t>измененный </a:t>
            </a:r>
            <a:r>
              <a:rPr lang="en-US" sz="2800" dirty="0" smtClean="0"/>
              <a:t>Response,</a:t>
            </a:r>
            <a:r>
              <a:rPr lang="ru-RU" sz="2800" dirty="0" smtClean="0"/>
              <a:t> без последней строки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8530" y="1235877"/>
            <a:ext cx="8627344" cy="4577781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 flipV="1">
            <a:off x="4034099" y="5159715"/>
            <a:ext cx="748103" cy="990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50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88759" y="49987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300" dirty="0" smtClean="0"/>
              <a:t>Мы удачно подменили </a:t>
            </a:r>
            <a:br>
              <a:rPr lang="ru-RU" sz="5300" dirty="0" smtClean="0"/>
            </a:br>
            <a:r>
              <a:rPr lang="en-US" sz="5300" dirty="0" smtClean="0"/>
              <a:t>Request</a:t>
            </a:r>
            <a:r>
              <a:rPr lang="ru-RU" sz="5300" dirty="0" smtClean="0"/>
              <a:t> и </a:t>
            </a:r>
            <a:r>
              <a:rPr lang="en-US" sz="5300" dirty="0" smtClean="0"/>
              <a:t>Response</a:t>
            </a:r>
            <a:r>
              <a:rPr lang="ru-RU" sz="5300" dirty="0" smtClean="0"/>
              <a:t> 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ru-RU" sz="5300" dirty="0" smtClean="0"/>
              <a:t>наших запросов в </a:t>
            </a:r>
            <a:r>
              <a:rPr lang="en-US" sz="5300" dirty="0" smtClean="0"/>
              <a:t>Postman</a:t>
            </a:r>
            <a:r>
              <a:rPr lang="en-US" sz="5300" dirty="0"/>
              <a:t/>
            </a:r>
            <a:br>
              <a:rPr lang="en-US" sz="5300" dirty="0"/>
            </a:br>
            <a:r>
              <a:rPr lang="ru-RU" sz="5300" dirty="0"/>
              <a:t/>
            </a:r>
            <a:br>
              <a:rPr lang="ru-RU" sz="5300" dirty="0"/>
            </a:br>
            <a:r>
              <a:rPr lang="ru-RU" sz="4900" dirty="0" smtClean="0"/>
              <a:t/>
            </a:r>
            <a:br>
              <a:rPr lang="ru-RU" sz="4900" dirty="0" smtClean="0"/>
            </a:br>
            <a:r>
              <a:rPr lang="ru-RU" sz="4900" dirty="0"/>
              <a:t/>
            </a:r>
            <a:br>
              <a:rPr lang="ru-RU" sz="4900" dirty="0"/>
            </a:br>
            <a:r>
              <a:rPr lang="ru-RU" sz="4900" dirty="0" smtClean="0"/>
              <a:t>Спасибо за внимание!</a:t>
            </a:r>
            <a:br>
              <a:rPr lang="ru-RU" sz="4900" dirty="0" smtClean="0"/>
            </a:br>
            <a:r>
              <a:rPr lang="ru-RU" sz="4900" dirty="0"/>
              <a:t/>
            </a:r>
            <a:br>
              <a:rPr lang="ru-RU" sz="4900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62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312" y="172620"/>
            <a:ext cx="10515600" cy="2580205"/>
          </a:xfrm>
        </p:spPr>
        <p:txBody>
          <a:bodyPr>
            <a:normAutofit fontScale="90000"/>
          </a:bodyPr>
          <a:lstStyle/>
          <a:p>
            <a:r>
              <a:rPr lang="ru-RU" sz="3100" dirty="0" smtClean="0"/>
              <a:t>- В </a:t>
            </a:r>
            <a:r>
              <a:rPr lang="en-US" sz="3100" dirty="0"/>
              <a:t>Postman </a:t>
            </a:r>
            <a:r>
              <a:rPr lang="ru-RU" sz="3100" dirty="0"/>
              <a:t>создаем </a:t>
            </a:r>
            <a:r>
              <a:rPr lang="en-US" sz="3100" b="1" dirty="0"/>
              <a:t>Post</a:t>
            </a:r>
            <a:r>
              <a:rPr lang="ru-RU" sz="3100" b="1" dirty="0"/>
              <a:t> </a:t>
            </a:r>
            <a:r>
              <a:rPr lang="ru-RU" sz="3100" dirty="0"/>
              <a:t> запрос </a:t>
            </a:r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>- </a:t>
            </a:r>
            <a:r>
              <a:rPr lang="en-US" sz="3100" dirty="0" smtClean="0"/>
              <a:t>Body </a:t>
            </a:r>
            <a:r>
              <a:rPr lang="ru-RU" sz="3100" dirty="0"/>
              <a:t>прописываем в виде </a:t>
            </a:r>
            <a:r>
              <a:rPr lang="en-US" sz="3100" dirty="0" err="1"/>
              <a:t>Json</a:t>
            </a:r>
            <a:r>
              <a:rPr lang="ru-RU" sz="3100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       </a:t>
            </a:r>
            <a:r>
              <a:rPr lang="ru-RU" sz="2200" dirty="0" smtClean="0"/>
              <a:t>Выбираем </a:t>
            </a:r>
            <a:r>
              <a:rPr lang="en-US" sz="2200" dirty="0"/>
              <a:t>raw</a:t>
            </a:r>
            <a:r>
              <a:rPr lang="ru-RU" sz="2200" dirty="0"/>
              <a:t>, </a:t>
            </a:r>
            <a:r>
              <a:rPr lang="en-US" sz="2200" dirty="0"/>
              <a:t>JSON</a:t>
            </a:r>
            <a:r>
              <a:rPr lang="ru-RU" sz="2200" dirty="0"/>
              <a:t>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/>
              <a:t> </a:t>
            </a:r>
            <a:r>
              <a:rPr lang="ru-RU" sz="2200" dirty="0" smtClean="0"/>
              <a:t>          Прописываем данные в виде </a:t>
            </a:r>
            <a:r>
              <a:rPr lang="en-US" sz="2200" dirty="0" err="1" smtClean="0"/>
              <a:t>Json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3100" dirty="0" smtClean="0"/>
              <a:t>- Нажимаем </a:t>
            </a:r>
            <a:r>
              <a:rPr lang="en-US" sz="3100" dirty="0"/>
              <a:t>save</a:t>
            </a:r>
            <a:r>
              <a:rPr lang="ru-RU" sz="3100" dirty="0"/>
              <a:t>, </a:t>
            </a:r>
            <a:r>
              <a:rPr lang="en-US" sz="3100" dirty="0"/>
              <a:t>send</a:t>
            </a:r>
            <a:r>
              <a:rPr lang="ru-RU" dirty="0"/>
              <a:t/>
            </a:r>
            <a:br>
              <a:rPr lang="ru-RU" dirty="0"/>
            </a:br>
            <a:endParaRPr lang="ru-RU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2" y="2270926"/>
            <a:ext cx="8325852" cy="4423109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H="1" flipV="1">
            <a:off x="2321145" y="4045026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8048176" y="2995872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4765961" y="4851131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 flipV="1">
            <a:off x="5708509" y="4204576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7133776" y="4223053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 flipV="1">
            <a:off x="3746411" y="3685722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5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9067" y="3554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- Нажимаем </a:t>
            </a:r>
            <a:r>
              <a:rPr lang="en-US" b="1" dirty="0"/>
              <a:t>save, send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В ответе</a:t>
            </a:r>
            <a:r>
              <a:rPr lang="en-US" dirty="0" smtClean="0"/>
              <a:t> </a:t>
            </a:r>
            <a:r>
              <a:rPr lang="ru-RU" dirty="0"/>
              <a:t>получаем </a:t>
            </a:r>
            <a:r>
              <a:rPr lang="en-US" b="1" dirty="0"/>
              <a:t>token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r="1134" b="36047"/>
          <a:stretch/>
        </p:blipFill>
        <p:spPr>
          <a:xfrm>
            <a:off x="471638" y="1559293"/>
            <a:ext cx="9172876" cy="4158113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7498080" y="3180380"/>
            <a:ext cx="386467" cy="4579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8499107" y="3804394"/>
            <a:ext cx="482721" cy="6136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07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938" y="211756"/>
            <a:ext cx="9140434" cy="1320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- </a:t>
            </a:r>
            <a:r>
              <a:rPr lang="ru-RU" sz="3200" dirty="0" smtClean="0"/>
              <a:t>Получаем ответ</a:t>
            </a:r>
            <a:endParaRPr lang="ru-RU" sz="32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5157" y="1043371"/>
            <a:ext cx="8656220" cy="4789537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 flipV="1">
            <a:off x="5738114" y="4728420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6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 smtClean="0"/>
              <a:t>Переходим в </a:t>
            </a:r>
            <a:r>
              <a:rPr lang="en-US" sz="5400" b="1" dirty="0" smtClean="0"/>
              <a:t>Charles</a:t>
            </a:r>
            <a:endParaRPr lang="ru-RU" sz="5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333" y="2336247"/>
            <a:ext cx="3753852" cy="39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1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822" y="186089"/>
            <a:ext cx="9159685" cy="1320800"/>
          </a:xfrm>
        </p:spPr>
        <p:txBody>
          <a:bodyPr>
            <a:normAutofit fontScale="90000"/>
          </a:bodyPr>
          <a:lstStyle/>
          <a:p>
            <a:r>
              <a:rPr lang="ru-RU" dirty="0"/>
              <a:t>- Почистили перехваченный трафик в </a:t>
            </a:r>
            <a:r>
              <a:rPr lang="en-US" b="1" dirty="0"/>
              <a:t>Charles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Нажимаем </a:t>
            </a:r>
            <a:r>
              <a:rPr lang="en-US" b="1" dirty="0"/>
              <a:t>Send </a:t>
            </a:r>
            <a:r>
              <a:rPr lang="ru-RU" b="1" dirty="0"/>
              <a:t>в </a:t>
            </a:r>
            <a:r>
              <a:rPr lang="en-US" b="1" dirty="0"/>
              <a:t>Postman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- Видим </a:t>
            </a:r>
            <a:r>
              <a:rPr lang="ru-RU" b="1" dirty="0"/>
              <a:t>перехват трафика </a:t>
            </a:r>
            <a:r>
              <a:rPr lang="ru-RU" dirty="0"/>
              <a:t>по нашему </a:t>
            </a:r>
            <a:r>
              <a:rPr lang="en-US" dirty="0" err="1"/>
              <a:t>url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410777" y="1755641"/>
            <a:ext cx="8771723" cy="4683660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1348994" y="2620487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41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075" y="16683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Отображается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 </a:t>
            </a:r>
            <a:r>
              <a:rPr lang="ru-RU" dirty="0"/>
              <a:t>наш </a:t>
            </a:r>
            <a:r>
              <a:rPr lang="en-US" b="1" dirty="0" err="1"/>
              <a:t>url</a:t>
            </a:r>
            <a:r>
              <a:rPr lang="ru-RU" b="1" dirty="0"/>
              <a:t>, </a:t>
            </a:r>
            <a:r>
              <a:rPr lang="ru-RU" dirty="0"/>
              <a:t>статус код</a:t>
            </a:r>
            <a:r>
              <a:rPr lang="ru-RU" b="1" dirty="0"/>
              <a:t> 200, </a:t>
            </a:r>
            <a:r>
              <a:rPr lang="ru-RU" dirty="0"/>
              <a:t>метод </a:t>
            </a:r>
            <a:r>
              <a:rPr lang="en-US" b="1" dirty="0" smtClean="0"/>
              <a:t>Post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- </a:t>
            </a:r>
            <a:r>
              <a:rPr lang="ru-RU" dirty="0"/>
              <a:t>и другие данные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8903" y="1851894"/>
            <a:ext cx="8935353" cy="4674034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4271272" y="2889994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H="1" flipV="1">
            <a:off x="3976690" y="3122467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3894135" y="4564770"/>
            <a:ext cx="754273" cy="51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8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321" y="147587"/>
            <a:ext cx="9265563" cy="1320800"/>
          </a:xfrm>
        </p:spPr>
        <p:txBody>
          <a:bodyPr>
            <a:normAutofit fontScale="90000"/>
          </a:bodyPr>
          <a:lstStyle/>
          <a:p>
            <a:r>
              <a:rPr lang="ru-RU" dirty="0"/>
              <a:t>Настроим </a:t>
            </a:r>
            <a:r>
              <a:rPr lang="en-US" dirty="0" smtClean="0"/>
              <a:t>Breakpoint, </a:t>
            </a:r>
            <a:r>
              <a:rPr lang="ru-RU" dirty="0" smtClean="0"/>
              <a:t>с помощью которого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сможем поменять </a:t>
            </a:r>
            <a:r>
              <a:rPr lang="en-US" dirty="0" smtClean="0"/>
              <a:t>Request </a:t>
            </a:r>
            <a:r>
              <a:rPr lang="ru-RU" dirty="0"/>
              <a:t>и </a:t>
            </a:r>
            <a:r>
              <a:rPr lang="en-US" dirty="0" smtClean="0"/>
              <a:t>Response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73836" y="1094663"/>
            <a:ext cx="601574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Галочка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должна быть красной, значит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включен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Breakpoint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1219" y="1478190"/>
            <a:ext cx="492602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Tool/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Enable_Breakpoints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включение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Breakpoint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71219" y="1822736"/>
            <a:ext cx="522098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Tool/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Disable_Breakpoints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выключение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Breakpoint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673836" y="2206262"/>
            <a:ext cx="8152530" cy="4483295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H="1" flipV="1">
            <a:off x="1859133" y="2689880"/>
            <a:ext cx="364303" cy="10543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229756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142</Words>
  <Application>Microsoft Office PowerPoint</Application>
  <PresentationFormat>Широкоэкранный</PresentationFormat>
  <Paragraphs>33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Wingdings 3</vt:lpstr>
      <vt:lpstr>Грань</vt:lpstr>
      <vt:lpstr> - Подмена Request - Подмена Response </vt:lpstr>
      <vt:lpstr>Precondition: в Postman оформляем запрос Post </vt:lpstr>
      <vt:lpstr>- В Postman создаем Post  запрос  - Body прописываем в виде Json:        Выбираем raw, JSON             Прописываем данные в виде Json - Нажимаем save, send </vt:lpstr>
      <vt:lpstr>- Нажимаем save, send - В ответе получаем token </vt:lpstr>
      <vt:lpstr>- Получаем ответ</vt:lpstr>
      <vt:lpstr>Переходим в Charles</vt:lpstr>
      <vt:lpstr>- Почистили перехваченный трафик в Charles - Нажимаем Send в Postman - Видим перехват трафика по нашему url </vt:lpstr>
      <vt:lpstr>Отображается: - наш url, статус код 200, метод Post - и другие данные </vt:lpstr>
      <vt:lpstr>Настроим Breakpoint, с помощью которого сможем поменять Request и Response </vt:lpstr>
      <vt:lpstr>Выбираем Proxy/Breakpoint Settings </vt:lpstr>
      <vt:lpstr>- Ставим галочку Enable Breakpoint - Нажимаем Add </vt:lpstr>
      <vt:lpstr>- Заполняем:       Scheme, Protokol,            Host, Port – взяли из url в environment (Postman)           Path  - endpoint (Postman) - Нажимаем OK  </vt:lpstr>
      <vt:lpstr>- Почистили перехваченный трафик в Charles - Нажимаем Send в Postman - Ушел запрос с Postman, но не возвращается  ответ </vt:lpstr>
      <vt:lpstr>- Нас перебрасывает в Charles - Запрос перехвачен </vt:lpstr>
      <vt:lpstr>- Выбираем Edit Request - Выбираем JavaScript </vt:lpstr>
      <vt:lpstr>- Меняем значения:   "name": "IREN",  "age": 30,  "salary": 20000 - Нажимаем Execute </vt:lpstr>
      <vt:lpstr>- Переходим в Postman - В ответе получили измененные значения </vt:lpstr>
      <vt:lpstr>Сделаем Breakpoint c подменой Response</vt:lpstr>
      <vt:lpstr>- Ставим галочку Enable Breakpoints - Нажимаем Add </vt:lpstr>
      <vt:lpstr>- Заполняем:      Scheme, Protokol,          Host, Port – взяли из url в environment (Postman)         Path  - endpoint (Postman) - Нажимаем OK </vt:lpstr>
      <vt:lpstr>- Выделим оба Breakpoints  - Нажмем ОК</vt:lpstr>
      <vt:lpstr>- Нас перебрасывает в Charles - Нажимаем Execute </vt:lpstr>
      <vt:lpstr>- Нам вернулся Response - Выбираем Edit Response - Выбираем JavaScript</vt:lpstr>
      <vt:lpstr>- Удаляем стоку в ответе "start_qa_salary": 70000 - Нажимаем Execute</vt:lpstr>
      <vt:lpstr>- Переходим в Postman - Видим измененный Response, без последней строки</vt:lpstr>
      <vt:lpstr>Мы удачно подменили  Request и Response  наших запросов в Postman    Спасибо за внимание!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перехват трафика  - подмена значения в ответе</dc:title>
  <dc:creator>Asus</dc:creator>
  <cp:lastModifiedBy>Asus</cp:lastModifiedBy>
  <cp:revision>22</cp:revision>
  <dcterms:created xsi:type="dcterms:W3CDTF">2021-04-28T18:28:41Z</dcterms:created>
  <dcterms:modified xsi:type="dcterms:W3CDTF">2021-04-29T18:59:27Z</dcterms:modified>
</cp:coreProperties>
</file>