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- </a:t>
            </a:r>
            <a:r>
              <a:rPr lang="ru-RU" sz="2700" dirty="0"/>
              <a:t>наименование </a:t>
            </a:r>
            <a:r>
              <a:rPr lang="ru-RU" sz="2700" dirty="0" smtClean="0"/>
              <a:t>запроса </a:t>
            </a:r>
            <a:r>
              <a:rPr lang="en-US" sz="2700" dirty="0" smtClean="0"/>
              <a:t>(Postman)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42473" y="1266298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748197"/>
            <a:ext cx="8633060" cy="46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38" y="1318661"/>
            <a:ext cx="8951495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dirty="0" smtClean="0"/>
              <a:t>Enviro</a:t>
            </a:r>
            <a:r>
              <a:rPr lang="en-US" sz="3200" b="1" dirty="0"/>
              <a:t>n</a:t>
            </a:r>
            <a:r>
              <a:rPr lang="en-US" sz="3200" b="1" dirty="0" smtClean="0"/>
              <a:t>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/>
              <a:t>запрос</a:t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25" y="1949033"/>
            <a:ext cx="9256863" cy="44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117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Environment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наименование запроса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9</cp:revision>
  <dcterms:created xsi:type="dcterms:W3CDTF">2021-04-28T18:28:41Z</dcterms:created>
  <dcterms:modified xsi:type="dcterms:W3CDTF">2021-04-28T21:56:07Z</dcterms:modified>
</cp:coreProperties>
</file>